
<file path=[Content_Types].xml><?xml version="1.0" encoding="utf-8"?>
<Types xmlns="http://schemas.openxmlformats.org/package/2006/content-types">
  <Default Extension="mp3" ContentType="audio/unknown"/>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91" r:id="rId2"/>
    <p:sldId id="296" r:id="rId3"/>
    <p:sldId id="257" r:id="rId4"/>
    <p:sldId id="258" r:id="rId5"/>
    <p:sldId id="276" r:id="rId6"/>
    <p:sldId id="292" r:id="rId7"/>
    <p:sldId id="259" r:id="rId8"/>
    <p:sldId id="260" r:id="rId9"/>
    <p:sldId id="262" r:id="rId10"/>
    <p:sldId id="263" r:id="rId11"/>
    <p:sldId id="298" r:id="rId12"/>
    <p:sldId id="265" r:id="rId13"/>
    <p:sldId id="266" r:id="rId14"/>
    <p:sldId id="267" r:id="rId15"/>
    <p:sldId id="269" r:id="rId16"/>
    <p:sldId id="299" r:id="rId17"/>
    <p:sldId id="268" r:id="rId18"/>
    <p:sldId id="270" r:id="rId19"/>
    <p:sldId id="271" r:id="rId20"/>
    <p:sldId id="272" r:id="rId21"/>
    <p:sldId id="300" r:id="rId22"/>
    <p:sldId id="264" r:id="rId23"/>
    <p:sldId id="273" r:id="rId24"/>
    <p:sldId id="274" r:id="rId25"/>
    <p:sldId id="282" r:id="rId26"/>
    <p:sldId id="297" r:id="rId27"/>
  </p:sldIdLst>
  <p:sldSz cx="12192000" cy="6858000"/>
  <p:notesSz cx="6858000" cy="9144000"/>
  <p:embeddedFontLst>
    <p:embeddedFont>
      <p:font typeface="Calibri" pitchFamily="34" charset="0"/>
      <p:regular r:id="rId29"/>
      <p:bold r:id="rId30"/>
      <p:italic r:id="rId31"/>
      <p:boldItalic r:id="rId32"/>
    </p:embeddedFont>
    <p:embeddedFont>
      <p:font typeface="Calibri Light" pitchFamily="34" charset="0"/>
      <p:regular r:id="rId33"/>
      <p:italic r:id="rId34"/>
    </p:embeddedFont>
    <p:embeddedFont>
      <p:font typeface="汉仪菱心体简" charset="-122"/>
      <p:regular r:id="rId35"/>
    </p:embeddedFont>
    <p:embeddedFont>
      <p:font typeface="方正综艺简体" charset="-122"/>
      <p:regular r:id="rId36"/>
    </p:embeddedFont>
    <p:embeddedFont>
      <p:font typeface="微软雅黑" pitchFamily="34" charset="-122"/>
      <p:regular r:id="rId37"/>
      <p:bold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71" userDrawn="1">
          <p15:clr>
            <a:srgbClr val="A4A3A4"/>
          </p15:clr>
        </p15:guide>
        <p15:guide id="2" orient="horz" pos="4088" userDrawn="1">
          <p15:clr>
            <a:srgbClr val="A4A3A4"/>
          </p15:clr>
        </p15:guide>
        <p15:guide id="3" pos="688" userDrawn="1">
          <p15:clr>
            <a:srgbClr val="A4A3A4"/>
          </p15:clr>
        </p15:guide>
        <p15:guide id="4" pos="6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8789"/>
    <a:srgbClr val="898B8F"/>
    <a:srgbClr val="2A0D31"/>
    <a:srgbClr val="3FACC1"/>
    <a:srgbClr val="4BBDB6"/>
    <a:srgbClr val="FE5264"/>
    <a:srgbClr val="FFA85B"/>
    <a:srgbClr val="270827"/>
    <a:srgbClr val="4A2FC8"/>
    <a:srgbClr val="4945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48" autoAdjust="0"/>
    <p:restoredTop sz="94660"/>
  </p:normalViewPr>
  <p:slideViewPr>
    <p:cSldViewPr snapToGrid="0">
      <p:cViewPr varScale="1">
        <p:scale>
          <a:sx n="98" d="100"/>
          <a:sy n="98" d="100"/>
        </p:scale>
        <p:origin x="-108" y="-360"/>
      </p:cViewPr>
      <p:guideLst>
        <p:guide orient="horz" pos="1071"/>
        <p:guide orient="horz" pos="4088"/>
        <p:guide pos="688"/>
        <p:guide pos="6992"/>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5EE11-ED85-44B4-8B87-A945AB80CD0F}" type="datetimeFigureOut">
              <a:rPr lang="zh-CN" altLang="en-US" smtClean="0"/>
              <a:t>2016-03-14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4520E9-B1A1-4137-9147-91D00DE4E942}" type="slidenum">
              <a:rPr lang="zh-CN" altLang="en-US" smtClean="0"/>
              <a:t>‹#›</a:t>
            </a:fld>
            <a:endParaRPr lang="zh-CN" altLang="en-US"/>
          </a:p>
        </p:txBody>
      </p:sp>
    </p:spTree>
    <p:extLst>
      <p:ext uri="{BB962C8B-B14F-4D97-AF65-F5344CB8AC3E}">
        <p14:creationId xmlns:p14="http://schemas.microsoft.com/office/powerpoint/2010/main" val="1618055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a:t>
            </a:fld>
            <a:endParaRPr lang="zh-CN" altLang="en-US"/>
          </a:p>
        </p:txBody>
      </p:sp>
    </p:spTree>
    <p:extLst>
      <p:ext uri="{BB962C8B-B14F-4D97-AF65-F5344CB8AC3E}">
        <p14:creationId xmlns:p14="http://schemas.microsoft.com/office/powerpoint/2010/main" val="237408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10</a:t>
            </a:fld>
            <a:endParaRPr lang="zh-CN" altLang="en-US"/>
          </a:p>
        </p:txBody>
      </p:sp>
    </p:spTree>
    <p:extLst>
      <p:ext uri="{BB962C8B-B14F-4D97-AF65-F5344CB8AC3E}">
        <p14:creationId xmlns:p14="http://schemas.microsoft.com/office/powerpoint/2010/main" val="387407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11</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12</a:t>
            </a:fld>
            <a:endParaRPr lang="zh-CN" altLang="en-US"/>
          </a:p>
        </p:txBody>
      </p:sp>
    </p:spTree>
    <p:extLst>
      <p:ext uri="{BB962C8B-B14F-4D97-AF65-F5344CB8AC3E}">
        <p14:creationId xmlns:p14="http://schemas.microsoft.com/office/powerpoint/2010/main" val="4191030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13</a:t>
            </a:fld>
            <a:endParaRPr lang="zh-CN" altLang="en-US"/>
          </a:p>
        </p:txBody>
      </p:sp>
    </p:spTree>
    <p:extLst>
      <p:ext uri="{BB962C8B-B14F-4D97-AF65-F5344CB8AC3E}">
        <p14:creationId xmlns:p14="http://schemas.microsoft.com/office/powerpoint/2010/main" val="1563484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14</a:t>
            </a:fld>
            <a:endParaRPr lang="zh-CN" altLang="en-US"/>
          </a:p>
        </p:txBody>
      </p:sp>
    </p:spTree>
    <p:extLst>
      <p:ext uri="{BB962C8B-B14F-4D97-AF65-F5344CB8AC3E}">
        <p14:creationId xmlns:p14="http://schemas.microsoft.com/office/powerpoint/2010/main" val="1671189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15</a:t>
            </a:fld>
            <a:endParaRPr lang="zh-CN" altLang="en-US"/>
          </a:p>
        </p:txBody>
      </p:sp>
    </p:spTree>
    <p:extLst>
      <p:ext uri="{BB962C8B-B14F-4D97-AF65-F5344CB8AC3E}">
        <p14:creationId xmlns:p14="http://schemas.microsoft.com/office/powerpoint/2010/main" val="104222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16</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17</a:t>
            </a:fld>
            <a:endParaRPr lang="zh-CN" altLang="en-US"/>
          </a:p>
        </p:txBody>
      </p:sp>
    </p:spTree>
    <p:extLst>
      <p:ext uri="{BB962C8B-B14F-4D97-AF65-F5344CB8AC3E}">
        <p14:creationId xmlns:p14="http://schemas.microsoft.com/office/powerpoint/2010/main" val="678455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18</a:t>
            </a:fld>
            <a:endParaRPr lang="zh-CN" altLang="en-US"/>
          </a:p>
        </p:txBody>
      </p:sp>
    </p:spTree>
    <p:extLst>
      <p:ext uri="{BB962C8B-B14F-4D97-AF65-F5344CB8AC3E}">
        <p14:creationId xmlns:p14="http://schemas.microsoft.com/office/powerpoint/2010/main" val="2775610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19</a:t>
            </a:fld>
            <a:endParaRPr lang="zh-CN" altLang="en-US"/>
          </a:p>
        </p:txBody>
      </p:sp>
    </p:spTree>
    <p:extLst>
      <p:ext uri="{BB962C8B-B14F-4D97-AF65-F5344CB8AC3E}">
        <p14:creationId xmlns:p14="http://schemas.microsoft.com/office/powerpoint/2010/main" val="387614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a:t>
            </a:fld>
            <a:endParaRPr lang="zh-CN" altLang="en-US"/>
          </a:p>
        </p:txBody>
      </p:sp>
    </p:spTree>
    <p:extLst>
      <p:ext uri="{BB962C8B-B14F-4D97-AF65-F5344CB8AC3E}">
        <p14:creationId xmlns:p14="http://schemas.microsoft.com/office/powerpoint/2010/main" val="1161966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20</a:t>
            </a:fld>
            <a:endParaRPr lang="zh-CN" altLang="en-US"/>
          </a:p>
        </p:txBody>
      </p:sp>
    </p:spTree>
    <p:extLst>
      <p:ext uri="{BB962C8B-B14F-4D97-AF65-F5344CB8AC3E}">
        <p14:creationId xmlns:p14="http://schemas.microsoft.com/office/powerpoint/2010/main" val="254694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21</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22</a:t>
            </a:fld>
            <a:endParaRPr lang="zh-CN" altLang="en-US"/>
          </a:p>
        </p:txBody>
      </p:sp>
    </p:spTree>
    <p:extLst>
      <p:ext uri="{BB962C8B-B14F-4D97-AF65-F5344CB8AC3E}">
        <p14:creationId xmlns:p14="http://schemas.microsoft.com/office/powerpoint/2010/main" val="3035349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23</a:t>
            </a:fld>
            <a:endParaRPr lang="zh-CN" altLang="en-US"/>
          </a:p>
        </p:txBody>
      </p:sp>
    </p:spTree>
    <p:extLst>
      <p:ext uri="{BB962C8B-B14F-4D97-AF65-F5344CB8AC3E}">
        <p14:creationId xmlns:p14="http://schemas.microsoft.com/office/powerpoint/2010/main" val="4140697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24</a:t>
            </a:fld>
            <a:endParaRPr lang="zh-CN" altLang="en-US"/>
          </a:p>
        </p:txBody>
      </p:sp>
    </p:spTree>
    <p:extLst>
      <p:ext uri="{BB962C8B-B14F-4D97-AF65-F5344CB8AC3E}">
        <p14:creationId xmlns:p14="http://schemas.microsoft.com/office/powerpoint/2010/main" val="295007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25</a:t>
            </a:fld>
            <a:endParaRPr lang="zh-CN" altLang="en-US"/>
          </a:p>
        </p:txBody>
      </p:sp>
    </p:spTree>
    <p:extLst>
      <p:ext uri="{BB962C8B-B14F-4D97-AF65-F5344CB8AC3E}">
        <p14:creationId xmlns:p14="http://schemas.microsoft.com/office/powerpoint/2010/main" val="1844595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26</a:t>
            </a:fld>
            <a:endParaRPr lang="zh-CN" altLang="en-US"/>
          </a:p>
        </p:txBody>
      </p:sp>
    </p:spTree>
    <p:extLst>
      <p:ext uri="{BB962C8B-B14F-4D97-AF65-F5344CB8AC3E}">
        <p14:creationId xmlns:p14="http://schemas.microsoft.com/office/powerpoint/2010/main" val="1844595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3</a:t>
            </a:fld>
            <a:endParaRPr lang="zh-CN" altLang="en-US"/>
          </a:p>
        </p:txBody>
      </p:sp>
    </p:spTree>
    <p:extLst>
      <p:ext uri="{BB962C8B-B14F-4D97-AF65-F5344CB8AC3E}">
        <p14:creationId xmlns:p14="http://schemas.microsoft.com/office/powerpoint/2010/main" val="428066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4</a:t>
            </a:fld>
            <a:endParaRPr lang="zh-CN" altLang="en-US"/>
          </a:p>
        </p:txBody>
      </p:sp>
    </p:spTree>
    <p:extLst>
      <p:ext uri="{BB962C8B-B14F-4D97-AF65-F5344CB8AC3E}">
        <p14:creationId xmlns:p14="http://schemas.microsoft.com/office/powerpoint/2010/main" val="3237785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5</a:t>
            </a:fld>
            <a:endParaRPr lang="zh-CN" altLang="en-US"/>
          </a:p>
        </p:txBody>
      </p:sp>
    </p:spTree>
    <p:extLst>
      <p:ext uri="{BB962C8B-B14F-4D97-AF65-F5344CB8AC3E}">
        <p14:creationId xmlns:p14="http://schemas.microsoft.com/office/powerpoint/2010/main" val="1998611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6</a:t>
            </a:fld>
            <a:endParaRPr lang="zh-CN" altLang="en-US"/>
          </a:p>
        </p:txBody>
      </p:sp>
    </p:spTree>
    <p:extLst>
      <p:ext uri="{BB962C8B-B14F-4D97-AF65-F5344CB8AC3E}">
        <p14:creationId xmlns:p14="http://schemas.microsoft.com/office/powerpoint/2010/main" val="341203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7</a:t>
            </a:fld>
            <a:endParaRPr lang="zh-CN" altLang="en-US"/>
          </a:p>
        </p:txBody>
      </p:sp>
    </p:spTree>
    <p:extLst>
      <p:ext uri="{BB962C8B-B14F-4D97-AF65-F5344CB8AC3E}">
        <p14:creationId xmlns:p14="http://schemas.microsoft.com/office/powerpoint/2010/main" val="3937169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8</a:t>
            </a:fld>
            <a:endParaRPr lang="zh-CN" altLang="en-US"/>
          </a:p>
        </p:txBody>
      </p:sp>
    </p:spTree>
    <p:extLst>
      <p:ext uri="{BB962C8B-B14F-4D97-AF65-F5344CB8AC3E}">
        <p14:creationId xmlns:p14="http://schemas.microsoft.com/office/powerpoint/2010/main" val="3005461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9</a:t>
            </a:fld>
            <a:endParaRPr lang="zh-CN" altLang="en-US"/>
          </a:p>
        </p:txBody>
      </p:sp>
    </p:spTree>
    <p:extLst>
      <p:ext uri="{BB962C8B-B14F-4D97-AF65-F5344CB8AC3E}">
        <p14:creationId xmlns:p14="http://schemas.microsoft.com/office/powerpoint/2010/main" val="55274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4609449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58736549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360739190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76976990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972675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85595302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0066819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94947885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9118069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056325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774728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3BCBB-24B0-4783-BB18-48833E9316A6}" type="datetimeFigureOut">
              <a:rPr lang="zh-CN" altLang="en-US" smtClean="0"/>
              <a:t>2016-03-14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2DCFFE-4F2F-4A68-AF0D-E2EAADC1D15A}" type="slidenum">
              <a:rPr lang="zh-CN" altLang="en-US" smtClean="0"/>
              <a:t>‹#›</a:t>
            </a:fld>
            <a:endParaRPr lang="zh-CN" altLang="en-US"/>
          </a:p>
        </p:txBody>
      </p:sp>
      <p:sp>
        <p:nvSpPr>
          <p:cNvPr id="7" name="文本框 6"/>
          <p:cNvSpPr txBox="1"/>
          <p:nvPr userDrawn="1"/>
        </p:nvSpPr>
        <p:spPr>
          <a:xfrm>
            <a:off x="2068166" y="-761385"/>
            <a:ext cx="8982202" cy="646331"/>
          </a:xfrm>
          <a:prstGeom prst="rect">
            <a:avLst/>
          </a:prstGeom>
          <a:noFill/>
        </p:spPr>
        <p:txBody>
          <a:bodyPr wrap="none" rtlCol="0">
            <a:spAutoFit/>
          </a:bodyPr>
          <a:lstStyle/>
          <a:p>
            <a:r>
              <a:rPr lang="zh-CN" altLang="en-US" sz="3600" b="1" dirty="0" smtClean="0">
                <a:solidFill>
                  <a:srgbClr val="FF0000"/>
                </a:solidFill>
              </a:rPr>
              <a:t>更多精彩免费</a:t>
            </a:r>
            <a:r>
              <a:rPr lang="en-US" altLang="zh-CN" sz="3600" b="1" dirty="0" smtClean="0">
                <a:solidFill>
                  <a:srgbClr val="FF0000"/>
                </a:solidFill>
              </a:rPr>
              <a:t>PPT   </a:t>
            </a:r>
            <a:r>
              <a:rPr lang="zh-CN" altLang="en-US" sz="3600" b="1" dirty="0" smtClean="0">
                <a:solidFill>
                  <a:srgbClr val="FF0000"/>
                </a:solidFill>
              </a:rPr>
              <a:t>请在我图网搜索</a:t>
            </a:r>
            <a:r>
              <a:rPr lang="en-US" altLang="zh-CN" sz="3600" b="1" dirty="0" smtClean="0">
                <a:solidFill>
                  <a:srgbClr val="0070C0"/>
                </a:solidFill>
              </a:rPr>
              <a:t>MM0358</a:t>
            </a:r>
            <a:endParaRPr lang="zh-CN" altLang="en-US" sz="3600" b="1" dirty="0">
              <a:solidFill>
                <a:srgbClr val="0070C0"/>
              </a:solidFill>
            </a:endParaRPr>
          </a:p>
        </p:txBody>
      </p:sp>
    </p:spTree>
    <p:extLst>
      <p:ext uri="{BB962C8B-B14F-4D97-AF65-F5344CB8AC3E}">
        <p14:creationId xmlns:p14="http://schemas.microsoft.com/office/powerpoint/2010/main" val="514841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p3"/><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2.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go演绎3.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0"/>
            <a:ext cx="12192000" cy="6858000"/>
          </a:xfrm>
          <a:prstGeom prst="rect">
            <a:avLst/>
          </a:prstGeom>
        </p:spPr>
      </p:pic>
      <p:sp>
        <p:nvSpPr>
          <p:cNvPr id="5" name="TextBox 4" hidden="1"/>
          <p:cNvSpPr txBox="1"/>
          <p:nvPr/>
        </p:nvSpPr>
        <p:spPr>
          <a:xfrm>
            <a:off x="3873500" y="2813447"/>
            <a:ext cx="5219805" cy="1231107"/>
          </a:xfrm>
          <a:prstGeom prst="rect">
            <a:avLst/>
          </a:prstGeom>
          <a:noFill/>
          <a:effectLst>
            <a:outerShdw blurRad="50800" dist="38100" dir="13500000" algn="br" rotWithShape="0">
              <a:prstClr val="black">
                <a:alpha val="40000"/>
              </a:prstClr>
            </a:outerShdw>
          </a:effectLst>
          <a:scene3d>
            <a:camera prst="orthographicFront"/>
            <a:lightRig rig="threePt" dir="t"/>
          </a:scene3d>
          <a:sp3d>
            <a:bevelT prst="relaxedInset"/>
          </a:sp3d>
        </p:spPr>
        <p:txBody>
          <a:bodyPr wrap="none" lIns="121917" tIns="60958" rIns="121917" bIns="60958" rtlCol="0">
            <a:spAutoFit/>
          </a:bodyPr>
          <a:lstStyle/>
          <a:p>
            <a:r>
              <a:rPr lang="en-US" altLang="zh-CN" sz="7200" dirty="0">
                <a:solidFill>
                  <a:schemeClr val="bg1"/>
                </a:solidFill>
                <a:latin typeface="方正大黑简体" panose="02010601030101010101" pitchFamily="2" charset="-122"/>
                <a:ea typeface="方正大黑简体" panose="02010601030101010101" pitchFamily="2" charset="-122"/>
              </a:rPr>
              <a:t>YOU LOGO</a:t>
            </a:r>
            <a:endParaRPr lang="zh-CN" altLang="en-US" sz="7200" dirty="0">
              <a:solidFill>
                <a:schemeClr val="bg1"/>
              </a:solidFill>
              <a:latin typeface="方正大黑简体" panose="02010601030101010101" pitchFamily="2" charset="-122"/>
              <a:ea typeface="方正大黑简体" panose="02010601030101010101" pitchFamily="2" charset="-122"/>
            </a:endParaRPr>
          </a:p>
        </p:txBody>
      </p:sp>
      <p:pic>
        <p:nvPicPr>
          <p:cNvPr id="6" name="full"/>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395005" y="2155551"/>
            <a:ext cx="3045144" cy="210867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pic>
        <p:nvPicPr>
          <p:cNvPr id="2" name="47. Gothic Storm - Ascend to Power (Underscore, No Percussion)">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50950" y="-304800"/>
            <a:ext cx="609600" cy="609600"/>
          </a:xfrm>
          <a:prstGeom prst="rect">
            <a:avLst/>
          </a:prstGeom>
        </p:spPr>
      </p:pic>
      <p:sp>
        <p:nvSpPr>
          <p:cNvPr id="3" name="文本框 2"/>
          <p:cNvSpPr txBox="1"/>
          <p:nvPr/>
        </p:nvSpPr>
        <p:spPr>
          <a:xfrm>
            <a:off x="-1485900" y="-1857375"/>
            <a:ext cx="301686" cy="369332"/>
          </a:xfrm>
          <a:prstGeom prst="rect">
            <a:avLst/>
          </a:prstGeom>
          <a:noFill/>
        </p:spPr>
        <p:txBody>
          <a:bodyPr wrap="none" rtlCol="0">
            <a:spAutoFit/>
          </a:bodyPr>
          <a:lstStyle/>
          <a:p>
            <a:r>
              <a:rPr lang="en-US" altLang="zh-CN" dirty="0" smtClean="0">
                <a:solidFill>
                  <a:schemeClr val="bg1"/>
                </a:solidFill>
              </a:rPr>
              <a:t>0</a:t>
            </a:r>
            <a:endParaRPr lang="zh-CN" altLang="en-US" dirty="0">
              <a:solidFill>
                <a:schemeClr val="bg1"/>
              </a:solidFill>
            </a:endParaRPr>
          </a:p>
        </p:txBody>
      </p:sp>
    </p:spTree>
    <p:extLst>
      <p:ext uri="{BB962C8B-B14F-4D97-AF65-F5344CB8AC3E}">
        <p14:creationId xmlns:p14="http://schemas.microsoft.com/office/powerpoint/2010/main" val="9790990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80" fill="hold"/>
                                        <p:tgtEl>
                                          <p:spTgt spid="4"/>
                                        </p:tgtEl>
                                      </p:cBhvr>
                                    </p:cmd>
                                  </p:childTnLst>
                                </p:cTn>
                              </p:par>
                              <p:par>
                                <p:cTn id="7" presetID="53" presetClass="entr" presetSubtype="16" fill="hold" grpId="0" nodeType="withEffect">
                                  <p:stCondLst>
                                    <p:cond delay="5200"/>
                                  </p:stCondLst>
                                  <p:childTnLst>
                                    <p:set>
                                      <p:cBhvr>
                                        <p:cTn id="8" dur="1" fill="hold">
                                          <p:stCondLst>
                                            <p:cond delay="0"/>
                                          </p:stCondLst>
                                        </p:cTn>
                                        <p:tgtEl>
                                          <p:spTgt spid="5"/>
                                        </p:tgtEl>
                                        <p:attrNameLst>
                                          <p:attrName>style.visibility</p:attrName>
                                        </p:attrNameLst>
                                      </p:cBhvr>
                                      <p:to>
                                        <p:strVal val="visible"/>
                                      </p:to>
                                    </p:set>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animEffect transition="in" filter="fade">
                                      <p:cBhvr>
                                        <p:cTn id="11" dur="500"/>
                                        <p:tgtEl>
                                          <p:spTgt spid="5"/>
                                        </p:tgtEl>
                                      </p:cBhvr>
                                    </p:animEffect>
                                  </p:childTnLst>
                                </p:cTn>
                              </p:par>
                              <p:par>
                                <p:cTn id="12" presetID="53" presetClass="entr" presetSubtype="16" fill="hold" nodeType="withEffect">
                                  <p:stCondLst>
                                    <p:cond delay="5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600" fill="hold"/>
                                        <p:tgtEl>
                                          <p:spTgt spid="6"/>
                                        </p:tgtEl>
                                        <p:attrNameLst>
                                          <p:attrName>ppt_w</p:attrName>
                                        </p:attrNameLst>
                                      </p:cBhvr>
                                      <p:tavLst>
                                        <p:tav tm="0">
                                          <p:val>
                                            <p:fltVal val="0"/>
                                          </p:val>
                                        </p:tav>
                                        <p:tav tm="100000">
                                          <p:val>
                                            <p:strVal val="#ppt_w"/>
                                          </p:val>
                                        </p:tav>
                                      </p:tavLst>
                                    </p:anim>
                                    <p:anim calcmode="lin" valueType="num">
                                      <p:cBhvr>
                                        <p:cTn id="15" dur="600" fill="hold"/>
                                        <p:tgtEl>
                                          <p:spTgt spid="6"/>
                                        </p:tgtEl>
                                        <p:attrNameLst>
                                          <p:attrName>ppt_h</p:attrName>
                                        </p:attrNameLst>
                                      </p:cBhvr>
                                      <p:tavLst>
                                        <p:tav tm="0">
                                          <p:val>
                                            <p:fltVal val="0"/>
                                          </p:val>
                                        </p:tav>
                                        <p:tav tm="100000">
                                          <p:val>
                                            <p:strVal val="#ppt_h"/>
                                          </p:val>
                                        </p:tav>
                                      </p:tavLst>
                                    </p:anim>
                                    <p:animEffect transition="in" filter="fade">
                                      <p:cBhvr>
                                        <p:cTn id="16" dur="600"/>
                                        <p:tgtEl>
                                          <p:spTgt spid="6"/>
                                        </p:tgtEl>
                                      </p:cBhvr>
                                    </p:animEffect>
                                  </p:childTnLst>
                                </p:cTn>
                              </p:par>
                              <p:par>
                                <p:cTn id="17" presetID="1" presetClass="mediacall" presetSubtype="0" fill="hold" nodeType="withEffect">
                                  <p:stCondLst>
                                    <p:cond delay="5000"/>
                                  </p:stCondLst>
                                  <p:childTnLst>
                                    <p:cmd type="call" cmd="playFrom(0.0)">
                                      <p:cBhvr>
                                        <p:cTn id="18" dur="1" fill="hold"/>
                                        <p:tgtEl>
                                          <p:spTgt spid="2"/>
                                        </p:tgtEl>
                                      </p:cBhvr>
                                    </p:cmd>
                                  </p:childTnLst>
                                </p:cTn>
                              </p:par>
                              <p:par>
                                <p:cTn id="19" presetID="10" presetClass="entr" presetSubtype="0" fill="hold" grpId="0" nodeType="withEffect">
                                  <p:stCondLst>
                                    <p:cond delay="8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4"/>
                </p:tgtEl>
              </p:cMediaNode>
            </p:video>
            <p:audio>
              <p:cMediaNode vol="80000" numSld="999">
                <p:cTn id="23" fill="hold" display="0">
                  <p:stCondLst>
                    <p:cond delay="indefinite"/>
                  </p:stCondLst>
                  <p:endCondLst>
                    <p:cond evt="onStopAudio" delay="0">
                      <p:tgtEl>
                        <p:sldTgt/>
                      </p:tgtEl>
                    </p:cond>
                  </p:endCondLst>
                </p:cTn>
                <p:tgtEl>
                  <p:spTgt spid="2"/>
                </p:tgtEl>
              </p:cMediaNode>
            </p:audio>
          </p:childTnLst>
        </p:cTn>
      </p:par>
    </p:tnLst>
    <p:bldLst>
      <p:bldP spid="5"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同心圆 14"/>
          <p:cNvSpPr/>
          <p:nvPr/>
        </p:nvSpPr>
        <p:spPr>
          <a:xfrm>
            <a:off x="4152900" y="2172607"/>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Block Arc 8 copy"/>
          <p:cNvSpPr/>
          <p:nvPr/>
        </p:nvSpPr>
        <p:spPr>
          <a:xfrm rot="7903881">
            <a:off x="4482306" y="2501220"/>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9" name="空心弧 8"/>
          <p:cNvSpPr/>
          <p:nvPr/>
        </p:nvSpPr>
        <p:spPr>
          <a:xfrm rot="632088">
            <a:off x="4482306" y="2501220"/>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Block Arc 8 copy"/>
          <p:cNvSpPr/>
          <p:nvPr/>
        </p:nvSpPr>
        <p:spPr>
          <a:xfrm rot="15203938">
            <a:off x="4482306" y="2501220"/>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 name="椭圆 9"/>
          <p:cNvSpPr/>
          <p:nvPr/>
        </p:nvSpPr>
        <p:spPr>
          <a:xfrm>
            <a:off x="5430044" y="3448958"/>
            <a:ext cx="1362074" cy="1362074"/>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5506243" y="3525157"/>
            <a:ext cx="1209676" cy="1209676"/>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711031" y="3729945"/>
            <a:ext cx="800100" cy="800100"/>
          </a:xfrm>
          <a:prstGeom prst="ellipse">
            <a:avLst/>
          </a:prstGeom>
          <a:noFill/>
          <a:ln w="635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429918" y="2448832"/>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204493" y="2223408"/>
            <a:ext cx="3813175" cy="3813175"/>
            <a:chOff x="4204493" y="2223408"/>
            <a:chExt cx="3813175" cy="3813175"/>
          </a:xfrm>
        </p:grpSpPr>
        <p:cxnSp>
          <p:nvCxnSpPr>
            <p:cNvPr id="94" name="直接连接符 93"/>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31" name="椭圆 130"/>
          <p:cNvSpPr/>
          <p:nvPr/>
        </p:nvSpPr>
        <p:spPr>
          <a:xfrm>
            <a:off x="4050506" y="2070213"/>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4050506" y="2070213"/>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5550492" y="3302643"/>
            <a:ext cx="409142" cy="409142"/>
            <a:chOff x="2814405" y="2119805"/>
            <a:chExt cx="409142" cy="409142"/>
          </a:xfrm>
        </p:grpSpPr>
        <p:sp>
          <p:nvSpPr>
            <p:cNvPr id="176" name="椭圆 17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5315542" y="2908943"/>
            <a:ext cx="409142" cy="409142"/>
            <a:chOff x="2814405" y="2119805"/>
            <a:chExt cx="409142" cy="409142"/>
          </a:xfrm>
        </p:grpSpPr>
        <p:sp>
          <p:nvSpPr>
            <p:cNvPr id="179" name="椭圆 17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5093292" y="2527943"/>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6227365" y="326909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p:cNvGrpSpPr/>
          <p:nvPr/>
        </p:nvGrpSpPr>
        <p:grpSpPr>
          <a:xfrm rot="3375645">
            <a:off x="6445692" y="2864576"/>
            <a:ext cx="409142" cy="409142"/>
            <a:chOff x="2814405" y="2119805"/>
            <a:chExt cx="409142" cy="409142"/>
          </a:xfrm>
        </p:grpSpPr>
        <p:sp>
          <p:nvSpPr>
            <p:cNvPr id="190" name="椭圆 18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rot="3375645">
            <a:off x="6646223" y="2477671"/>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6640274" y="3940133"/>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7106999" y="3940131"/>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7526100" y="3940132"/>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rot="3375645">
            <a:off x="6290231" y="4540208"/>
            <a:ext cx="409142" cy="409142"/>
            <a:chOff x="2814405" y="2119805"/>
            <a:chExt cx="409142" cy="409142"/>
          </a:xfrm>
        </p:grpSpPr>
        <p:sp>
          <p:nvSpPr>
            <p:cNvPr id="204" name="椭圆 2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rot="3375645">
            <a:off x="6776005" y="5297443"/>
            <a:ext cx="409142" cy="409142"/>
            <a:chOff x="2814405" y="2119805"/>
            <a:chExt cx="409142" cy="409142"/>
          </a:xfrm>
        </p:grpSpPr>
        <p:sp>
          <p:nvSpPr>
            <p:cNvPr id="207" name="椭圆 2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9" name="组合 208"/>
          <p:cNvGrpSpPr/>
          <p:nvPr/>
        </p:nvGrpSpPr>
        <p:grpSpPr>
          <a:xfrm rot="3375645">
            <a:off x="6537880" y="4945017"/>
            <a:ext cx="409142" cy="409142"/>
            <a:chOff x="2814405" y="2119805"/>
            <a:chExt cx="409142" cy="409142"/>
          </a:xfrm>
        </p:grpSpPr>
        <p:sp>
          <p:nvSpPr>
            <p:cNvPr id="210" name="椭圆 2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rot="3375645">
            <a:off x="5509181" y="4530679"/>
            <a:ext cx="409142" cy="409142"/>
            <a:chOff x="2814405" y="2119805"/>
            <a:chExt cx="409142" cy="409142"/>
          </a:xfrm>
        </p:grpSpPr>
        <p:sp>
          <p:nvSpPr>
            <p:cNvPr id="213" name="椭圆 2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5032931" y="5285536"/>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268675" y="4928349"/>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284425" y="392901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4744007" y="3929016"/>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5182156" y="3926633"/>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0" name="Freeform 72"/>
          <p:cNvSpPr>
            <a:spLocks noEditPoints="1"/>
          </p:cNvSpPr>
          <p:nvPr/>
        </p:nvSpPr>
        <p:spPr bwMode="auto">
          <a:xfrm>
            <a:off x="5886527" y="3881640"/>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alpha val="80000"/>
            </a:schemeClr>
          </a:solidFill>
          <a:ln>
            <a:noFill/>
          </a:ln>
        </p:spPr>
        <p:txBody>
          <a:bodyPr vert="horz" wrap="square" lIns="68571" tIns="34286" rIns="68571" bIns="34286" numCol="1" anchor="t" anchorCtr="0" compatLnSpc="1">
            <a:prstTxWarp prst="textNoShape">
              <a:avLst/>
            </a:prstTxWarp>
          </a:bodyPr>
          <a:lstStyle/>
          <a:p>
            <a:endParaRPr lang="en-US"/>
          </a:p>
        </p:txBody>
      </p:sp>
      <p:sp>
        <p:nvSpPr>
          <p:cNvPr id="231" name="文本框 230"/>
          <p:cNvSpPr txBox="1"/>
          <p:nvPr/>
        </p:nvSpPr>
        <p:spPr>
          <a:xfrm>
            <a:off x="5727414" y="268553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2" name="文本框 231"/>
          <p:cNvSpPr txBox="1"/>
          <p:nvPr/>
        </p:nvSpPr>
        <p:spPr>
          <a:xfrm>
            <a:off x="4730464" y="440638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3" name="文本框 232"/>
          <p:cNvSpPr txBox="1"/>
          <p:nvPr/>
        </p:nvSpPr>
        <p:spPr>
          <a:xfrm>
            <a:off x="6716744" y="436066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1917278" y="4044911"/>
            <a:ext cx="3008709" cy="905018"/>
            <a:chOff x="1917278" y="4044911"/>
            <a:chExt cx="3008709" cy="905018"/>
          </a:xfrm>
        </p:grpSpPr>
        <p:grpSp>
          <p:nvGrpSpPr>
            <p:cNvPr id="235" name="组合 234"/>
            <p:cNvGrpSpPr/>
            <p:nvPr/>
          </p:nvGrpSpPr>
          <p:grpSpPr>
            <a:xfrm flipH="1">
              <a:off x="4506779" y="4530723"/>
              <a:ext cx="419208" cy="419206"/>
              <a:chOff x="2805514" y="2110914"/>
              <a:chExt cx="426923" cy="426924"/>
            </a:xfrm>
          </p:grpSpPr>
          <p:sp>
            <p:nvSpPr>
              <p:cNvPr id="236" name="椭圆 235"/>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H="1" flipV="1">
              <a:off x="3733800"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8" name="组合 237"/>
            <p:cNvGrpSpPr/>
            <p:nvPr/>
          </p:nvGrpSpPr>
          <p:grpSpPr>
            <a:xfrm>
              <a:off x="3535481" y="4044911"/>
              <a:ext cx="409142" cy="409142"/>
              <a:chOff x="972687" y="5316698"/>
              <a:chExt cx="409142" cy="409142"/>
            </a:xfrm>
          </p:grpSpPr>
          <p:sp>
            <p:nvSpPr>
              <p:cNvPr id="239" name="椭圆 238"/>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1" name="直接连接符 240"/>
            <p:cNvCxnSpPr/>
            <p:nvPr/>
          </p:nvCxnSpPr>
          <p:spPr>
            <a:xfrm>
              <a:off x="2946844"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2" name="梯形 241"/>
            <p:cNvSpPr/>
            <p:nvPr/>
          </p:nvSpPr>
          <p:spPr>
            <a:xfrm>
              <a:off x="1917278"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3" name="文本框 242"/>
          <p:cNvSpPr txBox="1"/>
          <p:nvPr/>
        </p:nvSpPr>
        <p:spPr>
          <a:xfrm>
            <a:off x="1862446"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296091" y="4044911"/>
            <a:ext cx="3008709" cy="905018"/>
            <a:chOff x="7296091" y="4044911"/>
            <a:chExt cx="3008709" cy="905018"/>
          </a:xfrm>
        </p:grpSpPr>
        <p:grpSp>
          <p:nvGrpSpPr>
            <p:cNvPr id="248" name="组合 247"/>
            <p:cNvGrpSpPr/>
            <p:nvPr/>
          </p:nvGrpSpPr>
          <p:grpSpPr>
            <a:xfrm flipH="1">
              <a:off x="8277455" y="4044911"/>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296091" y="4149755"/>
              <a:ext cx="3008709" cy="800174"/>
              <a:chOff x="7296091" y="4149755"/>
              <a:chExt cx="3008709" cy="800174"/>
            </a:xfrm>
          </p:grpSpPr>
          <p:grpSp>
            <p:nvGrpSpPr>
              <p:cNvPr id="11" name="组合 10"/>
              <p:cNvGrpSpPr/>
              <p:nvPr/>
            </p:nvGrpSpPr>
            <p:grpSpPr>
              <a:xfrm>
                <a:off x="7296091" y="4530723"/>
                <a:ext cx="419208" cy="419206"/>
                <a:chOff x="7296091" y="4530723"/>
                <a:chExt cx="419208" cy="419206"/>
              </a:xfrm>
            </p:grpSpPr>
            <p:sp>
              <p:nvSpPr>
                <p:cNvPr id="255" name="椭圆 254"/>
                <p:cNvSpPr/>
                <p:nvPr/>
              </p:nvSpPr>
              <p:spPr>
                <a:xfrm>
                  <a:off x="7449605" y="4684235"/>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7296091" y="4530723"/>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7" name="直接连接符 246"/>
              <p:cNvCxnSpPr/>
              <p:nvPr/>
            </p:nvCxnSpPr>
            <p:spPr>
              <a:xfrm flipV="1">
                <a:off x="7505696"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8456528"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0" name="梯形 249"/>
              <p:cNvSpPr/>
              <p:nvPr/>
            </p:nvSpPr>
            <p:spPr>
              <a:xfrm flipH="1">
                <a:off x="9188800"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1" name="文本框 250"/>
          <p:cNvSpPr txBox="1"/>
          <p:nvPr/>
        </p:nvSpPr>
        <p:spPr>
          <a:xfrm flipH="1">
            <a:off x="9123148"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878770" y="1532154"/>
            <a:ext cx="3903516" cy="1333999"/>
            <a:chOff x="5878770" y="1532154"/>
            <a:chExt cx="3903516" cy="1333999"/>
          </a:xfrm>
        </p:grpSpPr>
        <p:grpSp>
          <p:nvGrpSpPr>
            <p:cNvPr id="4" name="组合 3"/>
            <p:cNvGrpSpPr/>
            <p:nvPr/>
          </p:nvGrpSpPr>
          <p:grpSpPr>
            <a:xfrm>
              <a:off x="5878770" y="2446947"/>
              <a:ext cx="419208" cy="419206"/>
              <a:chOff x="5878770" y="2446947"/>
              <a:chExt cx="419208" cy="419206"/>
            </a:xfrm>
          </p:grpSpPr>
          <p:sp>
            <p:nvSpPr>
              <p:cNvPr id="279" name="椭圆 278"/>
              <p:cNvSpPr/>
              <p:nvPr/>
            </p:nvSpPr>
            <p:spPr>
              <a:xfrm>
                <a:off x="6032284" y="2600459"/>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p:nvPr/>
            </p:nvSpPr>
            <p:spPr>
              <a:xfrm>
                <a:off x="5878770" y="2446947"/>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128039" y="1532154"/>
              <a:ext cx="3654247" cy="1084734"/>
              <a:chOff x="6128039" y="1532154"/>
              <a:chExt cx="3654247" cy="1084734"/>
            </a:xfrm>
          </p:grpSpPr>
          <p:cxnSp>
            <p:nvCxnSpPr>
              <p:cNvPr id="271" name="直接连接符 270"/>
              <p:cNvCxnSpPr>
                <a:stCxn id="279" idx="7"/>
              </p:cNvCxnSpPr>
              <p:nvPr/>
            </p:nvCxnSpPr>
            <p:spPr>
              <a:xfrm flipV="1">
                <a:off x="6128039" y="1736725"/>
                <a:ext cx="1134774" cy="8801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2" name="组合 271"/>
              <p:cNvGrpSpPr/>
              <p:nvPr/>
            </p:nvGrpSpPr>
            <p:grpSpPr>
              <a:xfrm flipH="1">
                <a:off x="7055080" y="1532154"/>
                <a:ext cx="409142" cy="409142"/>
                <a:chOff x="1677537" y="5316698"/>
                <a:chExt cx="409142" cy="409142"/>
              </a:xfrm>
            </p:grpSpPr>
            <p:sp>
              <p:nvSpPr>
                <p:cNvPr id="276" name="椭圆 275"/>
                <p:cNvSpPr/>
                <p:nvPr/>
              </p:nvSpPr>
              <p:spPr>
                <a:xfrm>
                  <a:off x="184772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167753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3" name="直接连接符 272"/>
              <p:cNvCxnSpPr/>
              <p:nvPr/>
            </p:nvCxnSpPr>
            <p:spPr>
              <a:xfrm flipH="1">
                <a:off x="7249886" y="1736725"/>
                <a:ext cx="1502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4" name="梯形 273"/>
              <p:cNvSpPr/>
              <p:nvPr/>
            </p:nvSpPr>
            <p:spPr>
              <a:xfrm flipH="1">
                <a:off x="8666286" y="1644650"/>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5" name="文本框 274"/>
          <p:cNvSpPr txBox="1"/>
          <p:nvPr/>
        </p:nvSpPr>
        <p:spPr>
          <a:xfrm flipH="1">
            <a:off x="8589747" y="173672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84" name="图片 183"/>
          <p:cNvPicPr>
            <a:picLocks noChangeAspect="1"/>
          </p:cNvPicPr>
          <p:nvPr/>
        </p:nvPicPr>
        <p:blipFill>
          <a:blip r:embed="rId3"/>
          <a:stretch>
            <a:fillRect/>
          </a:stretch>
        </p:blipFill>
        <p:spPr>
          <a:xfrm>
            <a:off x="3072277" y="4287796"/>
            <a:ext cx="433133" cy="349399"/>
          </a:xfrm>
          <a:prstGeom prst="rect">
            <a:avLst/>
          </a:prstGeom>
        </p:spPr>
      </p:pic>
      <p:grpSp>
        <p:nvGrpSpPr>
          <p:cNvPr id="256" name="组合 255"/>
          <p:cNvGrpSpPr/>
          <p:nvPr/>
        </p:nvGrpSpPr>
        <p:grpSpPr>
          <a:xfrm>
            <a:off x="8733951" y="4298872"/>
            <a:ext cx="406973" cy="375326"/>
            <a:chOff x="2663787" y="2193259"/>
            <a:chExt cx="578776" cy="533770"/>
          </a:xfrm>
        </p:grpSpPr>
        <p:sp>
          <p:nvSpPr>
            <p:cNvPr id="257"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44" name="直接连接符 2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46" name="组合 245"/>
          <p:cNvGrpSpPr/>
          <p:nvPr/>
        </p:nvGrpSpPr>
        <p:grpSpPr>
          <a:xfrm flipV="1">
            <a:off x="295542" y="275995"/>
            <a:ext cx="537242" cy="537243"/>
            <a:chOff x="7758139" y="2808362"/>
            <a:chExt cx="1285965" cy="1285965"/>
          </a:xfrm>
        </p:grpSpPr>
        <p:sp>
          <p:nvSpPr>
            <p:cNvPr id="260" name="任意多边形 25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组合 261"/>
            <p:cNvGrpSpPr/>
            <p:nvPr userDrawn="1"/>
          </p:nvGrpSpPr>
          <p:grpSpPr>
            <a:xfrm>
              <a:off x="7904995" y="2955216"/>
              <a:ext cx="992256" cy="992256"/>
              <a:chOff x="813435" y="4187372"/>
              <a:chExt cx="1292678" cy="1292678"/>
            </a:xfrm>
            <a:noFill/>
          </p:grpSpPr>
          <p:sp>
            <p:nvSpPr>
              <p:cNvPr id="263" name="圆角矩形 26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圆角矩形 26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13557548"/>
      </p:ext>
    </p:extLst>
  </p:cSld>
  <p:clrMapOvr>
    <a:masterClrMapping/>
  </p:clrMapOvr>
  <mc:AlternateContent xmlns:mc="http://schemas.openxmlformats.org/markup-compatibility/2006" xmlns:p14="http://schemas.microsoft.com/office/powerpoint/2010/main">
    <mc:Choice Requires="p14">
      <p:transition spd="slow" advClick="0" advTm="12000">
        <p14:prism dir="u"/>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6"/>
                                        </p:tgtEl>
                                        <p:attrNameLst>
                                          <p:attrName>style.visibility</p:attrName>
                                        </p:attrNameLst>
                                      </p:cBhvr>
                                      <p:to>
                                        <p:strVal val="visible"/>
                                      </p:to>
                                    </p:set>
                                    <p:animEffect transition="in" filter="fade">
                                      <p:cBhvr>
                                        <p:cTn id="7" dur="500"/>
                                        <p:tgtEl>
                                          <p:spTgt spid="246"/>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46"/>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46"/>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5"/>
                                        </p:tgtEl>
                                        <p:attrNameLst>
                                          <p:attrName>style.visibility</p:attrName>
                                        </p:attrNameLst>
                                      </p:cBhvr>
                                      <p:to>
                                        <p:strVal val="visible"/>
                                      </p:to>
                                    </p:set>
                                    <p:animEffect transition="in" filter="wipe(right)">
                                      <p:cBhvr>
                                        <p:cTn id="14" dur="1700"/>
                                        <p:tgtEl>
                                          <p:spTgt spid="245"/>
                                        </p:tgtEl>
                                      </p:cBhvr>
                                    </p:animEffect>
                                  </p:childTnLst>
                                </p:cTn>
                              </p:par>
                              <p:par>
                                <p:cTn id="15" presetID="22" presetClass="entr" presetSubtype="2" fill="hold" nodeType="withEffect">
                                  <p:stCondLst>
                                    <p:cond delay="300"/>
                                  </p:stCondLst>
                                  <p:childTnLst>
                                    <p:set>
                                      <p:cBhvr>
                                        <p:cTn id="16" dur="1" fill="hold">
                                          <p:stCondLst>
                                            <p:cond delay="0"/>
                                          </p:stCondLst>
                                        </p:cTn>
                                        <p:tgtEl>
                                          <p:spTgt spid="244"/>
                                        </p:tgtEl>
                                        <p:attrNameLst>
                                          <p:attrName>style.visibility</p:attrName>
                                        </p:attrNameLst>
                                      </p:cBhvr>
                                      <p:to>
                                        <p:strVal val="visible"/>
                                      </p:to>
                                    </p:set>
                                    <p:animEffect transition="in" filter="wipe(right)">
                                      <p:cBhvr>
                                        <p:cTn id="17" dur="1700"/>
                                        <p:tgtEl>
                                          <p:spTgt spid="24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30"/>
                                        </p:tgtEl>
                                        <p:attrNameLst>
                                          <p:attrName>style.visibility</p:attrName>
                                        </p:attrNameLst>
                                      </p:cBhvr>
                                      <p:to>
                                        <p:strVal val="visible"/>
                                      </p:to>
                                    </p:set>
                                    <p:anim calcmode="lin" valueType="num">
                                      <p:cBhvr>
                                        <p:cTn id="21" dur="500" fill="hold"/>
                                        <p:tgtEl>
                                          <p:spTgt spid="230"/>
                                        </p:tgtEl>
                                        <p:attrNameLst>
                                          <p:attrName>ppt_w</p:attrName>
                                        </p:attrNameLst>
                                      </p:cBhvr>
                                      <p:tavLst>
                                        <p:tav tm="0">
                                          <p:val>
                                            <p:fltVal val="0"/>
                                          </p:val>
                                        </p:tav>
                                        <p:tav tm="100000">
                                          <p:val>
                                            <p:strVal val="#ppt_w"/>
                                          </p:val>
                                        </p:tav>
                                      </p:tavLst>
                                    </p:anim>
                                    <p:anim calcmode="lin" valueType="num">
                                      <p:cBhvr>
                                        <p:cTn id="22" dur="500" fill="hold"/>
                                        <p:tgtEl>
                                          <p:spTgt spid="230"/>
                                        </p:tgtEl>
                                        <p:attrNameLst>
                                          <p:attrName>ppt_h</p:attrName>
                                        </p:attrNameLst>
                                      </p:cBhvr>
                                      <p:tavLst>
                                        <p:tav tm="0">
                                          <p:val>
                                            <p:fltVal val="0"/>
                                          </p:val>
                                        </p:tav>
                                        <p:tav tm="100000">
                                          <p:val>
                                            <p:strVal val="#ppt_h"/>
                                          </p:val>
                                        </p:tav>
                                      </p:tavLst>
                                    </p:anim>
                                    <p:animEffect transition="in" filter="fade">
                                      <p:cBhvr>
                                        <p:cTn id="23" dur="500"/>
                                        <p:tgtEl>
                                          <p:spTgt spid="230"/>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91"/>
                                        </p:tgtEl>
                                        <p:attrNameLst>
                                          <p:attrName>style.visibility</p:attrName>
                                        </p:attrNameLst>
                                      </p:cBhvr>
                                      <p:to>
                                        <p:strVal val="visible"/>
                                      </p:to>
                                    </p:set>
                                    <p:anim calcmode="lin" valueType="num">
                                      <p:cBhvr>
                                        <p:cTn id="31" dur="500" fill="hold"/>
                                        <p:tgtEl>
                                          <p:spTgt spid="91"/>
                                        </p:tgtEl>
                                        <p:attrNameLst>
                                          <p:attrName>ppt_w</p:attrName>
                                        </p:attrNameLst>
                                      </p:cBhvr>
                                      <p:tavLst>
                                        <p:tav tm="0">
                                          <p:val>
                                            <p:fltVal val="0"/>
                                          </p:val>
                                        </p:tav>
                                        <p:tav tm="100000">
                                          <p:val>
                                            <p:strVal val="#ppt_w"/>
                                          </p:val>
                                        </p:tav>
                                      </p:tavLst>
                                    </p:anim>
                                    <p:anim calcmode="lin" valueType="num">
                                      <p:cBhvr>
                                        <p:cTn id="32" dur="500" fill="hold"/>
                                        <p:tgtEl>
                                          <p:spTgt spid="91"/>
                                        </p:tgtEl>
                                        <p:attrNameLst>
                                          <p:attrName>ppt_h</p:attrName>
                                        </p:attrNameLst>
                                      </p:cBhvr>
                                      <p:tavLst>
                                        <p:tav tm="0">
                                          <p:val>
                                            <p:fltVal val="0"/>
                                          </p:val>
                                        </p:tav>
                                        <p:tav tm="100000">
                                          <p:val>
                                            <p:strVal val="#ppt_h"/>
                                          </p:val>
                                        </p:tav>
                                      </p:tavLst>
                                    </p:anim>
                                    <p:animEffect transition="in" filter="fade">
                                      <p:cBhvr>
                                        <p:cTn id="33" dur="500"/>
                                        <p:tgtEl>
                                          <p:spTgt spid="91"/>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93"/>
                                        </p:tgtEl>
                                        <p:attrNameLst>
                                          <p:attrName>style.visibility</p:attrName>
                                        </p:attrNameLst>
                                      </p:cBhvr>
                                      <p:to>
                                        <p:strVal val="visible"/>
                                      </p:to>
                                    </p:set>
                                    <p:anim calcmode="lin" valueType="num">
                                      <p:cBhvr>
                                        <p:cTn id="41" dur="500" fill="hold"/>
                                        <p:tgtEl>
                                          <p:spTgt spid="93"/>
                                        </p:tgtEl>
                                        <p:attrNameLst>
                                          <p:attrName>ppt_w</p:attrName>
                                        </p:attrNameLst>
                                      </p:cBhvr>
                                      <p:tavLst>
                                        <p:tav tm="0">
                                          <p:val>
                                            <p:fltVal val="0"/>
                                          </p:val>
                                        </p:tav>
                                        <p:tav tm="100000">
                                          <p:val>
                                            <p:strVal val="#ppt_w"/>
                                          </p:val>
                                        </p:tav>
                                      </p:tavLst>
                                    </p:anim>
                                    <p:anim calcmode="lin" valueType="num">
                                      <p:cBhvr>
                                        <p:cTn id="42" dur="500" fill="hold"/>
                                        <p:tgtEl>
                                          <p:spTgt spid="93"/>
                                        </p:tgtEl>
                                        <p:attrNameLst>
                                          <p:attrName>ppt_h</p:attrName>
                                        </p:attrNameLst>
                                      </p:cBhvr>
                                      <p:tavLst>
                                        <p:tav tm="0">
                                          <p:val>
                                            <p:fltVal val="0"/>
                                          </p:val>
                                        </p:tav>
                                        <p:tav tm="100000">
                                          <p:val>
                                            <p:strVal val="#ppt_h"/>
                                          </p:val>
                                        </p:tav>
                                      </p:tavLst>
                                    </p:anim>
                                    <p:animEffect transition="in" filter="fade">
                                      <p:cBhvr>
                                        <p:cTn id="43" dur="500"/>
                                        <p:tgtEl>
                                          <p:spTgt spid="93"/>
                                        </p:tgtEl>
                                      </p:cBhvr>
                                    </p:animEffect>
                                  </p:childTnLst>
                                </p:cTn>
                              </p:par>
                              <p:par>
                                <p:cTn id="44" presetID="8" presetClass="emph" presetSubtype="0" fill="hold" grpId="1" nodeType="withEffect">
                                  <p:stCondLst>
                                    <p:cond delay="1000"/>
                                  </p:stCondLst>
                                  <p:childTnLst>
                                    <p:animRot by="21600000">
                                      <p:cBhvr>
                                        <p:cTn id="45" dur="10000" fill="hold"/>
                                        <p:tgtEl>
                                          <p:spTgt spid="93"/>
                                        </p:tgtEl>
                                        <p:attrNameLst>
                                          <p:attrName>r</p:attrName>
                                        </p:attrNameLst>
                                      </p:cBhvr>
                                    </p:animRot>
                                  </p:childTnLst>
                                </p:cTn>
                              </p:par>
                              <p:par>
                                <p:cTn id="46" presetID="10" presetClass="entr" presetSubtype="0" fill="hold" grpId="0" nodeType="withEffect">
                                  <p:stCondLst>
                                    <p:cond delay="125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70"/>
                                        </p:tgtEl>
                                        <p:attrNameLst>
                                          <p:attrName>style.visibility</p:attrName>
                                        </p:attrNameLst>
                                      </p:cBhvr>
                                      <p:to>
                                        <p:strVal val="visible"/>
                                      </p:to>
                                    </p:set>
                                    <p:animEffect transition="in" filter="fade">
                                      <p:cBhvr>
                                        <p:cTn id="51" dur="500"/>
                                        <p:tgtEl>
                                          <p:spTgt spid="170"/>
                                        </p:tgtEl>
                                      </p:cBhvr>
                                    </p:animEffect>
                                  </p:childTnLst>
                                </p:cTn>
                              </p:par>
                              <p:par>
                                <p:cTn id="52" presetID="8" presetClass="emph" presetSubtype="0" fill="hold" grpId="1" nodeType="withEffect">
                                  <p:stCondLst>
                                    <p:cond delay="1500"/>
                                  </p:stCondLst>
                                  <p:childTnLst>
                                    <p:animRot by="-21600000">
                                      <p:cBhvr>
                                        <p:cTn id="53" dur="10000" fill="hold"/>
                                        <p:tgtEl>
                                          <p:spTgt spid="170"/>
                                        </p:tgtEl>
                                        <p:attrNameLst>
                                          <p:attrName>r</p:attrName>
                                        </p:attrNameLst>
                                      </p:cBhvr>
                                    </p:animRot>
                                  </p:childTnLst>
                                </p:cTn>
                              </p:par>
                              <p:par>
                                <p:cTn id="54" presetID="10" presetClass="entr" presetSubtype="0" fill="hold" grpId="0" nodeType="withEffect">
                                  <p:stCondLst>
                                    <p:cond delay="1750"/>
                                  </p:stCondLst>
                                  <p:childTnLst>
                                    <p:set>
                                      <p:cBhvr>
                                        <p:cTn id="55" dur="1" fill="hold">
                                          <p:stCondLst>
                                            <p:cond delay="0"/>
                                          </p:stCondLst>
                                        </p:cTn>
                                        <p:tgtEl>
                                          <p:spTgt spid="131"/>
                                        </p:tgtEl>
                                        <p:attrNameLst>
                                          <p:attrName>style.visibility</p:attrName>
                                        </p:attrNameLst>
                                      </p:cBhvr>
                                      <p:to>
                                        <p:strVal val="visible"/>
                                      </p:to>
                                    </p:set>
                                    <p:animEffect transition="in" filter="fade">
                                      <p:cBhvr>
                                        <p:cTn id="56" dur="500"/>
                                        <p:tgtEl>
                                          <p:spTgt spid="131"/>
                                        </p:tgtEl>
                                      </p:cBhvr>
                                    </p:animEffect>
                                  </p:childTnLst>
                                </p:cTn>
                              </p:par>
                              <p:par>
                                <p:cTn id="57" presetID="10" presetClass="entr" presetSubtype="0" fill="hold" nodeType="withEffect">
                                  <p:stCondLst>
                                    <p:cond delay="20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childTnLst>
                                </p:cTn>
                              </p:par>
                              <p:par>
                                <p:cTn id="60" presetID="10" presetClass="entr" presetSubtype="0" fill="hold" nodeType="withEffect">
                                  <p:stCondLst>
                                    <p:cond delay="2750"/>
                                  </p:stCondLst>
                                  <p:childTnLst>
                                    <p:set>
                                      <p:cBhvr>
                                        <p:cTn id="61" dur="1" fill="hold">
                                          <p:stCondLst>
                                            <p:cond delay="0"/>
                                          </p:stCondLst>
                                        </p:cTn>
                                        <p:tgtEl>
                                          <p:spTgt spid="175"/>
                                        </p:tgtEl>
                                        <p:attrNameLst>
                                          <p:attrName>style.visibility</p:attrName>
                                        </p:attrNameLst>
                                      </p:cBhvr>
                                      <p:to>
                                        <p:strVal val="visible"/>
                                      </p:to>
                                    </p:set>
                                    <p:animEffect transition="in" filter="fade">
                                      <p:cBhvr>
                                        <p:cTn id="62" dur="500"/>
                                        <p:tgtEl>
                                          <p:spTgt spid="175"/>
                                        </p:tgtEl>
                                      </p:cBhvr>
                                    </p:animEffect>
                                  </p:childTnLst>
                                </p:cTn>
                              </p:par>
                              <p:par>
                                <p:cTn id="63" presetID="10" presetClass="entr" presetSubtype="0" fill="hold" nodeType="withEffect">
                                  <p:stCondLst>
                                    <p:cond delay="2750"/>
                                  </p:stCondLst>
                                  <p:childTnLst>
                                    <p:set>
                                      <p:cBhvr>
                                        <p:cTn id="64" dur="1" fill="hold">
                                          <p:stCondLst>
                                            <p:cond delay="0"/>
                                          </p:stCondLst>
                                        </p:cTn>
                                        <p:tgtEl>
                                          <p:spTgt spid="185"/>
                                        </p:tgtEl>
                                        <p:attrNameLst>
                                          <p:attrName>style.visibility</p:attrName>
                                        </p:attrNameLst>
                                      </p:cBhvr>
                                      <p:to>
                                        <p:strVal val="visible"/>
                                      </p:to>
                                    </p:set>
                                    <p:animEffect transition="in" filter="fade">
                                      <p:cBhvr>
                                        <p:cTn id="65" dur="500"/>
                                        <p:tgtEl>
                                          <p:spTgt spid="185"/>
                                        </p:tgtEl>
                                      </p:cBhvr>
                                    </p:animEffect>
                                  </p:childTnLst>
                                </p:cTn>
                              </p:par>
                              <p:par>
                                <p:cTn id="66" presetID="10" presetClass="entr" presetSubtype="0" fill="hold" nodeType="withEffect">
                                  <p:stCondLst>
                                    <p:cond delay="3000"/>
                                  </p:stCondLst>
                                  <p:childTnLst>
                                    <p:set>
                                      <p:cBhvr>
                                        <p:cTn id="67" dur="1" fill="hold">
                                          <p:stCondLst>
                                            <p:cond delay="0"/>
                                          </p:stCondLst>
                                        </p:cTn>
                                        <p:tgtEl>
                                          <p:spTgt spid="178"/>
                                        </p:tgtEl>
                                        <p:attrNameLst>
                                          <p:attrName>style.visibility</p:attrName>
                                        </p:attrNameLst>
                                      </p:cBhvr>
                                      <p:to>
                                        <p:strVal val="visible"/>
                                      </p:to>
                                    </p:set>
                                    <p:animEffect transition="in" filter="fade">
                                      <p:cBhvr>
                                        <p:cTn id="68" dur="500"/>
                                        <p:tgtEl>
                                          <p:spTgt spid="178"/>
                                        </p:tgtEl>
                                      </p:cBhvr>
                                    </p:animEffect>
                                  </p:childTnLst>
                                </p:cTn>
                              </p:par>
                              <p:par>
                                <p:cTn id="69" presetID="10" presetClass="entr" presetSubtype="0" fill="hold" nodeType="withEffect">
                                  <p:stCondLst>
                                    <p:cond delay="3000"/>
                                  </p:stCondLst>
                                  <p:childTnLst>
                                    <p:set>
                                      <p:cBhvr>
                                        <p:cTn id="70" dur="1" fill="hold">
                                          <p:stCondLst>
                                            <p:cond delay="0"/>
                                          </p:stCondLst>
                                        </p:cTn>
                                        <p:tgtEl>
                                          <p:spTgt spid="186"/>
                                        </p:tgtEl>
                                        <p:attrNameLst>
                                          <p:attrName>style.visibility</p:attrName>
                                        </p:attrNameLst>
                                      </p:cBhvr>
                                      <p:to>
                                        <p:strVal val="visible"/>
                                      </p:to>
                                    </p:set>
                                    <p:animEffect transition="in" filter="fade">
                                      <p:cBhvr>
                                        <p:cTn id="71" dur="500"/>
                                        <p:tgtEl>
                                          <p:spTgt spid="186"/>
                                        </p:tgtEl>
                                      </p:cBhvr>
                                    </p:animEffect>
                                  </p:childTnLst>
                                </p:cTn>
                              </p:par>
                              <p:par>
                                <p:cTn id="72" presetID="10" presetClass="entr" presetSubtype="0" fill="hold" nodeType="withEffect">
                                  <p:stCondLst>
                                    <p:cond delay="3250"/>
                                  </p:stCondLst>
                                  <p:childTnLst>
                                    <p:set>
                                      <p:cBhvr>
                                        <p:cTn id="73" dur="1" fill="hold">
                                          <p:stCondLst>
                                            <p:cond delay="0"/>
                                          </p:stCondLst>
                                        </p:cTn>
                                        <p:tgtEl>
                                          <p:spTgt spid="181"/>
                                        </p:tgtEl>
                                        <p:attrNameLst>
                                          <p:attrName>style.visibility</p:attrName>
                                        </p:attrNameLst>
                                      </p:cBhvr>
                                      <p:to>
                                        <p:strVal val="visible"/>
                                      </p:to>
                                    </p:set>
                                    <p:animEffect transition="in" filter="fade">
                                      <p:cBhvr>
                                        <p:cTn id="74" dur="500"/>
                                        <p:tgtEl>
                                          <p:spTgt spid="181"/>
                                        </p:tgtEl>
                                      </p:cBhvr>
                                    </p:animEffect>
                                  </p:childTnLst>
                                </p:cTn>
                              </p:par>
                              <p:par>
                                <p:cTn id="75" presetID="10" presetClass="entr" presetSubtype="0" fill="hold" nodeType="withEffect">
                                  <p:stCondLst>
                                    <p:cond delay="3250"/>
                                  </p:stCondLst>
                                  <p:childTnLst>
                                    <p:set>
                                      <p:cBhvr>
                                        <p:cTn id="76" dur="1" fill="hold">
                                          <p:stCondLst>
                                            <p:cond delay="0"/>
                                          </p:stCondLst>
                                        </p:cTn>
                                        <p:tgtEl>
                                          <p:spTgt spid="187"/>
                                        </p:tgtEl>
                                        <p:attrNameLst>
                                          <p:attrName>style.visibility</p:attrName>
                                        </p:attrNameLst>
                                      </p:cBhvr>
                                      <p:to>
                                        <p:strVal val="visible"/>
                                      </p:to>
                                    </p:set>
                                    <p:animEffect transition="in" filter="fade">
                                      <p:cBhvr>
                                        <p:cTn id="77" dur="500"/>
                                        <p:tgtEl>
                                          <p:spTgt spid="187"/>
                                        </p:tgtEl>
                                      </p:cBhvr>
                                    </p:animEffect>
                                  </p:childTnLst>
                                </p:cTn>
                              </p:par>
                              <p:par>
                                <p:cTn id="78" presetID="10" presetClass="entr" presetSubtype="0" fill="hold" grpId="0" nodeType="withEffect">
                                  <p:stCondLst>
                                    <p:cond delay="35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3750"/>
                                  </p:stCondLst>
                                  <p:childTnLst>
                                    <p:set>
                                      <p:cBhvr>
                                        <p:cTn id="82" dur="1" fill="hold">
                                          <p:stCondLst>
                                            <p:cond delay="0"/>
                                          </p:stCondLst>
                                        </p:cTn>
                                        <p:tgtEl>
                                          <p:spTgt spid="231"/>
                                        </p:tgtEl>
                                        <p:attrNameLst>
                                          <p:attrName>style.visibility</p:attrName>
                                        </p:attrNameLst>
                                      </p:cBhvr>
                                      <p:to>
                                        <p:strVal val="visible"/>
                                      </p:to>
                                    </p:set>
                                    <p:animEffect transition="in" filter="fade">
                                      <p:cBhvr>
                                        <p:cTn id="83" dur="500"/>
                                        <p:tgtEl>
                                          <p:spTgt spid="231"/>
                                        </p:tgtEl>
                                      </p:cBhvr>
                                    </p:animEffect>
                                  </p:childTnLst>
                                </p:cTn>
                              </p:par>
                              <p:par>
                                <p:cTn id="84" presetID="10" presetClass="entr" presetSubtype="0" fill="hold" nodeType="withEffect">
                                  <p:stCondLst>
                                    <p:cond delay="4250"/>
                                  </p:stCondLst>
                                  <p:childTnLst>
                                    <p:set>
                                      <p:cBhvr>
                                        <p:cTn id="85" dur="1" fill="hold">
                                          <p:stCondLst>
                                            <p:cond delay="0"/>
                                          </p:stCondLst>
                                        </p:cTn>
                                        <p:tgtEl>
                                          <p:spTgt spid="194"/>
                                        </p:tgtEl>
                                        <p:attrNameLst>
                                          <p:attrName>style.visibility</p:attrName>
                                        </p:attrNameLst>
                                      </p:cBhvr>
                                      <p:to>
                                        <p:strVal val="visible"/>
                                      </p:to>
                                    </p:set>
                                    <p:animEffect transition="in" filter="fade">
                                      <p:cBhvr>
                                        <p:cTn id="86" dur="500"/>
                                        <p:tgtEl>
                                          <p:spTgt spid="194"/>
                                        </p:tgtEl>
                                      </p:cBhvr>
                                    </p:animEffect>
                                  </p:childTnLst>
                                </p:cTn>
                              </p:par>
                              <p:par>
                                <p:cTn id="87" presetID="10" presetClass="entr" presetSubtype="0" fill="hold" nodeType="withEffect">
                                  <p:stCondLst>
                                    <p:cond delay="4250"/>
                                  </p:stCondLst>
                                  <p:childTnLst>
                                    <p:set>
                                      <p:cBhvr>
                                        <p:cTn id="88" dur="1" fill="hold">
                                          <p:stCondLst>
                                            <p:cond delay="0"/>
                                          </p:stCondLst>
                                        </p:cTn>
                                        <p:tgtEl>
                                          <p:spTgt spid="203"/>
                                        </p:tgtEl>
                                        <p:attrNameLst>
                                          <p:attrName>style.visibility</p:attrName>
                                        </p:attrNameLst>
                                      </p:cBhvr>
                                      <p:to>
                                        <p:strVal val="visible"/>
                                      </p:to>
                                    </p:set>
                                    <p:animEffect transition="in" filter="fade">
                                      <p:cBhvr>
                                        <p:cTn id="89" dur="500"/>
                                        <p:tgtEl>
                                          <p:spTgt spid="203"/>
                                        </p:tgtEl>
                                      </p:cBhvr>
                                    </p:animEffect>
                                  </p:childTnLst>
                                </p:cTn>
                              </p:par>
                              <p:par>
                                <p:cTn id="90" presetID="10" presetClass="entr" presetSubtype="0" fill="hold" nodeType="withEffect">
                                  <p:stCondLst>
                                    <p:cond delay="4500"/>
                                  </p:stCondLst>
                                  <p:childTnLst>
                                    <p:set>
                                      <p:cBhvr>
                                        <p:cTn id="91" dur="1" fill="hold">
                                          <p:stCondLst>
                                            <p:cond delay="0"/>
                                          </p:stCondLst>
                                        </p:cTn>
                                        <p:tgtEl>
                                          <p:spTgt spid="197"/>
                                        </p:tgtEl>
                                        <p:attrNameLst>
                                          <p:attrName>style.visibility</p:attrName>
                                        </p:attrNameLst>
                                      </p:cBhvr>
                                      <p:to>
                                        <p:strVal val="visible"/>
                                      </p:to>
                                    </p:set>
                                    <p:animEffect transition="in" filter="fade">
                                      <p:cBhvr>
                                        <p:cTn id="92" dur="500"/>
                                        <p:tgtEl>
                                          <p:spTgt spid="197"/>
                                        </p:tgtEl>
                                      </p:cBhvr>
                                    </p:animEffect>
                                  </p:childTnLst>
                                </p:cTn>
                              </p:par>
                              <p:par>
                                <p:cTn id="93" presetID="10" presetClass="entr" presetSubtype="0" fill="hold" nodeType="withEffect">
                                  <p:stCondLst>
                                    <p:cond delay="4500"/>
                                  </p:stCondLst>
                                  <p:childTnLst>
                                    <p:set>
                                      <p:cBhvr>
                                        <p:cTn id="94" dur="1" fill="hold">
                                          <p:stCondLst>
                                            <p:cond delay="0"/>
                                          </p:stCondLst>
                                        </p:cTn>
                                        <p:tgtEl>
                                          <p:spTgt spid="209"/>
                                        </p:tgtEl>
                                        <p:attrNameLst>
                                          <p:attrName>style.visibility</p:attrName>
                                        </p:attrNameLst>
                                      </p:cBhvr>
                                      <p:to>
                                        <p:strVal val="visible"/>
                                      </p:to>
                                    </p:set>
                                    <p:animEffect transition="in" filter="fade">
                                      <p:cBhvr>
                                        <p:cTn id="95" dur="500"/>
                                        <p:tgtEl>
                                          <p:spTgt spid="209"/>
                                        </p:tgtEl>
                                      </p:cBhvr>
                                    </p:animEffect>
                                  </p:childTnLst>
                                </p:cTn>
                              </p:par>
                              <p:par>
                                <p:cTn id="96" presetID="10" presetClass="entr" presetSubtype="0" fill="hold" nodeType="withEffect">
                                  <p:stCondLst>
                                    <p:cond delay="4750"/>
                                  </p:stCondLst>
                                  <p:childTnLst>
                                    <p:set>
                                      <p:cBhvr>
                                        <p:cTn id="97" dur="1" fill="hold">
                                          <p:stCondLst>
                                            <p:cond delay="0"/>
                                          </p:stCondLst>
                                        </p:cTn>
                                        <p:tgtEl>
                                          <p:spTgt spid="200"/>
                                        </p:tgtEl>
                                        <p:attrNameLst>
                                          <p:attrName>style.visibility</p:attrName>
                                        </p:attrNameLst>
                                      </p:cBhvr>
                                      <p:to>
                                        <p:strVal val="visible"/>
                                      </p:to>
                                    </p:set>
                                    <p:animEffect transition="in" filter="fade">
                                      <p:cBhvr>
                                        <p:cTn id="98" dur="500"/>
                                        <p:tgtEl>
                                          <p:spTgt spid="200"/>
                                        </p:tgtEl>
                                      </p:cBhvr>
                                    </p:animEffect>
                                  </p:childTnLst>
                                </p:cTn>
                              </p:par>
                              <p:par>
                                <p:cTn id="99" presetID="10" presetClass="entr" presetSubtype="0" fill="hold" nodeType="withEffect">
                                  <p:stCondLst>
                                    <p:cond delay="4750"/>
                                  </p:stCondLst>
                                  <p:childTnLst>
                                    <p:set>
                                      <p:cBhvr>
                                        <p:cTn id="100" dur="1" fill="hold">
                                          <p:stCondLst>
                                            <p:cond delay="0"/>
                                          </p:stCondLst>
                                        </p:cTn>
                                        <p:tgtEl>
                                          <p:spTgt spid="206"/>
                                        </p:tgtEl>
                                        <p:attrNameLst>
                                          <p:attrName>style.visibility</p:attrName>
                                        </p:attrNameLst>
                                      </p:cBhvr>
                                      <p:to>
                                        <p:strVal val="visible"/>
                                      </p:to>
                                    </p:set>
                                    <p:animEffect transition="in" filter="fade">
                                      <p:cBhvr>
                                        <p:cTn id="101" dur="500"/>
                                        <p:tgtEl>
                                          <p:spTgt spid="206"/>
                                        </p:tgtEl>
                                      </p:cBhvr>
                                    </p:animEffect>
                                  </p:childTnLst>
                                </p:cTn>
                              </p:par>
                              <p:par>
                                <p:cTn id="102" presetID="10" presetClass="entr" presetSubtype="0" fill="hold" grpId="0" nodeType="withEffect">
                                  <p:stCondLst>
                                    <p:cond delay="5000"/>
                                  </p:stCondLst>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10" presetClass="entr" presetSubtype="0" fill="hold" grpId="0" nodeType="withEffect">
                                  <p:stCondLst>
                                    <p:cond delay="5250"/>
                                  </p:stCondLst>
                                  <p:childTnLst>
                                    <p:set>
                                      <p:cBhvr>
                                        <p:cTn id="106" dur="1" fill="hold">
                                          <p:stCondLst>
                                            <p:cond delay="0"/>
                                          </p:stCondLst>
                                        </p:cTn>
                                        <p:tgtEl>
                                          <p:spTgt spid="233"/>
                                        </p:tgtEl>
                                        <p:attrNameLst>
                                          <p:attrName>style.visibility</p:attrName>
                                        </p:attrNameLst>
                                      </p:cBhvr>
                                      <p:to>
                                        <p:strVal val="visible"/>
                                      </p:to>
                                    </p:set>
                                    <p:animEffect transition="in" filter="fade">
                                      <p:cBhvr>
                                        <p:cTn id="107" dur="500"/>
                                        <p:tgtEl>
                                          <p:spTgt spid="233"/>
                                        </p:tgtEl>
                                      </p:cBhvr>
                                    </p:animEffect>
                                  </p:childTnLst>
                                </p:cTn>
                              </p:par>
                              <p:par>
                                <p:cTn id="108" presetID="10" presetClass="entr" presetSubtype="0" fill="hold" nodeType="withEffect">
                                  <p:stCondLst>
                                    <p:cond delay="5500"/>
                                  </p:stCondLst>
                                  <p:childTnLst>
                                    <p:set>
                                      <p:cBhvr>
                                        <p:cTn id="109" dur="1" fill="hold">
                                          <p:stCondLst>
                                            <p:cond delay="0"/>
                                          </p:stCondLst>
                                        </p:cTn>
                                        <p:tgtEl>
                                          <p:spTgt spid="227"/>
                                        </p:tgtEl>
                                        <p:attrNameLst>
                                          <p:attrName>style.visibility</p:attrName>
                                        </p:attrNameLst>
                                      </p:cBhvr>
                                      <p:to>
                                        <p:strVal val="visible"/>
                                      </p:to>
                                    </p:set>
                                    <p:animEffect transition="in" filter="fade">
                                      <p:cBhvr>
                                        <p:cTn id="110" dur="500"/>
                                        <p:tgtEl>
                                          <p:spTgt spid="227"/>
                                        </p:tgtEl>
                                      </p:cBhvr>
                                    </p:animEffect>
                                  </p:childTnLst>
                                </p:cTn>
                              </p:par>
                              <p:par>
                                <p:cTn id="111" presetID="10" presetClass="entr" presetSubtype="0" fill="hold" nodeType="withEffect">
                                  <p:stCondLst>
                                    <p:cond delay="5500"/>
                                  </p:stCondLst>
                                  <p:childTnLst>
                                    <p:set>
                                      <p:cBhvr>
                                        <p:cTn id="112" dur="1" fill="hold">
                                          <p:stCondLst>
                                            <p:cond delay="0"/>
                                          </p:stCondLst>
                                        </p:cTn>
                                        <p:tgtEl>
                                          <p:spTgt spid="212"/>
                                        </p:tgtEl>
                                        <p:attrNameLst>
                                          <p:attrName>style.visibility</p:attrName>
                                        </p:attrNameLst>
                                      </p:cBhvr>
                                      <p:to>
                                        <p:strVal val="visible"/>
                                      </p:to>
                                    </p:set>
                                    <p:animEffect transition="in" filter="fade">
                                      <p:cBhvr>
                                        <p:cTn id="113" dur="500"/>
                                        <p:tgtEl>
                                          <p:spTgt spid="212"/>
                                        </p:tgtEl>
                                      </p:cBhvr>
                                    </p:animEffect>
                                  </p:childTnLst>
                                </p:cTn>
                              </p:par>
                              <p:par>
                                <p:cTn id="114" presetID="10" presetClass="entr" presetSubtype="0" fill="hold" nodeType="withEffect">
                                  <p:stCondLst>
                                    <p:cond delay="5750"/>
                                  </p:stCondLst>
                                  <p:childTnLst>
                                    <p:set>
                                      <p:cBhvr>
                                        <p:cTn id="115" dur="1" fill="hold">
                                          <p:stCondLst>
                                            <p:cond delay="0"/>
                                          </p:stCondLst>
                                        </p:cTn>
                                        <p:tgtEl>
                                          <p:spTgt spid="224"/>
                                        </p:tgtEl>
                                        <p:attrNameLst>
                                          <p:attrName>style.visibility</p:attrName>
                                        </p:attrNameLst>
                                      </p:cBhvr>
                                      <p:to>
                                        <p:strVal val="visible"/>
                                      </p:to>
                                    </p:set>
                                    <p:animEffect transition="in" filter="fade">
                                      <p:cBhvr>
                                        <p:cTn id="116" dur="500"/>
                                        <p:tgtEl>
                                          <p:spTgt spid="224"/>
                                        </p:tgtEl>
                                      </p:cBhvr>
                                    </p:animEffect>
                                  </p:childTnLst>
                                </p:cTn>
                              </p:par>
                              <p:par>
                                <p:cTn id="117" presetID="10" presetClass="entr" presetSubtype="0" fill="hold" nodeType="withEffect">
                                  <p:stCondLst>
                                    <p:cond delay="5750"/>
                                  </p:stCondLst>
                                  <p:childTnLst>
                                    <p:set>
                                      <p:cBhvr>
                                        <p:cTn id="118" dur="1" fill="hold">
                                          <p:stCondLst>
                                            <p:cond delay="0"/>
                                          </p:stCondLst>
                                        </p:cTn>
                                        <p:tgtEl>
                                          <p:spTgt spid="218"/>
                                        </p:tgtEl>
                                        <p:attrNameLst>
                                          <p:attrName>style.visibility</p:attrName>
                                        </p:attrNameLst>
                                      </p:cBhvr>
                                      <p:to>
                                        <p:strVal val="visible"/>
                                      </p:to>
                                    </p:set>
                                    <p:animEffect transition="in" filter="fade">
                                      <p:cBhvr>
                                        <p:cTn id="119" dur="500"/>
                                        <p:tgtEl>
                                          <p:spTgt spid="218"/>
                                        </p:tgtEl>
                                      </p:cBhvr>
                                    </p:animEffect>
                                  </p:childTnLst>
                                </p:cTn>
                              </p:par>
                              <p:par>
                                <p:cTn id="120" presetID="10" presetClass="entr" presetSubtype="0" fill="hold" nodeType="withEffect">
                                  <p:stCondLst>
                                    <p:cond delay="6000"/>
                                  </p:stCondLst>
                                  <p:childTnLst>
                                    <p:set>
                                      <p:cBhvr>
                                        <p:cTn id="121" dur="1" fill="hold">
                                          <p:stCondLst>
                                            <p:cond delay="0"/>
                                          </p:stCondLst>
                                        </p:cTn>
                                        <p:tgtEl>
                                          <p:spTgt spid="221"/>
                                        </p:tgtEl>
                                        <p:attrNameLst>
                                          <p:attrName>style.visibility</p:attrName>
                                        </p:attrNameLst>
                                      </p:cBhvr>
                                      <p:to>
                                        <p:strVal val="visible"/>
                                      </p:to>
                                    </p:set>
                                    <p:animEffect transition="in" filter="fade">
                                      <p:cBhvr>
                                        <p:cTn id="122" dur="500"/>
                                        <p:tgtEl>
                                          <p:spTgt spid="221"/>
                                        </p:tgtEl>
                                      </p:cBhvr>
                                    </p:animEffect>
                                  </p:childTnLst>
                                </p:cTn>
                              </p:par>
                              <p:par>
                                <p:cTn id="123" presetID="10" presetClass="entr" presetSubtype="0" fill="hold" nodeType="withEffect">
                                  <p:stCondLst>
                                    <p:cond delay="6000"/>
                                  </p:stCondLst>
                                  <p:childTnLst>
                                    <p:set>
                                      <p:cBhvr>
                                        <p:cTn id="124" dur="1" fill="hold">
                                          <p:stCondLst>
                                            <p:cond delay="0"/>
                                          </p:stCondLst>
                                        </p:cTn>
                                        <p:tgtEl>
                                          <p:spTgt spid="215"/>
                                        </p:tgtEl>
                                        <p:attrNameLst>
                                          <p:attrName>style.visibility</p:attrName>
                                        </p:attrNameLst>
                                      </p:cBhvr>
                                      <p:to>
                                        <p:strVal val="visible"/>
                                      </p:to>
                                    </p:set>
                                    <p:animEffect transition="in" filter="fade">
                                      <p:cBhvr>
                                        <p:cTn id="125" dur="500"/>
                                        <p:tgtEl>
                                          <p:spTgt spid="215"/>
                                        </p:tgtEl>
                                      </p:cBhvr>
                                    </p:animEffect>
                                  </p:childTnLst>
                                </p:cTn>
                              </p:par>
                              <p:par>
                                <p:cTn id="126" presetID="10" presetClass="entr" presetSubtype="0" fill="hold" grpId="0" nodeType="withEffect">
                                  <p:stCondLst>
                                    <p:cond delay="625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childTnLst>
                                </p:cTn>
                              </p:par>
                              <p:par>
                                <p:cTn id="129" presetID="10" presetClass="entr" presetSubtype="0" fill="hold" grpId="0" nodeType="withEffect">
                                  <p:stCondLst>
                                    <p:cond delay="6500"/>
                                  </p:stCondLst>
                                  <p:childTnLst>
                                    <p:set>
                                      <p:cBhvr>
                                        <p:cTn id="130" dur="1" fill="hold">
                                          <p:stCondLst>
                                            <p:cond delay="0"/>
                                          </p:stCondLst>
                                        </p:cTn>
                                        <p:tgtEl>
                                          <p:spTgt spid="232"/>
                                        </p:tgtEl>
                                        <p:attrNameLst>
                                          <p:attrName>style.visibility</p:attrName>
                                        </p:attrNameLst>
                                      </p:cBhvr>
                                      <p:to>
                                        <p:strVal val="visible"/>
                                      </p:to>
                                    </p:set>
                                    <p:animEffect transition="in" filter="fade">
                                      <p:cBhvr>
                                        <p:cTn id="131" dur="500"/>
                                        <p:tgtEl>
                                          <p:spTgt spid="232"/>
                                        </p:tgtEl>
                                      </p:cBhvr>
                                    </p:animEffect>
                                  </p:childTnLst>
                                </p:cTn>
                              </p:par>
                              <p:par>
                                <p:cTn id="132" presetID="22" presetClass="entr" presetSubtype="8" fill="hold" nodeType="withEffect">
                                  <p:stCondLst>
                                    <p:cond delay="7000"/>
                                  </p:stCondLst>
                                  <p:childTnLst>
                                    <p:set>
                                      <p:cBhvr>
                                        <p:cTn id="133" dur="1" fill="hold">
                                          <p:stCondLst>
                                            <p:cond delay="0"/>
                                          </p:stCondLst>
                                        </p:cTn>
                                        <p:tgtEl>
                                          <p:spTgt spid="5"/>
                                        </p:tgtEl>
                                        <p:attrNameLst>
                                          <p:attrName>style.visibility</p:attrName>
                                        </p:attrNameLst>
                                      </p:cBhvr>
                                      <p:to>
                                        <p:strVal val="visible"/>
                                      </p:to>
                                    </p:set>
                                    <p:animEffect transition="in" filter="wipe(left)">
                                      <p:cBhvr>
                                        <p:cTn id="134" dur="750"/>
                                        <p:tgtEl>
                                          <p:spTgt spid="5"/>
                                        </p:tgtEl>
                                      </p:cBhvr>
                                    </p:animEffect>
                                  </p:childTnLst>
                                </p:cTn>
                              </p:par>
                              <p:par>
                                <p:cTn id="135" presetID="42" presetClass="entr" presetSubtype="0" fill="hold" grpId="0" nodeType="withEffect">
                                  <p:stCondLst>
                                    <p:cond delay="7500"/>
                                  </p:stCondLst>
                                  <p:childTnLst>
                                    <p:set>
                                      <p:cBhvr>
                                        <p:cTn id="136" dur="1" fill="hold">
                                          <p:stCondLst>
                                            <p:cond delay="0"/>
                                          </p:stCondLst>
                                        </p:cTn>
                                        <p:tgtEl>
                                          <p:spTgt spid="275"/>
                                        </p:tgtEl>
                                        <p:attrNameLst>
                                          <p:attrName>style.visibility</p:attrName>
                                        </p:attrNameLst>
                                      </p:cBhvr>
                                      <p:to>
                                        <p:strVal val="visible"/>
                                      </p:to>
                                    </p:set>
                                    <p:animEffect transition="in" filter="fade">
                                      <p:cBhvr>
                                        <p:cTn id="137" dur="750"/>
                                        <p:tgtEl>
                                          <p:spTgt spid="275"/>
                                        </p:tgtEl>
                                      </p:cBhvr>
                                    </p:animEffect>
                                    <p:anim calcmode="lin" valueType="num">
                                      <p:cBhvr>
                                        <p:cTn id="138" dur="750" fill="hold"/>
                                        <p:tgtEl>
                                          <p:spTgt spid="275"/>
                                        </p:tgtEl>
                                        <p:attrNameLst>
                                          <p:attrName>ppt_x</p:attrName>
                                        </p:attrNameLst>
                                      </p:cBhvr>
                                      <p:tavLst>
                                        <p:tav tm="0">
                                          <p:val>
                                            <p:strVal val="#ppt_x"/>
                                          </p:val>
                                        </p:tav>
                                        <p:tav tm="100000">
                                          <p:val>
                                            <p:strVal val="#ppt_x"/>
                                          </p:val>
                                        </p:tav>
                                      </p:tavLst>
                                    </p:anim>
                                    <p:anim calcmode="lin" valueType="num">
                                      <p:cBhvr>
                                        <p:cTn id="139" dur="750" fill="hold"/>
                                        <p:tgtEl>
                                          <p:spTgt spid="275"/>
                                        </p:tgtEl>
                                        <p:attrNameLst>
                                          <p:attrName>ppt_y</p:attrName>
                                        </p:attrNameLst>
                                      </p:cBhvr>
                                      <p:tavLst>
                                        <p:tav tm="0">
                                          <p:val>
                                            <p:strVal val="#ppt_y+.1"/>
                                          </p:val>
                                        </p:tav>
                                        <p:tav tm="100000">
                                          <p:val>
                                            <p:strVal val="#ppt_y"/>
                                          </p:val>
                                        </p:tav>
                                      </p:tavLst>
                                    </p:anim>
                                  </p:childTnLst>
                                </p:cTn>
                              </p:par>
                              <p:par>
                                <p:cTn id="140" presetID="22" presetClass="entr" presetSubtype="2" fill="hold" nodeType="withEffect">
                                  <p:stCondLst>
                                    <p:cond delay="8250"/>
                                  </p:stCondLst>
                                  <p:childTnLst>
                                    <p:set>
                                      <p:cBhvr>
                                        <p:cTn id="141" dur="1" fill="hold">
                                          <p:stCondLst>
                                            <p:cond delay="0"/>
                                          </p:stCondLst>
                                        </p:cTn>
                                        <p:tgtEl>
                                          <p:spTgt spid="7"/>
                                        </p:tgtEl>
                                        <p:attrNameLst>
                                          <p:attrName>style.visibility</p:attrName>
                                        </p:attrNameLst>
                                      </p:cBhvr>
                                      <p:to>
                                        <p:strVal val="visible"/>
                                      </p:to>
                                    </p:set>
                                    <p:animEffect transition="in" filter="wipe(right)">
                                      <p:cBhvr>
                                        <p:cTn id="142" dur="750"/>
                                        <p:tgtEl>
                                          <p:spTgt spid="7"/>
                                        </p:tgtEl>
                                      </p:cBhvr>
                                    </p:animEffect>
                                  </p:childTnLst>
                                </p:cTn>
                              </p:par>
                              <p:par>
                                <p:cTn id="143" presetID="42" presetClass="entr" presetSubtype="0" fill="hold" grpId="0" nodeType="withEffect">
                                  <p:stCondLst>
                                    <p:cond delay="8750"/>
                                  </p:stCondLst>
                                  <p:childTnLst>
                                    <p:set>
                                      <p:cBhvr>
                                        <p:cTn id="144" dur="1" fill="hold">
                                          <p:stCondLst>
                                            <p:cond delay="0"/>
                                          </p:stCondLst>
                                        </p:cTn>
                                        <p:tgtEl>
                                          <p:spTgt spid="243"/>
                                        </p:tgtEl>
                                        <p:attrNameLst>
                                          <p:attrName>style.visibility</p:attrName>
                                        </p:attrNameLst>
                                      </p:cBhvr>
                                      <p:to>
                                        <p:strVal val="visible"/>
                                      </p:to>
                                    </p:set>
                                    <p:animEffect transition="in" filter="fade">
                                      <p:cBhvr>
                                        <p:cTn id="145" dur="750"/>
                                        <p:tgtEl>
                                          <p:spTgt spid="243"/>
                                        </p:tgtEl>
                                      </p:cBhvr>
                                    </p:animEffect>
                                    <p:anim calcmode="lin" valueType="num">
                                      <p:cBhvr>
                                        <p:cTn id="146" dur="750" fill="hold"/>
                                        <p:tgtEl>
                                          <p:spTgt spid="243"/>
                                        </p:tgtEl>
                                        <p:attrNameLst>
                                          <p:attrName>ppt_x</p:attrName>
                                        </p:attrNameLst>
                                      </p:cBhvr>
                                      <p:tavLst>
                                        <p:tav tm="0">
                                          <p:val>
                                            <p:strVal val="#ppt_x"/>
                                          </p:val>
                                        </p:tav>
                                        <p:tav tm="100000">
                                          <p:val>
                                            <p:strVal val="#ppt_x"/>
                                          </p:val>
                                        </p:tav>
                                      </p:tavLst>
                                    </p:anim>
                                    <p:anim calcmode="lin" valueType="num">
                                      <p:cBhvr>
                                        <p:cTn id="147" dur="750" fill="hold"/>
                                        <p:tgtEl>
                                          <p:spTgt spid="243"/>
                                        </p:tgtEl>
                                        <p:attrNameLst>
                                          <p:attrName>ppt_y</p:attrName>
                                        </p:attrNameLst>
                                      </p:cBhvr>
                                      <p:tavLst>
                                        <p:tav tm="0">
                                          <p:val>
                                            <p:strVal val="#ppt_y+.1"/>
                                          </p:val>
                                        </p:tav>
                                        <p:tav tm="100000">
                                          <p:val>
                                            <p:strVal val="#ppt_y"/>
                                          </p:val>
                                        </p:tav>
                                      </p:tavLst>
                                    </p:anim>
                                  </p:childTnLst>
                                </p:cTn>
                              </p:par>
                              <p:par>
                                <p:cTn id="148" presetID="10" presetClass="entr" presetSubtype="0" fill="hold" nodeType="withEffect">
                                  <p:stCondLst>
                                    <p:cond delay="8750"/>
                                  </p:stCondLst>
                                  <p:childTnLst>
                                    <p:set>
                                      <p:cBhvr>
                                        <p:cTn id="149" dur="1" fill="hold">
                                          <p:stCondLst>
                                            <p:cond delay="0"/>
                                          </p:stCondLst>
                                        </p:cTn>
                                        <p:tgtEl>
                                          <p:spTgt spid="184"/>
                                        </p:tgtEl>
                                        <p:attrNameLst>
                                          <p:attrName>style.visibility</p:attrName>
                                        </p:attrNameLst>
                                      </p:cBhvr>
                                      <p:to>
                                        <p:strVal val="visible"/>
                                      </p:to>
                                    </p:set>
                                    <p:animEffect transition="in" filter="fade">
                                      <p:cBhvr>
                                        <p:cTn id="150" dur="500"/>
                                        <p:tgtEl>
                                          <p:spTgt spid="184"/>
                                        </p:tgtEl>
                                      </p:cBhvr>
                                    </p:animEffect>
                                  </p:childTnLst>
                                </p:cTn>
                              </p:par>
                              <p:par>
                                <p:cTn id="151" presetID="22" presetClass="entr" presetSubtype="8" fill="hold" nodeType="withEffect">
                                  <p:stCondLst>
                                    <p:cond delay="9500"/>
                                  </p:stCondLst>
                                  <p:childTnLst>
                                    <p:set>
                                      <p:cBhvr>
                                        <p:cTn id="152" dur="1" fill="hold">
                                          <p:stCondLst>
                                            <p:cond delay="0"/>
                                          </p:stCondLst>
                                        </p:cTn>
                                        <p:tgtEl>
                                          <p:spTgt spid="13"/>
                                        </p:tgtEl>
                                        <p:attrNameLst>
                                          <p:attrName>style.visibility</p:attrName>
                                        </p:attrNameLst>
                                      </p:cBhvr>
                                      <p:to>
                                        <p:strVal val="visible"/>
                                      </p:to>
                                    </p:set>
                                    <p:animEffect transition="in" filter="wipe(left)">
                                      <p:cBhvr>
                                        <p:cTn id="153" dur="750"/>
                                        <p:tgtEl>
                                          <p:spTgt spid="13"/>
                                        </p:tgtEl>
                                      </p:cBhvr>
                                    </p:animEffect>
                                  </p:childTnLst>
                                </p:cTn>
                              </p:par>
                              <p:par>
                                <p:cTn id="154" presetID="42" presetClass="entr" presetSubtype="0" fill="hold" grpId="0" nodeType="withEffect">
                                  <p:stCondLst>
                                    <p:cond delay="10000"/>
                                  </p:stCondLst>
                                  <p:childTnLst>
                                    <p:set>
                                      <p:cBhvr>
                                        <p:cTn id="155" dur="1" fill="hold">
                                          <p:stCondLst>
                                            <p:cond delay="0"/>
                                          </p:stCondLst>
                                        </p:cTn>
                                        <p:tgtEl>
                                          <p:spTgt spid="251"/>
                                        </p:tgtEl>
                                        <p:attrNameLst>
                                          <p:attrName>style.visibility</p:attrName>
                                        </p:attrNameLst>
                                      </p:cBhvr>
                                      <p:to>
                                        <p:strVal val="visible"/>
                                      </p:to>
                                    </p:set>
                                    <p:animEffect transition="in" filter="fade">
                                      <p:cBhvr>
                                        <p:cTn id="156" dur="750"/>
                                        <p:tgtEl>
                                          <p:spTgt spid="251"/>
                                        </p:tgtEl>
                                      </p:cBhvr>
                                    </p:animEffect>
                                    <p:anim calcmode="lin" valueType="num">
                                      <p:cBhvr>
                                        <p:cTn id="157" dur="750" fill="hold"/>
                                        <p:tgtEl>
                                          <p:spTgt spid="251"/>
                                        </p:tgtEl>
                                        <p:attrNameLst>
                                          <p:attrName>ppt_x</p:attrName>
                                        </p:attrNameLst>
                                      </p:cBhvr>
                                      <p:tavLst>
                                        <p:tav tm="0">
                                          <p:val>
                                            <p:strVal val="#ppt_x"/>
                                          </p:val>
                                        </p:tav>
                                        <p:tav tm="100000">
                                          <p:val>
                                            <p:strVal val="#ppt_x"/>
                                          </p:val>
                                        </p:tav>
                                      </p:tavLst>
                                    </p:anim>
                                    <p:anim calcmode="lin" valueType="num">
                                      <p:cBhvr>
                                        <p:cTn id="158" dur="750" fill="hold"/>
                                        <p:tgtEl>
                                          <p:spTgt spid="251"/>
                                        </p:tgtEl>
                                        <p:attrNameLst>
                                          <p:attrName>ppt_y</p:attrName>
                                        </p:attrNameLst>
                                      </p:cBhvr>
                                      <p:tavLst>
                                        <p:tav tm="0">
                                          <p:val>
                                            <p:strVal val="#ppt_y+.1"/>
                                          </p:val>
                                        </p:tav>
                                        <p:tav tm="100000">
                                          <p:val>
                                            <p:strVal val="#ppt_y"/>
                                          </p:val>
                                        </p:tav>
                                      </p:tavLst>
                                    </p:anim>
                                  </p:childTnLst>
                                </p:cTn>
                              </p:par>
                              <p:par>
                                <p:cTn id="159" presetID="10" presetClass="entr" presetSubtype="0" fill="hold" nodeType="withEffect">
                                  <p:stCondLst>
                                    <p:cond delay="10000"/>
                                  </p:stCondLst>
                                  <p:childTnLst>
                                    <p:set>
                                      <p:cBhvr>
                                        <p:cTn id="160" dur="1" fill="hold">
                                          <p:stCondLst>
                                            <p:cond delay="0"/>
                                          </p:stCondLst>
                                        </p:cTn>
                                        <p:tgtEl>
                                          <p:spTgt spid="256"/>
                                        </p:tgtEl>
                                        <p:attrNameLst>
                                          <p:attrName>style.visibility</p:attrName>
                                        </p:attrNameLst>
                                      </p:cBhvr>
                                      <p:to>
                                        <p:strVal val="visible"/>
                                      </p:to>
                                    </p:set>
                                    <p:animEffect transition="in" filter="fade">
                                      <p:cBhvr>
                                        <p:cTn id="161"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7" grpId="0" animBg="1"/>
      <p:bldP spid="9" grpId="0" animBg="1"/>
      <p:bldP spid="88" grpId="0" animBg="1"/>
      <p:bldP spid="10" grpId="0" animBg="1"/>
      <p:bldP spid="91" grpId="0" animBg="1"/>
      <p:bldP spid="92" grpId="0" animBg="1"/>
      <p:bldP spid="93" grpId="0" animBg="1"/>
      <p:bldP spid="93" grpId="1" animBg="1"/>
      <p:bldP spid="131" grpId="0" animBg="1"/>
      <p:bldP spid="170" grpId="0" animBg="1"/>
      <p:bldP spid="170" grpId="1" animBg="1"/>
      <p:bldP spid="230" grpId="0" animBg="1"/>
      <p:bldP spid="231" grpId="0"/>
      <p:bldP spid="232" grpId="0"/>
      <p:bldP spid="233" grpId="0"/>
      <p:bldP spid="243" grpId="0"/>
      <p:bldP spid="251" grpId="0"/>
      <p:bldP spid="275" grpId="0"/>
      <p:bldP spid="2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27939"/>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2</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629208" y="4051300"/>
            <a:ext cx="3622242" cy="2438400"/>
            <a:chOff x="7477558" y="4419600"/>
            <a:chExt cx="3622242" cy="2438400"/>
          </a:xfrm>
        </p:grpSpPr>
        <p:grpSp>
          <p:nvGrpSpPr>
            <p:cNvPr id="86" name="组合 85"/>
            <p:cNvGrpSpPr/>
            <p:nvPr/>
          </p:nvGrpSpPr>
          <p:grpSpPr>
            <a:xfrm>
              <a:off x="8531658" y="5953190"/>
              <a:ext cx="409142" cy="409142"/>
              <a:chOff x="2814405" y="2119805"/>
              <a:chExt cx="409142" cy="409142"/>
            </a:xfrm>
            <a:scene3d>
              <a:camera prst="isometricOffAxis1Top"/>
              <a:lightRig rig="threePt" dir="t"/>
            </a:scene3d>
          </p:grpSpPr>
          <p:sp>
            <p:nvSpPr>
              <p:cNvPr id="87" name="椭圆 8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8072542" y="4419600"/>
              <a:ext cx="2438400" cy="2438400"/>
            </a:xfrm>
            <a:prstGeom prst="rect">
              <a:avLst/>
            </a:prstGeom>
            <a:noFill/>
            <a:ln w="12700">
              <a:solidFill>
                <a:schemeClr val="bg1"/>
              </a:solidFill>
              <a:prstDash val="dash"/>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0690658" y="5610290"/>
              <a:ext cx="409142" cy="409142"/>
              <a:chOff x="2814405" y="2119805"/>
              <a:chExt cx="409142" cy="409142"/>
            </a:xfrm>
            <a:scene3d>
              <a:camera prst="isometricOffAxis1Top"/>
              <a:lightRig rig="threePt" dir="t"/>
            </a:scene3d>
          </p:grpSpPr>
          <p:sp>
            <p:nvSpPr>
              <p:cNvPr id="103" name="椭圆 1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636558" y="4924490"/>
              <a:ext cx="409142" cy="409142"/>
              <a:chOff x="2814405" y="2119805"/>
              <a:chExt cx="409142" cy="409142"/>
            </a:xfrm>
            <a:scene3d>
              <a:camera prst="isometricOffAxis1Top"/>
              <a:lightRig rig="threePt" dir="t"/>
            </a:scene3d>
          </p:grpSpPr>
          <p:sp>
            <p:nvSpPr>
              <p:cNvPr id="106" name="椭圆 1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7477558" y="5241990"/>
              <a:ext cx="409142" cy="409142"/>
              <a:chOff x="2814405" y="2119805"/>
              <a:chExt cx="409142" cy="409142"/>
            </a:xfrm>
            <a:scene3d>
              <a:camera prst="isometricOffAxis1Top"/>
              <a:lightRig rig="threePt" dir="t"/>
            </a:scene3d>
          </p:grpSpPr>
          <p:sp>
            <p:nvSpPr>
              <p:cNvPr id="109" name="椭圆 1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0" name="矩形 99"/>
          <p:cNvSpPr/>
          <p:nvPr/>
        </p:nvSpPr>
        <p:spPr>
          <a:xfrm>
            <a:off x="2411629" y="3721100"/>
            <a:ext cx="2057400" cy="2057400"/>
          </a:xfrm>
          <a:prstGeom prst="rect">
            <a:avLst/>
          </a:prstGeom>
          <a:solidFill>
            <a:schemeClr val="bg1">
              <a:alpha val="4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9" name="矩形 98"/>
          <p:cNvSpPr/>
          <p:nvPr/>
        </p:nvSpPr>
        <p:spPr>
          <a:xfrm>
            <a:off x="2411629" y="3170766"/>
            <a:ext cx="2057400" cy="2057400"/>
          </a:xfrm>
          <a:prstGeom prst="rect">
            <a:avLst/>
          </a:prstGeom>
          <a:solidFill>
            <a:schemeClr val="bg1">
              <a:alpha val="3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8" name="矩形 97"/>
          <p:cNvSpPr/>
          <p:nvPr/>
        </p:nvSpPr>
        <p:spPr>
          <a:xfrm>
            <a:off x="2411629" y="2620433"/>
            <a:ext cx="2057400" cy="2057400"/>
          </a:xfrm>
          <a:prstGeom prst="rect">
            <a:avLst/>
          </a:prstGeom>
          <a:solidFill>
            <a:schemeClr val="bg1">
              <a:alpha val="2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4" name="矩形 3"/>
          <p:cNvSpPr/>
          <p:nvPr/>
        </p:nvSpPr>
        <p:spPr>
          <a:xfrm>
            <a:off x="2411629" y="2070100"/>
            <a:ext cx="2057400" cy="2057400"/>
          </a:xfrm>
          <a:prstGeom prst="rect">
            <a:avLst/>
          </a:prstGeom>
          <a:solidFill>
            <a:schemeClr val="bg1">
              <a:alpha val="1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汉仪菱心体简" panose="02010609000101010101" pitchFamily="49" charset="-122"/>
                <a:ea typeface="汉仪菱心体简" panose="02010609000101010101" pitchFamily="49" charset="-122"/>
              </a:rPr>
              <a:t>输入标题</a:t>
            </a:r>
            <a:endParaRPr lang="zh-CN" altLang="en-US" sz="3200" dirty="0">
              <a:latin typeface="汉仪菱心体简" panose="02010609000101010101" pitchFamily="49" charset="-122"/>
              <a:ea typeface="汉仪菱心体简" panose="02010609000101010101" pitchFamily="49" charset="-122"/>
            </a:endParaRPr>
          </a:p>
        </p:txBody>
      </p:sp>
      <p:grpSp>
        <p:nvGrpSpPr>
          <p:cNvPr id="111" name="组合 110"/>
          <p:cNvGrpSpPr/>
          <p:nvPr/>
        </p:nvGrpSpPr>
        <p:grpSpPr>
          <a:xfrm>
            <a:off x="3955942" y="2755860"/>
            <a:ext cx="409142" cy="409142"/>
            <a:chOff x="972687" y="5316698"/>
            <a:chExt cx="409142" cy="409142"/>
          </a:xfrm>
        </p:grpSpPr>
        <p:sp>
          <p:nvSpPr>
            <p:cNvPr id="112" name="椭圆 11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3955942" y="3321917"/>
            <a:ext cx="409142" cy="409142"/>
            <a:chOff x="972687" y="5316698"/>
            <a:chExt cx="409142" cy="409142"/>
          </a:xfrm>
        </p:grpSpPr>
        <p:sp>
          <p:nvSpPr>
            <p:cNvPr id="115" name="椭圆 114"/>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3955942" y="3887974"/>
            <a:ext cx="409142" cy="409142"/>
            <a:chOff x="972687" y="5316698"/>
            <a:chExt cx="409142" cy="409142"/>
          </a:xfrm>
        </p:grpSpPr>
        <p:sp>
          <p:nvSpPr>
            <p:cNvPr id="118" name="椭圆 117"/>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3955942" y="4454031"/>
            <a:ext cx="409142" cy="409142"/>
            <a:chOff x="972687" y="5316698"/>
            <a:chExt cx="409142" cy="409142"/>
          </a:xfrm>
        </p:grpSpPr>
        <p:sp>
          <p:nvSpPr>
            <p:cNvPr id="121" name="椭圆 120"/>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139066" y="2509837"/>
            <a:ext cx="6109834" cy="462190"/>
            <a:chOff x="4139066" y="2509837"/>
            <a:chExt cx="6109834" cy="462190"/>
          </a:xfrm>
        </p:grpSpPr>
        <p:grpSp>
          <p:nvGrpSpPr>
            <p:cNvPr id="12" name="组合 11"/>
            <p:cNvGrpSpPr/>
            <p:nvPr/>
          </p:nvGrpSpPr>
          <p:grpSpPr>
            <a:xfrm>
              <a:off x="4139066" y="2521857"/>
              <a:ext cx="3197905" cy="450170"/>
              <a:chOff x="5205866" y="2293257"/>
              <a:chExt cx="3197905" cy="450170"/>
            </a:xfrm>
          </p:grpSpPr>
          <p:cxnSp>
            <p:nvCxnSpPr>
              <p:cNvPr id="9" name="直接连接符 8"/>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4" name="任意多边形 123"/>
            <p:cNvSpPr/>
            <p:nvPr/>
          </p:nvSpPr>
          <p:spPr>
            <a:xfrm>
              <a:off x="5886451" y="2509837"/>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139066" y="3073400"/>
            <a:ext cx="6109834" cy="457427"/>
            <a:chOff x="4139066" y="3073400"/>
            <a:chExt cx="6109834" cy="457427"/>
          </a:xfrm>
        </p:grpSpPr>
        <p:grpSp>
          <p:nvGrpSpPr>
            <p:cNvPr id="126" name="组合 125"/>
            <p:cNvGrpSpPr/>
            <p:nvPr/>
          </p:nvGrpSpPr>
          <p:grpSpPr>
            <a:xfrm>
              <a:off x="4139066" y="3080657"/>
              <a:ext cx="3197905" cy="450170"/>
              <a:chOff x="5205866" y="2293257"/>
              <a:chExt cx="3197905" cy="450170"/>
            </a:xfrm>
          </p:grpSpPr>
          <p:cxnSp>
            <p:nvCxnSpPr>
              <p:cNvPr id="128" name="直接连接符 12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任意多边形 126"/>
            <p:cNvSpPr/>
            <p:nvPr/>
          </p:nvSpPr>
          <p:spPr>
            <a:xfrm>
              <a:off x="5886451" y="3073400"/>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139066" y="3635375"/>
            <a:ext cx="6109834" cy="457427"/>
            <a:chOff x="4139066" y="3635375"/>
            <a:chExt cx="6109834" cy="457427"/>
          </a:xfrm>
        </p:grpSpPr>
        <p:grpSp>
          <p:nvGrpSpPr>
            <p:cNvPr id="131" name="组合 130"/>
            <p:cNvGrpSpPr/>
            <p:nvPr/>
          </p:nvGrpSpPr>
          <p:grpSpPr>
            <a:xfrm>
              <a:off x="4139066" y="3642632"/>
              <a:ext cx="3197905" cy="450170"/>
              <a:chOff x="5205866" y="2293257"/>
              <a:chExt cx="3197905" cy="450170"/>
            </a:xfrm>
          </p:grpSpPr>
          <p:cxnSp>
            <p:nvCxnSpPr>
              <p:cNvPr id="133" name="直接连接符 132"/>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2" name="任意多边形 131"/>
            <p:cNvSpPr/>
            <p:nvPr/>
          </p:nvSpPr>
          <p:spPr>
            <a:xfrm>
              <a:off x="5886451" y="363537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139066" y="4187825"/>
            <a:ext cx="6109834" cy="457427"/>
            <a:chOff x="4139066" y="4187825"/>
            <a:chExt cx="6109834" cy="457427"/>
          </a:xfrm>
        </p:grpSpPr>
        <p:grpSp>
          <p:nvGrpSpPr>
            <p:cNvPr id="136" name="组合 135"/>
            <p:cNvGrpSpPr/>
            <p:nvPr/>
          </p:nvGrpSpPr>
          <p:grpSpPr>
            <a:xfrm>
              <a:off x="4139066" y="4195082"/>
              <a:ext cx="3197905" cy="450170"/>
              <a:chOff x="5205866" y="2293257"/>
              <a:chExt cx="3197905" cy="450170"/>
            </a:xfrm>
          </p:grpSpPr>
          <p:cxnSp>
            <p:nvCxnSpPr>
              <p:cNvPr id="138" name="直接连接符 13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7" name="任意多边形 136"/>
            <p:cNvSpPr/>
            <p:nvPr/>
          </p:nvSpPr>
          <p:spPr>
            <a:xfrm>
              <a:off x="5886451" y="418782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文本框 139"/>
          <p:cNvSpPr txBox="1"/>
          <p:nvPr/>
        </p:nvSpPr>
        <p:spPr>
          <a:xfrm flipH="1">
            <a:off x="6691096" y="26368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1" name="文本框 140"/>
          <p:cNvSpPr txBox="1"/>
          <p:nvPr/>
        </p:nvSpPr>
        <p:spPr>
          <a:xfrm flipH="1">
            <a:off x="6691096" y="31702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2" name="文本框 141"/>
          <p:cNvSpPr txBox="1"/>
          <p:nvPr/>
        </p:nvSpPr>
        <p:spPr>
          <a:xfrm flipH="1">
            <a:off x="6691096" y="37417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3" name="文本框 142"/>
          <p:cNvSpPr txBox="1"/>
          <p:nvPr/>
        </p:nvSpPr>
        <p:spPr>
          <a:xfrm flipH="1">
            <a:off x="6691096" y="42751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55" name="文本框 154"/>
          <p:cNvSpPr txBox="1"/>
          <p:nvPr/>
        </p:nvSpPr>
        <p:spPr>
          <a:xfrm>
            <a:off x="5942406" y="25267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6" name="文本框 155"/>
          <p:cNvSpPr txBox="1"/>
          <p:nvPr/>
        </p:nvSpPr>
        <p:spPr>
          <a:xfrm>
            <a:off x="5942406" y="310463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7" name="文本框 156"/>
          <p:cNvSpPr txBox="1"/>
          <p:nvPr/>
        </p:nvSpPr>
        <p:spPr>
          <a:xfrm>
            <a:off x="5942406" y="36570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8" name="文本框 157"/>
          <p:cNvSpPr txBox="1"/>
          <p:nvPr/>
        </p:nvSpPr>
        <p:spPr>
          <a:xfrm>
            <a:off x="5942406" y="42031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5"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30" name="组合 129"/>
          <p:cNvGrpSpPr/>
          <p:nvPr/>
        </p:nvGrpSpPr>
        <p:grpSpPr>
          <a:xfrm flipV="1">
            <a:off x="295542" y="290509"/>
            <a:ext cx="537242" cy="537243"/>
            <a:chOff x="7758139" y="2808362"/>
            <a:chExt cx="1285965" cy="1285965"/>
          </a:xfrm>
        </p:grpSpPr>
        <p:sp>
          <p:nvSpPr>
            <p:cNvPr id="135" name="任意多边形 134"/>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p:cNvGrpSpPr/>
            <p:nvPr userDrawn="1"/>
          </p:nvGrpSpPr>
          <p:grpSpPr>
            <a:xfrm>
              <a:off x="7904995" y="2955216"/>
              <a:ext cx="992256" cy="992256"/>
              <a:chOff x="813435" y="4187372"/>
              <a:chExt cx="1292678" cy="1292678"/>
            </a:xfrm>
            <a:noFill/>
          </p:grpSpPr>
          <p:sp>
            <p:nvSpPr>
              <p:cNvPr id="146" name="圆角矩形 14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965680008"/>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500"/>
                                        <p:tgtEl>
                                          <p:spTgt spid="1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5"/>
                                        </p:tgtEl>
                                        <p:attrNameLst>
                                          <p:attrName>style.visibility</p:attrName>
                                        </p:attrNameLst>
                                      </p:cBhvr>
                                      <p:to>
                                        <p:strVal val="visible"/>
                                      </p:to>
                                    </p:set>
                                    <p:animEffect transition="in" filter="wipe(right)">
                                      <p:cBhvr>
                                        <p:cTn id="14" dur="1700"/>
                                        <p:tgtEl>
                                          <p:spTgt spid="125"/>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500"/>
                                        <p:tgtEl>
                                          <p:spTgt spid="100"/>
                                        </p:tgtEl>
                                      </p:cBhvr>
                                    </p:animEffect>
                                    <p:anim calcmode="lin" valueType="num">
                                      <p:cBhvr>
                                        <p:cTn id="28" dur="500" fill="hold"/>
                                        <p:tgtEl>
                                          <p:spTgt spid="100"/>
                                        </p:tgtEl>
                                        <p:attrNameLst>
                                          <p:attrName>ppt_x</p:attrName>
                                        </p:attrNameLst>
                                      </p:cBhvr>
                                      <p:tavLst>
                                        <p:tav tm="0">
                                          <p:val>
                                            <p:strVal val="#ppt_x"/>
                                          </p:val>
                                        </p:tav>
                                        <p:tav tm="100000">
                                          <p:val>
                                            <p:strVal val="#ppt_x"/>
                                          </p:val>
                                        </p:tav>
                                      </p:tavLst>
                                    </p:anim>
                                    <p:anim calcmode="lin" valueType="num">
                                      <p:cBhvr>
                                        <p:cTn id="29" dur="500" fill="hold"/>
                                        <p:tgtEl>
                                          <p:spTgt spid="10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anim calcmode="lin" valueType="num">
                                      <p:cBhvr>
                                        <p:cTn id="34" dur="500" fill="hold"/>
                                        <p:tgtEl>
                                          <p:spTgt spid="99"/>
                                        </p:tgtEl>
                                        <p:attrNameLst>
                                          <p:attrName>ppt_x</p:attrName>
                                        </p:attrNameLst>
                                      </p:cBhvr>
                                      <p:tavLst>
                                        <p:tav tm="0">
                                          <p:val>
                                            <p:strVal val="#ppt_x"/>
                                          </p:val>
                                        </p:tav>
                                        <p:tav tm="100000">
                                          <p:val>
                                            <p:strVal val="#ppt_x"/>
                                          </p:val>
                                        </p:tav>
                                      </p:tavLst>
                                    </p:anim>
                                    <p:anim calcmode="lin" valueType="num">
                                      <p:cBhvr>
                                        <p:cTn id="35" dur="500" fill="hold"/>
                                        <p:tgtEl>
                                          <p:spTgt spid="99"/>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anim calcmode="lin" valueType="num">
                                      <p:cBhvr>
                                        <p:cTn id="40" dur="500" fill="hold"/>
                                        <p:tgtEl>
                                          <p:spTgt spid="98"/>
                                        </p:tgtEl>
                                        <p:attrNameLst>
                                          <p:attrName>ppt_x</p:attrName>
                                        </p:attrNameLst>
                                      </p:cBhvr>
                                      <p:tavLst>
                                        <p:tav tm="0">
                                          <p:val>
                                            <p:strVal val="#ppt_x"/>
                                          </p:val>
                                        </p:tav>
                                        <p:tav tm="100000">
                                          <p:val>
                                            <p:strVal val="#ppt_x"/>
                                          </p:val>
                                        </p:tav>
                                      </p:tavLst>
                                    </p:anim>
                                    <p:anim calcmode="lin" valueType="num">
                                      <p:cBhvr>
                                        <p:cTn id="41" dur="500" fill="hold"/>
                                        <p:tgtEl>
                                          <p:spTgt spid="98"/>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anim calcmode="lin" valueType="num">
                                      <p:cBhvr>
                                        <p:cTn id="46" dur="500" fill="hold"/>
                                        <p:tgtEl>
                                          <p:spTgt spid="4"/>
                                        </p:tgtEl>
                                        <p:attrNameLst>
                                          <p:attrName>ppt_x</p:attrName>
                                        </p:attrNameLst>
                                      </p:cBhvr>
                                      <p:tavLst>
                                        <p:tav tm="0">
                                          <p:val>
                                            <p:strVal val="#ppt_x"/>
                                          </p:val>
                                        </p:tav>
                                        <p:tav tm="100000">
                                          <p:val>
                                            <p:strVal val="#ppt_x"/>
                                          </p:val>
                                        </p:tav>
                                      </p:tavLst>
                                    </p:anim>
                                    <p:anim calcmode="lin" valueType="num">
                                      <p:cBhvr>
                                        <p:cTn id="47" dur="50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fade">
                                      <p:cBhvr>
                                        <p:cTn id="51" dur="500"/>
                                        <p:tgtEl>
                                          <p:spTgt spid="120"/>
                                        </p:tgtEl>
                                      </p:cBhvr>
                                    </p:animEffect>
                                  </p:childTnLst>
                                </p:cTn>
                              </p:par>
                              <p:par>
                                <p:cTn id="52" presetID="22" presetClass="entr" presetSubtype="8" fill="hold" nodeType="withEffect">
                                  <p:stCondLst>
                                    <p:cond delay="25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750"/>
                                        <p:tgtEl>
                                          <p:spTgt spid="7"/>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3"/>
                                        </p:tgtEl>
                                        <p:attrNameLst>
                                          <p:attrName>style.visibility</p:attrName>
                                        </p:attrNameLst>
                                      </p:cBhvr>
                                      <p:to>
                                        <p:strVal val="visible"/>
                                      </p:to>
                                    </p:set>
                                    <p:animEffect transition="in" filter="fade">
                                      <p:cBhvr>
                                        <p:cTn id="60" dur="500"/>
                                        <p:tgtEl>
                                          <p:spTgt spid="143"/>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fade">
                                      <p:cBhvr>
                                        <p:cTn id="64" dur="500"/>
                                        <p:tgtEl>
                                          <p:spTgt spid="117"/>
                                        </p:tgtEl>
                                      </p:cBhvr>
                                    </p:animEffect>
                                  </p:childTnLst>
                                </p:cTn>
                              </p:par>
                              <p:par>
                                <p:cTn id="65" presetID="22" presetClass="entr" presetSubtype="8" fill="hold" nodeType="withEffect">
                                  <p:stCondLst>
                                    <p:cond delay="25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750"/>
                                        <p:tgtEl>
                                          <p:spTgt spid="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57"/>
                                        </p:tgtEl>
                                        <p:attrNameLst>
                                          <p:attrName>style.visibility</p:attrName>
                                        </p:attrNameLst>
                                      </p:cBhvr>
                                      <p:to>
                                        <p:strVal val="visible"/>
                                      </p:to>
                                    </p:set>
                                    <p:animEffect transition="in" filter="fade">
                                      <p:cBhvr>
                                        <p:cTn id="70" dur="500"/>
                                        <p:tgtEl>
                                          <p:spTgt spid="157"/>
                                        </p:tgtEl>
                                      </p:cBhvr>
                                    </p:animEffect>
                                  </p:childTnLst>
                                </p:cTn>
                              </p:par>
                              <p:par>
                                <p:cTn id="71" presetID="10" presetClass="entr" presetSubtype="0" fill="hold" grpId="0" nodeType="withEffect">
                                  <p:stCondLst>
                                    <p:cond delay="1000"/>
                                  </p:stCondLst>
                                  <p:childTnLst>
                                    <p:set>
                                      <p:cBhvr>
                                        <p:cTn id="72" dur="1" fill="hold">
                                          <p:stCondLst>
                                            <p:cond delay="0"/>
                                          </p:stCondLst>
                                        </p:cTn>
                                        <p:tgtEl>
                                          <p:spTgt spid="142"/>
                                        </p:tgtEl>
                                        <p:attrNameLst>
                                          <p:attrName>style.visibility</p:attrName>
                                        </p:attrNameLst>
                                      </p:cBhvr>
                                      <p:to>
                                        <p:strVal val="visible"/>
                                      </p:to>
                                    </p:set>
                                    <p:animEffect transition="in" filter="fade">
                                      <p:cBhvr>
                                        <p:cTn id="73" dur="500"/>
                                        <p:tgtEl>
                                          <p:spTgt spid="142"/>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114"/>
                                        </p:tgtEl>
                                        <p:attrNameLst>
                                          <p:attrName>style.visibility</p:attrName>
                                        </p:attrNameLst>
                                      </p:cBhvr>
                                      <p:to>
                                        <p:strVal val="visible"/>
                                      </p:to>
                                    </p:set>
                                    <p:animEffect transition="in" filter="fade">
                                      <p:cBhvr>
                                        <p:cTn id="77" dur="500"/>
                                        <p:tgtEl>
                                          <p:spTgt spid="114"/>
                                        </p:tgtEl>
                                      </p:cBhvr>
                                    </p:animEffect>
                                  </p:childTnLst>
                                </p:cTn>
                              </p:par>
                              <p:par>
                                <p:cTn id="78" presetID="22" presetClass="entr" presetSubtype="8" fill="hold" nodeType="withEffect">
                                  <p:stCondLst>
                                    <p:cond delay="250"/>
                                  </p:stCondLst>
                                  <p:childTnLst>
                                    <p:set>
                                      <p:cBhvr>
                                        <p:cTn id="79" dur="1" fill="hold">
                                          <p:stCondLst>
                                            <p:cond delay="0"/>
                                          </p:stCondLst>
                                        </p:cTn>
                                        <p:tgtEl>
                                          <p:spTgt spid="3"/>
                                        </p:tgtEl>
                                        <p:attrNameLst>
                                          <p:attrName>style.visibility</p:attrName>
                                        </p:attrNameLst>
                                      </p:cBhvr>
                                      <p:to>
                                        <p:strVal val="visible"/>
                                      </p:to>
                                    </p:set>
                                    <p:animEffect transition="in" filter="wipe(left)">
                                      <p:cBhvr>
                                        <p:cTn id="80" dur="750"/>
                                        <p:tgtEl>
                                          <p:spTgt spid="3"/>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56"/>
                                        </p:tgtEl>
                                        <p:attrNameLst>
                                          <p:attrName>style.visibility</p:attrName>
                                        </p:attrNameLst>
                                      </p:cBhvr>
                                      <p:to>
                                        <p:strVal val="visible"/>
                                      </p:to>
                                    </p:set>
                                    <p:animEffect transition="in" filter="fade">
                                      <p:cBhvr>
                                        <p:cTn id="83" dur="500"/>
                                        <p:tgtEl>
                                          <p:spTgt spid="156"/>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141"/>
                                        </p:tgtEl>
                                        <p:attrNameLst>
                                          <p:attrName>style.visibility</p:attrName>
                                        </p:attrNameLst>
                                      </p:cBhvr>
                                      <p:to>
                                        <p:strVal val="visible"/>
                                      </p:to>
                                    </p:set>
                                    <p:animEffect transition="in" filter="fade">
                                      <p:cBhvr>
                                        <p:cTn id="86" dur="500"/>
                                        <p:tgtEl>
                                          <p:spTgt spid="141"/>
                                        </p:tgtEl>
                                      </p:cBhvr>
                                    </p:animEffect>
                                  </p:childTnLst>
                                </p:cTn>
                              </p:par>
                            </p:childTnLst>
                          </p:cTn>
                        </p:par>
                        <p:par>
                          <p:cTn id="87" fill="hold">
                            <p:stCondLst>
                              <p:cond delay="9500"/>
                            </p:stCondLst>
                            <p:childTnLst>
                              <p:par>
                                <p:cTn id="88" presetID="10" presetClass="entr" presetSubtype="0" fill="hold" nodeType="afterEffect">
                                  <p:stCondLst>
                                    <p:cond delay="0"/>
                                  </p:stCondLst>
                                  <p:childTnLst>
                                    <p:set>
                                      <p:cBhvr>
                                        <p:cTn id="89" dur="1" fill="hold">
                                          <p:stCondLst>
                                            <p:cond delay="0"/>
                                          </p:stCondLst>
                                        </p:cTn>
                                        <p:tgtEl>
                                          <p:spTgt spid="111"/>
                                        </p:tgtEl>
                                        <p:attrNameLst>
                                          <p:attrName>style.visibility</p:attrName>
                                        </p:attrNameLst>
                                      </p:cBhvr>
                                      <p:to>
                                        <p:strVal val="visible"/>
                                      </p:to>
                                    </p:set>
                                    <p:animEffect transition="in" filter="fade">
                                      <p:cBhvr>
                                        <p:cTn id="90" dur="500"/>
                                        <p:tgtEl>
                                          <p:spTgt spid="111"/>
                                        </p:tgtEl>
                                      </p:cBhvr>
                                    </p:animEffect>
                                  </p:childTnLst>
                                </p:cTn>
                              </p:par>
                              <p:par>
                                <p:cTn id="91" presetID="22" presetClass="entr" presetSubtype="8" fill="hold" nodeType="withEffect">
                                  <p:stCondLst>
                                    <p:cond delay="250"/>
                                  </p:stCondLst>
                                  <p:childTnLst>
                                    <p:set>
                                      <p:cBhvr>
                                        <p:cTn id="92" dur="1" fill="hold">
                                          <p:stCondLst>
                                            <p:cond delay="0"/>
                                          </p:stCondLst>
                                        </p:cTn>
                                        <p:tgtEl>
                                          <p:spTgt spid="2"/>
                                        </p:tgtEl>
                                        <p:attrNameLst>
                                          <p:attrName>style.visibility</p:attrName>
                                        </p:attrNameLst>
                                      </p:cBhvr>
                                      <p:to>
                                        <p:strVal val="visible"/>
                                      </p:to>
                                    </p:set>
                                    <p:animEffect transition="in" filter="wipe(left)">
                                      <p:cBhvr>
                                        <p:cTn id="93" dur="750"/>
                                        <p:tgtEl>
                                          <p:spTgt spid="2"/>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155"/>
                                        </p:tgtEl>
                                        <p:attrNameLst>
                                          <p:attrName>style.visibility</p:attrName>
                                        </p:attrNameLst>
                                      </p:cBhvr>
                                      <p:to>
                                        <p:strVal val="visible"/>
                                      </p:to>
                                    </p:set>
                                    <p:animEffect transition="in" filter="fade">
                                      <p:cBhvr>
                                        <p:cTn id="96" dur="500"/>
                                        <p:tgtEl>
                                          <p:spTgt spid="15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140"/>
                                        </p:tgtEl>
                                        <p:attrNameLst>
                                          <p:attrName>style.visibility</p:attrName>
                                        </p:attrNameLst>
                                      </p:cBhvr>
                                      <p:to>
                                        <p:strVal val="visible"/>
                                      </p:to>
                                    </p:set>
                                    <p:animEffect transition="in" filter="fade">
                                      <p:cBhvr>
                                        <p:cTn id="9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99" grpId="0" animBg="1"/>
      <p:bldP spid="98" grpId="0" animBg="1"/>
      <p:bldP spid="4" grpId="0" animBg="1"/>
      <p:bldP spid="140" grpId="0"/>
      <p:bldP spid="141" grpId="0"/>
      <p:bldP spid="142" grpId="0"/>
      <p:bldP spid="143" grpId="0"/>
      <p:bldP spid="155" grpId="0"/>
      <p:bldP spid="156" grpId="0"/>
      <p:bldP spid="157" grpId="0"/>
      <p:bldP spid="158" grpId="0"/>
      <p:bldP spid="1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 name="椭圆 75"/>
          <p:cNvSpPr/>
          <p:nvPr/>
        </p:nvSpPr>
        <p:spPr>
          <a:xfrm>
            <a:off x="5013825" y="4807334"/>
            <a:ext cx="2279919" cy="599979"/>
          </a:xfrm>
          <a:prstGeom prst="ellipse">
            <a:avLst/>
          </a:prstGeom>
          <a:solidFill>
            <a:schemeClr val="bg1">
              <a:alpha val="10000"/>
            </a:schemeClr>
          </a:solid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347324" y="4825205"/>
            <a:ext cx="1612921" cy="4244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152791" y="4755374"/>
            <a:ext cx="4001987" cy="874437"/>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385395" y="4719560"/>
            <a:ext cx="5536779" cy="1209790"/>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6133" y="3928659"/>
            <a:ext cx="3991836" cy="147224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Lst>
            <a:ahLst/>
            <a:cxnLst>
              <a:cxn ang="0">
                <a:pos x="connsiteX0" y="connsiteY0"/>
              </a:cxn>
              <a:cxn ang="0">
                <a:pos x="connsiteX1" y="connsiteY1"/>
              </a:cxn>
            </a:cxnLst>
            <a:rect l="l" t="t" r="r" b="b"/>
            <a:pathLst>
              <a:path w="4777567" h="1762037">
                <a:moveTo>
                  <a:pt x="4458653" y="1762037"/>
                </a:moveTo>
                <a:cubicBezTo>
                  <a:pt x="5413692" y="-370611"/>
                  <a:pt x="4307523" y="-666838"/>
                  <a:pt x="0" y="1421994"/>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6 copy"/>
          <p:cNvSpPr/>
          <p:nvPr/>
        </p:nvSpPr>
        <p:spPr>
          <a:xfrm>
            <a:off x="4746957" y="4187226"/>
            <a:ext cx="1413679" cy="100596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Lst>
            <a:ahLst/>
            <a:cxnLst>
              <a:cxn ang="0">
                <a:pos x="connsiteX0" y="connsiteY0"/>
              </a:cxn>
              <a:cxn ang="0">
                <a:pos x="connsiteX1" y="connsiteY1"/>
              </a:cxn>
            </a:cxnLst>
            <a:rect l="l" t="t" r="r" b="b"/>
            <a:pathLst>
              <a:path w="1691940" h="1203974">
                <a:moveTo>
                  <a:pt x="1691940" y="942037"/>
                </a:moveTo>
                <a:cubicBezTo>
                  <a:pt x="726739" y="-329551"/>
                  <a:pt x="-714710" y="-381938"/>
                  <a:pt x="410827" y="120397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任意多边形 80"/>
          <p:cNvSpPr/>
          <p:nvPr/>
        </p:nvSpPr>
        <p:spPr>
          <a:xfrm>
            <a:off x="5666764" y="4451449"/>
            <a:ext cx="493872" cy="748094"/>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370687 w 732650"/>
              <a:gd name="connsiteY0" fmla="*/ 310015 h 616640"/>
              <a:gd name="connsiteX1" fmla="*/ 0 w 732650"/>
              <a:gd name="connsiteY1" fmla="*/ 616640 h 616640"/>
              <a:gd name="connsiteX0" fmla="*/ 481924 w 705290"/>
              <a:gd name="connsiteY0" fmla="*/ 311955 h 618580"/>
              <a:gd name="connsiteX1" fmla="*/ 111237 w 705290"/>
              <a:gd name="connsiteY1" fmla="*/ 618580 h 618580"/>
              <a:gd name="connsiteX0" fmla="*/ 669772 w 669772"/>
              <a:gd name="connsiteY0" fmla="*/ 305254 h 611879"/>
              <a:gd name="connsiteX1" fmla="*/ 299085 w 669772"/>
              <a:gd name="connsiteY1" fmla="*/ 611879 h 611879"/>
              <a:gd name="connsiteX0" fmla="*/ 561996 w 561996"/>
              <a:gd name="connsiteY0" fmla="*/ 459799 h 766424"/>
              <a:gd name="connsiteX1" fmla="*/ 191309 w 561996"/>
              <a:gd name="connsiteY1" fmla="*/ 766424 h 766424"/>
              <a:gd name="connsiteX0" fmla="*/ 739814 w 739814"/>
              <a:gd name="connsiteY0" fmla="*/ 471082 h 739707"/>
              <a:gd name="connsiteX1" fmla="*/ 163930 w 739814"/>
              <a:gd name="connsiteY1" fmla="*/ 739707 h 739707"/>
              <a:gd name="connsiteX0" fmla="*/ 575884 w 575884"/>
              <a:gd name="connsiteY0" fmla="*/ 474966 h 743591"/>
              <a:gd name="connsiteX1" fmla="*/ 0 w 575884"/>
              <a:gd name="connsiteY1" fmla="*/ 743591 h 743591"/>
              <a:gd name="connsiteX0" fmla="*/ 591084 w 591084"/>
              <a:gd name="connsiteY0" fmla="*/ 470343 h 754167"/>
              <a:gd name="connsiteX1" fmla="*/ 0 w 591084"/>
              <a:gd name="connsiteY1" fmla="*/ 754168 h 754167"/>
              <a:gd name="connsiteX0" fmla="*/ 591084 w 591084"/>
              <a:gd name="connsiteY0" fmla="*/ 611521 h 895346"/>
              <a:gd name="connsiteX1" fmla="*/ 0 w 591084"/>
              <a:gd name="connsiteY1" fmla="*/ 895346 h 895346"/>
            </a:gdLst>
            <a:ahLst/>
            <a:cxnLst>
              <a:cxn ang="0">
                <a:pos x="connsiteX0" y="connsiteY0"/>
              </a:cxn>
              <a:cxn ang="0">
                <a:pos x="connsiteX1" y="connsiteY1"/>
              </a:cxn>
            </a:cxnLst>
            <a:rect l="l" t="t" r="r" b="b"/>
            <a:pathLst>
              <a:path w="591084" h="895346">
                <a:moveTo>
                  <a:pt x="591084" y="611521"/>
                </a:moveTo>
                <a:cubicBezTo>
                  <a:pt x="461833" y="-642149"/>
                  <a:pt x="52718" y="329622"/>
                  <a:pt x="0" y="895346"/>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80 copy"/>
          <p:cNvSpPr/>
          <p:nvPr/>
        </p:nvSpPr>
        <p:spPr>
          <a:xfrm>
            <a:off x="6160640" y="4135532"/>
            <a:ext cx="2286678" cy="142391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1258475"/>
              <a:gd name="connsiteY0" fmla="*/ 1431867 h 2222441"/>
              <a:gd name="connsiteX1" fmla="*/ 733425 w 1258475"/>
              <a:gd name="connsiteY1" fmla="*/ 2222441 h 2222441"/>
              <a:gd name="connsiteX0" fmla="*/ 0 w 1802832"/>
              <a:gd name="connsiteY0" fmla="*/ 1464100 h 2178675"/>
              <a:gd name="connsiteX1" fmla="*/ 1402216 w 1802832"/>
              <a:gd name="connsiteY1" fmla="*/ 2178675 h 2178675"/>
              <a:gd name="connsiteX0" fmla="*/ 0 w 2151611"/>
              <a:gd name="connsiteY0" fmla="*/ 1185843 h 1900418"/>
              <a:gd name="connsiteX1" fmla="*/ 1402216 w 2151611"/>
              <a:gd name="connsiteY1" fmla="*/ 1900418 h 1900418"/>
              <a:gd name="connsiteX0" fmla="*/ 0 w 2307773"/>
              <a:gd name="connsiteY0" fmla="*/ 884659 h 1599234"/>
              <a:gd name="connsiteX1" fmla="*/ 1402216 w 2307773"/>
              <a:gd name="connsiteY1" fmla="*/ 1599234 h 1599234"/>
              <a:gd name="connsiteX0" fmla="*/ 0 w 3334061"/>
              <a:gd name="connsiteY0" fmla="*/ 927594 h 1642169"/>
              <a:gd name="connsiteX1" fmla="*/ 1402216 w 3334061"/>
              <a:gd name="connsiteY1" fmla="*/ 1642169 h 1642169"/>
              <a:gd name="connsiteX0" fmla="*/ 0 w 3431087"/>
              <a:gd name="connsiteY0" fmla="*/ 978808 h 1693383"/>
              <a:gd name="connsiteX1" fmla="*/ 1402216 w 3431087"/>
              <a:gd name="connsiteY1" fmla="*/ 1693383 h 1693383"/>
              <a:gd name="connsiteX0" fmla="*/ 0 w 3006733"/>
              <a:gd name="connsiteY0" fmla="*/ 1331918 h 2046493"/>
              <a:gd name="connsiteX1" fmla="*/ 1402216 w 3006733"/>
              <a:gd name="connsiteY1" fmla="*/ 2046493 h 2046493"/>
              <a:gd name="connsiteX0" fmla="*/ 0 w 2736775"/>
              <a:gd name="connsiteY0" fmla="*/ 989619 h 1704194"/>
              <a:gd name="connsiteX1" fmla="*/ 1402216 w 2736775"/>
              <a:gd name="connsiteY1" fmla="*/ 1704194 h 1704194"/>
            </a:gdLst>
            <a:ahLst/>
            <a:cxnLst>
              <a:cxn ang="0">
                <a:pos x="connsiteX0" y="connsiteY0"/>
              </a:cxn>
              <a:cxn ang="0">
                <a:pos x="connsiteX1" y="connsiteY1"/>
              </a:cxn>
            </a:cxnLst>
            <a:rect l="l" t="t" r="r" b="b"/>
            <a:pathLst>
              <a:path w="2736775" h="1704194">
                <a:moveTo>
                  <a:pt x="0" y="989619"/>
                </a:moveTo>
                <a:cubicBezTo>
                  <a:pt x="2120491" y="-575914"/>
                  <a:pt x="4159005" y="-244493"/>
                  <a:pt x="1402216" y="170419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Freeform 80 copy copy"/>
          <p:cNvSpPr/>
          <p:nvPr/>
        </p:nvSpPr>
        <p:spPr>
          <a:xfrm>
            <a:off x="6160638" y="2801256"/>
            <a:ext cx="956705" cy="3132077"/>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2436823"/>
              <a:gd name="connsiteY0" fmla="*/ 1345664 h 2350551"/>
              <a:gd name="connsiteX1" fmla="*/ 2119313 w 2436823"/>
              <a:gd name="connsiteY1" fmla="*/ 2350551 h 2350551"/>
              <a:gd name="connsiteX0" fmla="*/ 0 w 2652565"/>
              <a:gd name="connsiteY0" fmla="*/ 2084714 h 3089601"/>
              <a:gd name="connsiteX1" fmla="*/ 2119313 w 2652565"/>
              <a:gd name="connsiteY1" fmla="*/ 3089601 h 3089601"/>
              <a:gd name="connsiteX0" fmla="*/ 0 w 2709488"/>
              <a:gd name="connsiteY0" fmla="*/ 2668782 h 3673669"/>
              <a:gd name="connsiteX1" fmla="*/ 2119313 w 2709488"/>
              <a:gd name="connsiteY1" fmla="*/ 3673669 h 3673669"/>
              <a:gd name="connsiteX0" fmla="*/ 0 w 2673843"/>
              <a:gd name="connsiteY0" fmla="*/ 2657503 h 3662390"/>
              <a:gd name="connsiteX1" fmla="*/ 2119313 w 2673843"/>
              <a:gd name="connsiteY1" fmla="*/ 3662390 h 3662390"/>
              <a:gd name="connsiteX0" fmla="*/ 0 w 1145018"/>
              <a:gd name="connsiteY0" fmla="*/ 2586527 h 3748577"/>
              <a:gd name="connsiteX1" fmla="*/ 147638 w 1145018"/>
              <a:gd name="connsiteY1" fmla="*/ 3748577 h 3748577"/>
            </a:gdLst>
            <a:ahLst/>
            <a:cxnLst>
              <a:cxn ang="0">
                <a:pos x="connsiteX0" y="connsiteY0"/>
              </a:cxn>
              <a:cxn ang="0">
                <a:pos x="connsiteX1" y="connsiteY1"/>
              </a:cxn>
            </a:cxnLst>
            <a:rect l="l" t="t" r="r" b="b"/>
            <a:pathLst>
              <a:path w="1145018" h="3748577">
                <a:moveTo>
                  <a:pt x="0" y="2586527"/>
                </a:moveTo>
                <a:cubicBezTo>
                  <a:pt x="1020760" y="-1071074"/>
                  <a:pt x="1893889" y="-994873"/>
                  <a:pt x="147638" y="3748577"/>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5981570" y="4940509"/>
            <a:ext cx="370070" cy="6764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065135" y="4954436"/>
            <a:ext cx="189015" cy="3979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rot="3375645">
            <a:off x="4913209" y="5031195"/>
            <a:ext cx="341853" cy="341853"/>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116534" y="5769744"/>
            <a:ext cx="341853" cy="341853"/>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7171911" y="5381537"/>
            <a:ext cx="341853" cy="341853"/>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rot="3375645">
            <a:off x="5495293" y="5043913"/>
            <a:ext cx="341853" cy="341853"/>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中心亮"/>
          <p:cNvGrpSpPr/>
          <p:nvPr/>
        </p:nvGrpSpPr>
        <p:grpSpPr>
          <a:xfrm rot="3375645">
            <a:off x="6001933" y="4782890"/>
            <a:ext cx="341853" cy="341853"/>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任意多边形 100"/>
          <p:cNvSpPr/>
          <p:nvPr/>
        </p:nvSpPr>
        <p:spPr>
          <a:xfrm>
            <a:off x="5491328" y="4207044"/>
            <a:ext cx="665330" cy="119147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Lst>
            <a:ahLst/>
            <a:cxnLst>
              <a:cxn ang="0">
                <a:pos x="connsiteX0" y="connsiteY0"/>
              </a:cxn>
              <a:cxn ang="0">
                <a:pos x="connsiteX1" y="connsiteY1"/>
              </a:cxn>
            </a:cxnLst>
            <a:rect l="l" t="t" r="r" b="b"/>
            <a:pathLst>
              <a:path w="796290" h="1425998">
                <a:moveTo>
                  <a:pt x="796290" y="1425998"/>
                </a:moveTo>
                <a:cubicBezTo>
                  <a:pt x="548639" y="494453"/>
                  <a:pt x="230823" y="-817140"/>
                  <a:pt x="0" y="677332"/>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3269826" y="4116827"/>
            <a:ext cx="4376662" cy="1358093"/>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 name="connsiteX0" fmla="*/ 1794510 w 1794510"/>
              <a:gd name="connsiteY0" fmla="*/ 986660 h 986660"/>
              <a:gd name="connsiteX1" fmla="*/ 0 w 1794510"/>
              <a:gd name="connsiteY1" fmla="*/ 878074 h 986660"/>
              <a:gd name="connsiteX0" fmla="*/ 5337810 w 5337810"/>
              <a:gd name="connsiteY0" fmla="*/ 1319334 h 1319334"/>
              <a:gd name="connsiteX1" fmla="*/ 0 w 5337810"/>
              <a:gd name="connsiteY1" fmla="*/ 715448 h 1319334"/>
              <a:gd name="connsiteX0" fmla="*/ 5337810 w 5337810"/>
              <a:gd name="connsiteY0" fmla="*/ 1801295 h 1801295"/>
              <a:gd name="connsiteX1" fmla="*/ 0 w 5337810"/>
              <a:gd name="connsiteY1" fmla="*/ 1197409 h 1801295"/>
              <a:gd name="connsiteX0" fmla="*/ 5449028 w 5449028"/>
              <a:gd name="connsiteY0" fmla="*/ 1821850 h 1821850"/>
              <a:gd name="connsiteX1" fmla="*/ 111218 w 5449028"/>
              <a:gd name="connsiteY1" fmla="*/ 1217964 h 1821850"/>
              <a:gd name="connsiteX0" fmla="*/ 5238140 w 5238140"/>
              <a:gd name="connsiteY0" fmla="*/ 1625412 h 1625412"/>
              <a:gd name="connsiteX1" fmla="*/ 128930 w 5238140"/>
              <a:gd name="connsiteY1" fmla="*/ 1425386 h 1625412"/>
            </a:gdLst>
            <a:ahLst/>
            <a:cxnLst>
              <a:cxn ang="0">
                <a:pos x="connsiteX0" y="connsiteY0"/>
              </a:cxn>
              <a:cxn ang="0">
                <a:pos x="connsiteX1" y="connsiteY1"/>
              </a:cxn>
            </a:cxnLst>
            <a:rect l="l" t="t" r="r" b="b"/>
            <a:pathLst>
              <a:path w="5238140" h="1625412">
                <a:moveTo>
                  <a:pt x="5238140" y="1625412"/>
                </a:moveTo>
                <a:cubicBezTo>
                  <a:pt x="106069" y="-875853"/>
                  <a:pt x="-303187" y="-122426"/>
                  <a:pt x="128930" y="1425386"/>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760403" y="4667612"/>
            <a:ext cx="8671194" cy="1689646"/>
          </a:xfrm>
          <a:prstGeom prst="ellipse">
            <a:avLst/>
          </a:prstGeom>
          <a:noFill/>
          <a:ln>
            <a:solidFill>
              <a:schemeClr val="bg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rot="3375645">
            <a:off x="6887013" y="2645538"/>
            <a:ext cx="429050" cy="429050"/>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867525" y="2085975"/>
            <a:ext cx="3454400" cy="635000"/>
            <a:chOff x="6867525" y="2085975"/>
            <a:chExt cx="3454400" cy="635000"/>
          </a:xfrm>
        </p:grpSpPr>
        <p:sp>
          <p:nvSpPr>
            <p:cNvPr id="109" name="任意多边形 108"/>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6900333" y="2111492"/>
              <a:ext cx="90441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No.1</a:t>
              </a:r>
              <a:endParaRPr lang="zh-CN" altLang="en-US" sz="2400" dirty="0"/>
            </a:p>
          </p:txBody>
        </p:sp>
        <p:sp>
          <p:nvSpPr>
            <p:cNvPr id="111" name="文本框 110"/>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rot="3375645">
            <a:off x="7932042" y="3908283"/>
            <a:ext cx="429050" cy="429050"/>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7912554" y="3334203"/>
            <a:ext cx="3454400" cy="635000"/>
            <a:chOff x="6867525" y="2085975"/>
            <a:chExt cx="3454400" cy="635000"/>
          </a:xfrm>
        </p:grpSpPr>
        <p:sp>
          <p:nvSpPr>
            <p:cNvPr id="116" name="任意多边形 115"/>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6900333"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No.2</a:t>
              </a:r>
              <a:endParaRPr lang="zh-CN" altLang="en-US" sz="2400" dirty="0"/>
            </a:p>
          </p:txBody>
        </p:sp>
        <p:sp>
          <p:nvSpPr>
            <p:cNvPr id="118" name="文本框 117"/>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rot="3375645">
            <a:off x="4709870" y="395182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flipH="1">
            <a:off x="1714955" y="3377745"/>
            <a:ext cx="3472888" cy="635000"/>
            <a:chOff x="6849037" y="2085975"/>
            <a:chExt cx="3472888" cy="635000"/>
          </a:xfrm>
        </p:grpSpPr>
        <p:sp>
          <p:nvSpPr>
            <p:cNvPr id="123" name="任意多边形 122"/>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6849037"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No.3</a:t>
              </a:r>
              <a:endParaRPr lang="zh-CN" altLang="en-US" sz="2400" dirty="0"/>
            </a:p>
          </p:txBody>
        </p:sp>
        <p:sp>
          <p:nvSpPr>
            <p:cNvPr id="125" name="文本框 124"/>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08" name="直接连接符 107"/>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6"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7" name="组合 126"/>
          <p:cNvGrpSpPr/>
          <p:nvPr/>
        </p:nvGrpSpPr>
        <p:grpSpPr>
          <a:xfrm flipV="1">
            <a:off x="295542" y="290509"/>
            <a:ext cx="537242" cy="537243"/>
            <a:chOff x="7758139" y="2808362"/>
            <a:chExt cx="1285965" cy="1285965"/>
          </a:xfrm>
        </p:grpSpPr>
        <p:sp>
          <p:nvSpPr>
            <p:cNvPr id="128" name="任意多边形 127"/>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userDrawn="1"/>
          </p:nvGrpSpPr>
          <p:grpSpPr>
            <a:xfrm>
              <a:off x="7904995" y="2955216"/>
              <a:ext cx="992256" cy="992256"/>
              <a:chOff x="813435" y="4187372"/>
              <a:chExt cx="1292678" cy="1292678"/>
            </a:xfrm>
            <a:noFill/>
          </p:grpSpPr>
          <p:sp>
            <p:nvSpPr>
              <p:cNvPr id="131" name="圆角矩形 130"/>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98175686"/>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7"/>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7"/>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6"/>
                                        </p:tgtEl>
                                        <p:attrNameLst>
                                          <p:attrName>style.visibility</p:attrName>
                                        </p:attrNameLst>
                                      </p:cBhvr>
                                      <p:to>
                                        <p:strVal val="visible"/>
                                      </p:to>
                                    </p:set>
                                    <p:animEffect transition="in" filter="wipe(right)">
                                      <p:cBhvr>
                                        <p:cTn id="14" dur="1700"/>
                                        <p:tgtEl>
                                          <p:spTgt spid="126"/>
                                        </p:tgtEl>
                                      </p:cBhvr>
                                    </p:animEffect>
                                  </p:childTnLst>
                                </p:cTn>
                              </p:par>
                              <p:par>
                                <p:cTn id="15" presetID="22" presetClass="entr" presetSubtype="2" fill="hold" nodeType="withEffect">
                                  <p:stCondLst>
                                    <p:cond delay="300"/>
                                  </p:stCondLst>
                                  <p:childTnLst>
                                    <p:set>
                                      <p:cBhvr>
                                        <p:cTn id="16" dur="1" fill="hold">
                                          <p:stCondLst>
                                            <p:cond delay="0"/>
                                          </p:stCondLst>
                                        </p:cTn>
                                        <p:tgtEl>
                                          <p:spTgt spid="108"/>
                                        </p:tgtEl>
                                        <p:attrNameLst>
                                          <p:attrName>style.visibility</p:attrName>
                                        </p:attrNameLst>
                                      </p:cBhvr>
                                      <p:to>
                                        <p:strVal val="visible"/>
                                      </p:to>
                                    </p:set>
                                    <p:animEffect transition="in" filter="wipe(right)">
                                      <p:cBhvr>
                                        <p:cTn id="17" dur="1700"/>
                                        <p:tgtEl>
                                          <p:spTgt spid="108"/>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500"/>
                                        <p:tgtEl>
                                          <p:spTgt spid="97"/>
                                        </p:tgtEl>
                                      </p:cBhvr>
                                    </p:animEffect>
                                    <p:anim calcmode="lin" valueType="num">
                                      <p:cBhvr>
                                        <p:cTn id="22" dur="500" fill="hold"/>
                                        <p:tgtEl>
                                          <p:spTgt spid="97"/>
                                        </p:tgtEl>
                                        <p:attrNameLst>
                                          <p:attrName>ppt_x</p:attrName>
                                        </p:attrNameLst>
                                      </p:cBhvr>
                                      <p:tavLst>
                                        <p:tav tm="0">
                                          <p:val>
                                            <p:strVal val="#ppt_x"/>
                                          </p:val>
                                        </p:tav>
                                        <p:tav tm="100000">
                                          <p:val>
                                            <p:strVal val="#ppt_x"/>
                                          </p:val>
                                        </p:tav>
                                      </p:tavLst>
                                    </p:anim>
                                    <p:anim calcmode="lin" valueType="num">
                                      <p:cBhvr>
                                        <p:cTn id="23" dur="500" fill="hold"/>
                                        <p:tgtEl>
                                          <p:spTgt spid="9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animEffect transition="in" filter="fade">
                                      <p:cBhvr>
                                        <p:cTn id="44" dur="500"/>
                                        <p:tgtEl>
                                          <p:spTgt spid="7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ppt_w</p:attrName>
                                        </p:attrNameLst>
                                      </p:cBhvr>
                                      <p:tavLst>
                                        <p:tav tm="0">
                                          <p:val>
                                            <p:fltVal val="0"/>
                                          </p:val>
                                        </p:tav>
                                        <p:tav tm="100000">
                                          <p:val>
                                            <p:strVal val="#ppt_w"/>
                                          </p:val>
                                        </p:tav>
                                      </p:tavLst>
                                    </p:anim>
                                    <p:anim calcmode="lin" valueType="num">
                                      <p:cBhvr>
                                        <p:cTn id="53" dur="500" fill="hold"/>
                                        <p:tgtEl>
                                          <p:spTgt spid="78"/>
                                        </p:tgtEl>
                                        <p:attrNameLst>
                                          <p:attrName>ppt_h</p:attrName>
                                        </p:attrNameLst>
                                      </p:cBhvr>
                                      <p:tavLst>
                                        <p:tav tm="0">
                                          <p:val>
                                            <p:fltVal val="0"/>
                                          </p:val>
                                        </p:tav>
                                        <p:tav tm="100000">
                                          <p:val>
                                            <p:strVal val="#ppt_h"/>
                                          </p:val>
                                        </p:tav>
                                      </p:tavLst>
                                    </p:anim>
                                    <p:animEffect transition="in" filter="fade">
                                      <p:cBhvr>
                                        <p:cTn id="54" dur="500"/>
                                        <p:tgtEl>
                                          <p:spTgt spid="78"/>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3"/>
                                        </p:tgtEl>
                                        <p:attrNameLst>
                                          <p:attrName>style.visibility</p:attrName>
                                        </p:attrNameLst>
                                      </p:cBhvr>
                                      <p:to>
                                        <p:strVal val="visible"/>
                                      </p:to>
                                    </p:set>
                                    <p:anim calcmode="lin" valueType="num">
                                      <p:cBhvr>
                                        <p:cTn id="57" dur="500" fill="hold"/>
                                        <p:tgtEl>
                                          <p:spTgt spid="103"/>
                                        </p:tgtEl>
                                        <p:attrNameLst>
                                          <p:attrName>ppt_w</p:attrName>
                                        </p:attrNameLst>
                                      </p:cBhvr>
                                      <p:tavLst>
                                        <p:tav tm="0">
                                          <p:val>
                                            <p:fltVal val="0"/>
                                          </p:val>
                                        </p:tav>
                                        <p:tav tm="100000">
                                          <p:val>
                                            <p:strVal val="#ppt_w"/>
                                          </p:val>
                                        </p:tav>
                                      </p:tavLst>
                                    </p:anim>
                                    <p:anim calcmode="lin" valueType="num">
                                      <p:cBhvr>
                                        <p:cTn id="58" dur="500" fill="hold"/>
                                        <p:tgtEl>
                                          <p:spTgt spid="103"/>
                                        </p:tgtEl>
                                        <p:attrNameLst>
                                          <p:attrName>ppt_h</p:attrName>
                                        </p:attrNameLst>
                                      </p:cBhvr>
                                      <p:tavLst>
                                        <p:tav tm="0">
                                          <p:val>
                                            <p:fltVal val="0"/>
                                          </p:val>
                                        </p:tav>
                                        <p:tav tm="100000">
                                          <p:val>
                                            <p:strVal val="#ppt_h"/>
                                          </p:val>
                                        </p:tav>
                                      </p:tavLst>
                                    </p:anim>
                                    <p:animEffect transition="in" filter="fade">
                                      <p:cBhvr>
                                        <p:cTn id="59" dur="500"/>
                                        <p:tgtEl>
                                          <p:spTgt spid="103"/>
                                        </p:tgtEl>
                                      </p:cBhvr>
                                    </p:animEffect>
                                  </p:childTnLst>
                                </p:cTn>
                              </p:par>
                              <p:par>
                                <p:cTn id="60" presetID="10" presetClass="entr" presetSubtype="0" fill="hold" grpId="0" nodeType="withEffect">
                                  <p:stCondLst>
                                    <p:cond delay="175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10" presetClass="entr" presetSubtype="0" fill="hold" grpId="0" nodeType="withEffect">
                                  <p:stCondLst>
                                    <p:cond delay="225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500"/>
                                        <p:tgtEl>
                                          <p:spTgt spid="102"/>
                                        </p:tgtEl>
                                      </p:cBhvr>
                                    </p:animEffect>
                                  </p:childTnLst>
                                </p:cTn>
                              </p:par>
                            </p:childTnLst>
                          </p:cTn>
                        </p:par>
                        <p:par>
                          <p:cTn id="69" fill="hold">
                            <p:stCondLst>
                              <p:cond delay="5250"/>
                            </p:stCondLst>
                            <p:childTnLst>
                              <p:par>
                                <p:cTn id="70" presetID="10" presetClass="entr" presetSubtype="0" fill="hold" grpId="0" nodeType="after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par>
                                <p:cTn id="73" presetID="10" presetClass="entr" presetSubtype="0" fill="hold" nodeType="withEffect">
                                  <p:stCondLst>
                                    <p:cond delay="25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500"/>
                                        <p:tgtEl>
                                          <p:spTgt spid="100"/>
                                        </p:tgtEl>
                                      </p:cBhvr>
                                    </p:animEffect>
                                  </p:childTnLst>
                                </p:cTn>
                              </p:par>
                              <p:par>
                                <p:cTn id="80" presetID="10" presetClass="entr" presetSubtype="0" fill="hold" nodeType="withEffect">
                                  <p:stCondLst>
                                    <p:cond delay="25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par>
                          <p:cTn id="83" fill="hold">
                            <p:stCondLst>
                              <p:cond delay="6750"/>
                            </p:stCondLst>
                            <p:childTnLst>
                              <p:par>
                                <p:cTn id="84" presetID="10" presetClass="entr" presetSubtype="0"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nodeType="withEffect">
                                  <p:stCondLst>
                                    <p:cond delay="250"/>
                                  </p:stCondLst>
                                  <p:childTnLst>
                                    <p:set>
                                      <p:cBhvr>
                                        <p:cTn id="88" dur="1" fill="hold">
                                          <p:stCondLst>
                                            <p:cond delay="0"/>
                                          </p:stCondLst>
                                        </p:cTn>
                                        <p:tgtEl>
                                          <p:spTgt spid="91"/>
                                        </p:tgtEl>
                                        <p:attrNameLst>
                                          <p:attrName>style.visibility</p:attrName>
                                        </p:attrNameLst>
                                      </p:cBhvr>
                                      <p:to>
                                        <p:strVal val="visible"/>
                                      </p:to>
                                    </p:set>
                                    <p:animEffect transition="in" filter="fade">
                                      <p:cBhvr>
                                        <p:cTn id="89" dur="500"/>
                                        <p:tgtEl>
                                          <p:spTgt spid="91"/>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500"/>
                                        <p:tgtEl>
                                          <p:spTgt spid="83"/>
                                        </p:tgtEl>
                                      </p:cBhvr>
                                    </p:animEffect>
                                  </p:childTnLst>
                                </p:cTn>
                              </p:par>
                              <p:par>
                                <p:cTn id="94" presetID="10" presetClass="entr" presetSubtype="0" fill="hold" nodeType="withEffect">
                                  <p:stCondLst>
                                    <p:cond delay="25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500"/>
                                        <p:tgtEl>
                                          <p:spTgt spid="88"/>
                                        </p:tgtEl>
                                      </p:cBhvr>
                                    </p:animEffect>
                                  </p:childTnLst>
                                </p:cTn>
                              </p:par>
                            </p:childTnLst>
                          </p:cTn>
                        </p:par>
                        <p:par>
                          <p:cTn id="97" fill="hold">
                            <p:stCondLst>
                              <p:cond delay="8250"/>
                            </p:stCondLst>
                            <p:childTnLst>
                              <p:par>
                                <p:cTn id="98" presetID="47" presetClass="entr" presetSubtype="0" fill="hold" nodeType="afterEffect">
                                  <p:stCondLst>
                                    <p:cond delay="0"/>
                                  </p:stCondLst>
                                  <p:childTnLst>
                                    <p:set>
                                      <p:cBhvr>
                                        <p:cTn id="99" dur="1" fill="hold">
                                          <p:stCondLst>
                                            <p:cond delay="0"/>
                                          </p:stCondLst>
                                        </p:cTn>
                                        <p:tgtEl>
                                          <p:spTgt spid="104"/>
                                        </p:tgtEl>
                                        <p:attrNameLst>
                                          <p:attrName>style.visibility</p:attrName>
                                        </p:attrNameLst>
                                      </p:cBhvr>
                                      <p:to>
                                        <p:strVal val="visible"/>
                                      </p:to>
                                    </p:set>
                                    <p:animEffect transition="in" filter="fade">
                                      <p:cBhvr>
                                        <p:cTn id="100" dur="500"/>
                                        <p:tgtEl>
                                          <p:spTgt spid="104"/>
                                        </p:tgtEl>
                                      </p:cBhvr>
                                    </p:animEffect>
                                    <p:anim calcmode="lin" valueType="num">
                                      <p:cBhvr>
                                        <p:cTn id="101" dur="500" fill="hold"/>
                                        <p:tgtEl>
                                          <p:spTgt spid="104"/>
                                        </p:tgtEl>
                                        <p:attrNameLst>
                                          <p:attrName>ppt_x</p:attrName>
                                        </p:attrNameLst>
                                      </p:cBhvr>
                                      <p:tavLst>
                                        <p:tav tm="0">
                                          <p:val>
                                            <p:strVal val="#ppt_x"/>
                                          </p:val>
                                        </p:tav>
                                        <p:tav tm="100000">
                                          <p:val>
                                            <p:strVal val="#ppt_x"/>
                                          </p:val>
                                        </p:tav>
                                      </p:tavLst>
                                    </p:anim>
                                    <p:anim calcmode="lin" valueType="num">
                                      <p:cBhvr>
                                        <p:cTn id="102" dur="500" fill="hold"/>
                                        <p:tgtEl>
                                          <p:spTgt spid="104"/>
                                        </p:tgtEl>
                                        <p:attrNameLst>
                                          <p:attrName>ppt_y</p:attrName>
                                        </p:attrNameLst>
                                      </p:cBhvr>
                                      <p:tavLst>
                                        <p:tav tm="0">
                                          <p:val>
                                            <p:strVal val="#ppt_y-.1"/>
                                          </p:val>
                                        </p:tav>
                                        <p:tav tm="100000">
                                          <p:val>
                                            <p:strVal val="#ppt_y"/>
                                          </p:val>
                                        </p:tav>
                                      </p:tavLst>
                                    </p:anim>
                                  </p:childTnLst>
                                </p:cTn>
                              </p:par>
                            </p:childTnLst>
                          </p:cTn>
                        </p:par>
                        <p:par>
                          <p:cTn id="103" fill="hold">
                            <p:stCondLst>
                              <p:cond delay="8750"/>
                            </p:stCondLst>
                            <p:childTnLst>
                              <p:par>
                                <p:cTn id="104" presetID="22" presetClass="entr" presetSubtype="4" fill="hold"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wipe(down)">
                                      <p:cBhvr>
                                        <p:cTn id="106" dur="500"/>
                                        <p:tgtEl>
                                          <p:spTgt spid="16"/>
                                        </p:tgtEl>
                                      </p:cBhvr>
                                    </p:animEffect>
                                  </p:childTnLst>
                                </p:cTn>
                              </p:par>
                            </p:childTnLst>
                          </p:cTn>
                        </p:par>
                        <p:par>
                          <p:cTn id="107" fill="hold">
                            <p:stCondLst>
                              <p:cond delay="9250"/>
                            </p:stCondLst>
                            <p:childTnLst>
                              <p:par>
                                <p:cTn id="108" presetID="47" presetClass="entr" presetSubtype="0" fill="hold" nodeType="after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fade">
                                      <p:cBhvr>
                                        <p:cTn id="110" dur="500"/>
                                        <p:tgtEl>
                                          <p:spTgt spid="112"/>
                                        </p:tgtEl>
                                      </p:cBhvr>
                                    </p:animEffect>
                                    <p:anim calcmode="lin" valueType="num">
                                      <p:cBhvr>
                                        <p:cTn id="111" dur="500" fill="hold"/>
                                        <p:tgtEl>
                                          <p:spTgt spid="112"/>
                                        </p:tgtEl>
                                        <p:attrNameLst>
                                          <p:attrName>ppt_x</p:attrName>
                                        </p:attrNameLst>
                                      </p:cBhvr>
                                      <p:tavLst>
                                        <p:tav tm="0">
                                          <p:val>
                                            <p:strVal val="#ppt_x"/>
                                          </p:val>
                                        </p:tav>
                                        <p:tav tm="100000">
                                          <p:val>
                                            <p:strVal val="#ppt_x"/>
                                          </p:val>
                                        </p:tav>
                                      </p:tavLst>
                                    </p:anim>
                                    <p:anim calcmode="lin" valueType="num">
                                      <p:cBhvr>
                                        <p:cTn id="112" dur="500" fill="hold"/>
                                        <p:tgtEl>
                                          <p:spTgt spid="112"/>
                                        </p:tgtEl>
                                        <p:attrNameLst>
                                          <p:attrName>ppt_y</p:attrName>
                                        </p:attrNameLst>
                                      </p:cBhvr>
                                      <p:tavLst>
                                        <p:tav tm="0">
                                          <p:val>
                                            <p:strVal val="#ppt_y-.1"/>
                                          </p:val>
                                        </p:tav>
                                        <p:tav tm="100000">
                                          <p:val>
                                            <p:strVal val="#ppt_y"/>
                                          </p:val>
                                        </p:tav>
                                      </p:tavLst>
                                    </p:anim>
                                  </p:childTnLst>
                                </p:cTn>
                              </p:par>
                            </p:childTnLst>
                          </p:cTn>
                        </p:par>
                        <p:par>
                          <p:cTn id="113" fill="hold">
                            <p:stCondLst>
                              <p:cond delay="9750"/>
                            </p:stCondLst>
                            <p:childTnLst>
                              <p:par>
                                <p:cTn id="114" presetID="22" presetClass="entr" presetSubtype="4" fill="hold" nodeType="afterEffect">
                                  <p:stCondLst>
                                    <p:cond delay="0"/>
                                  </p:stCondLst>
                                  <p:childTnLst>
                                    <p:set>
                                      <p:cBhvr>
                                        <p:cTn id="115" dur="1" fill="hold">
                                          <p:stCondLst>
                                            <p:cond delay="0"/>
                                          </p:stCondLst>
                                        </p:cTn>
                                        <p:tgtEl>
                                          <p:spTgt spid="115"/>
                                        </p:tgtEl>
                                        <p:attrNameLst>
                                          <p:attrName>style.visibility</p:attrName>
                                        </p:attrNameLst>
                                      </p:cBhvr>
                                      <p:to>
                                        <p:strVal val="visible"/>
                                      </p:to>
                                    </p:set>
                                    <p:animEffect transition="in" filter="wipe(down)">
                                      <p:cBhvr>
                                        <p:cTn id="116" dur="500"/>
                                        <p:tgtEl>
                                          <p:spTgt spid="115"/>
                                        </p:tgtEl>
                                      </p:cBhvr>
                                    </p:animEffect>
                                  </p:childTnLst>
                                </p:cTn>
                              </p:par>
                            </p:childTnLst>
                          </p:cTn>
                        </p:par>
                        <p:par>
                          <p:cTn id="117" fill="hold">
                            <p:stCondLst>
                              <p:cond delay="10250"/>
                            </p:stCondLst>
                            <p:childTnLst>
                              <p:par>
                                <p:cTn id="118" presetID="47" presetClass="entr" presetSubtype="0" fill="hold" nodeType="afterEffect">
                                  <p:stCondLst>
                                    <p:cond delay="0"/>
                                  </p:stCondLst>
                                  <p:childTnLst>
                                    <p:set>
                                      <p:cBhvr>
                                        <p:cTn id="119" dur="1" fill="hold">
                                          <p:stCondLst>
                                            <p:cond delay="0"/>
                                          </p:stCondLst>
                                        </p:cTn>
                                        <p:tgtEl>
                                          <p:spTgt spid="119"/>
                                        </p:tgtEl>
                                        <p:attrNameLst>
                                          <p:attrName>style.visibility</p:attrName>
                                        </p:attrNameLst>
                                      </p:cBhvr>
                                      <p:to>
                                        <p:strVal val="visible"/>
                                      </p:to>
                                    </p:set>
                                    <p:animEffect transition="in" filter="fade">
                                      <p:cBhvr>
                                        <p:cTn id="120" dur="500"/>
                                        <p:tgtEl>
                                          <p:spTgt spid="119"/>
                                        </p:tgtEl>
                                      </p:cBhvr>
                                    </p:animEffect>
                                    <p:anim calcmode="lin" valueType="num">
                                      <p:cBhvr>
                                        <p:cTn id="121" dur="500" fill="hold"/>
                                        <p:tgtEl>
                                          <p:spTgt spid="119"/>
                                        </p:tgtEl>
                                        <p:attrNameLst>
                                          <p:attrName>ppt_x</p:attrName>
                                        </p:attrNameLst>
                                      </p:cBhvr>
                                      <p:tavLst>
                                        <p:tav tm="0">
                                          <p:val>
                                            <p:strVal val="#ppt_x"/>
                                          </p:val>
                                        </p:tav>
                                        <p:tav tm="100000">
                                          <p:val>
                                            <p:strVal val="#ppt_x"/>
                                          </p:val>
                                        </p:tav>
                                      </p:tavLst>
                                    </p:anim>
                                    <p:anim calcmode="lin" valueType="num">
                                      <p:cBhvr>
                                        <p:cTn id="122" dur="500" fill="hold"/>
                                        <p:tgtEl>
                                          <p:spTgt spid="119"/>
                                        </p:tgtEl>
                                        <p:attrNameLst>
                                          <p:attrName>ppt_y</p:attrName>
                                        </p:attrNameLst>
                                      </p:cBhvr>
                                      <p:tavLst>
                                        <p:tav tm="0">
                                          <p:val>
                                            <p:strVal val="#ppt_y-.1"/>
                                          </p:val>
                                        </p:tav>
                                        <p:tav tm="100000">
                                          <p:val>
                                            <p:strVal val="#ppt_y"/>
                                          </p:val>
                                        </p:tav>
                                      </p:tavLst>
                                    </p:anim>
                                  </p:childTnLst>
                                </p:cTn>
                              </p:par>
                            </p:childTnLst>
                          </p:cTn>
                        </p:par>
                        <p:par>
                          <p:cTn id="123" fill="hold">
                            <p:stCondLst>
                              <p:cond delay="10750"/>
                            </p:stCondLst>
                            <p:childTnLst>
                              <p:par>
                                <p:cTn id="124" presetID="22" presetClass="entr" presetSubtype="4" fill="hold" nodeType="afterEffect">
                                  <p:stCondLst>
                                    <p:cond delay="0"/>
                                  </p:stCondLst>
                                  <p:childTnLst>
                                    <p:set>
                                      <p:cBhvr>
                                        <p:cTn id="125" dur="1" fill="hold">
                                          <p:stCondLst>
                                            <p:cond delay="0"/>
                                          </p:stCondLst>
                                        </p:cTn>
                                        <p:tgtEl>
                                          <p:spTgt spid="122"/>
                                        </p:tgtEl>
                                        <p:attrNameLst>
                                          <p:attrName>style.visibility</p:attrName>
                                        </p:attrNameLst>
                                      </p:cBhvr>
                                      <p:to>
                                        <p:strVal val="visible"/>
                                      </p:to>
                                    </p:set>
                                    <p:animEffect transition="in" filter="wipe(down)">
                                      <p:cBhvr>
                                        <p:cTn id="12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3" grpId="0" animBg="1"/>
      <p:bldP spid="77" grpId="0" animBg="1"/>
      <p:bldP spid="78" grpId="0" animBg="1"/>
      <p:bldP spid="7" grpId="0" animBg="1"/>
      <p:bldP spid="100" grpId="0" animBg="1"/>
      <p:bldP spid="81" grpId="0" animBg="1"/>
      <p:bldP spid="82" grpId="0" animBg="1"/>
      <p:bldP spid="83" grpId="0" animBg="1"/>
      <p:bldP spid="8" grpId="0" animBg="1"/>
      <p:bldP spid="84" grpId="0" animBg="1"/>
      <p:bldP spid="101" grpId="0" animBg="1"/>
      <p:bldP spid="102" grpId="0" animBg="1"/>
      <p:bldP spid="103" grpId="0" animBg="1"/>
      <p:bldP spid="12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任意多边形 24"/>
          <p:cNvSpPr/>
          <p:nvPr/>
        </p:nvSpPr>
        <p:spPr>
          <a:xfrm>
            <a:off x="4579620" y="2247900"/>
            <a:ext cx="3032760" cy="331470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3314700"/>
              <a:gd name="connsiteX1" fmla="*/ 723900 w 3032760"/>
              <a:gd name="connsiteY1" fmla="*/ 1127760 h 3314700"/>
              <a:gd name="connsiteX2" fmla="*/ 0 w 3032760"/>
              <a:gd name="connsiteY2" fmla="*/ 1935480 h 3314700"/>
              <a:gd name="connsiteX3" fmla="*/ 1074420 w 3032760"/>
              <a:gd name="connsiteY3" fmla="*/ 238506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2760" h="3314700">
                <a:moveTo>
                  <a:pt x="1516380" y="0"/>
                </a:moveTo>
                <a:lnTo>
                  <a:pt x="723900" y="1127760"/>
                </a:lnTo>
                <a:lnTo>
                  <a:pt x="0" y="1935480"/>
                </a:lnTo>
                <a:lnTo>
                  <a:pt x="1074420" y="2385060"/>
                </a:lnTo>
                <a:lnTo>
                  <a:pt x="1516380" y="3314700"/>
                </a:lnTo>
                <a:lnTo>
                  <a:pt x="2628900" y="3048000"/>
                </a:lnTo>
                <a:lnTo>
                  <a:pt x="3032760" y="1935480"/>
                </a:lnTo>
                <a:lnTo>
                  <a:pt x="2194560" y="1264920"/>
                </a:lnTo>
                <a:lnTo>
                  <a:pt x="1516380" y="0"/>
                </a:lnTo>
                <a:close/>
              </a:path>
            </a:pathLst>
          </a:cu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24 copy"/>
          <p:cNvSpPr/>
          <p:nvPr/>
        </p:nvSpPr>
        <p:spPr>
          <a:xfrm>
            <a:off x="4109720" y="3064510"/>
            <a:ext cx="3270250" cy="242189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2540000"/>
              <a:gd name="connsiteX1" fmla="*/ 723900 w 3032760"/>
              <a:gd name="connsiteY1" fmla="*/ 35306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516380 w 3032760"/>
              <a:gd name="connsiteY0" fmla="*/ 0 h 2540000"/>
              <a:gd name="connsiteX1" fmla="*/ 387350 w 3032760"/>
              <a:gd name="connsiteY1" fmla="*/ 4191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1224280 w 3502660"/>
              <a:gd name="connsiteY3" fmla="*/ 19227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703580 w 3502660"/>
              <a:gd name="connsiteY3" fmla="*/ 24561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456180"/>
              <a:gd name="connsiteX1" fmla="*/ 857250 w 3502660"/>
              <a:gd name="connsiteY1" fmla="*/ 41910 h 2456180"/>
              <a:gd name="connsiteX2" fmla="*/ 0 w 3502660"/>
              <a:gd name="connsiteY2" fmla="*/ 1160780 h 2456180"/>
              <a:gd name="connsiteX3" fmla="*/ 703580 w 3502660"/>
              <a:gd name="connsiteY3" fmla="*/ 2456180 h 2456180"/>
              <a:gd name="connsiteX4" fmla="*/ 1998980 w 3502660"/>
              <a:gd name="connsiteY4" fmla="*/ 2082800 h 2456180"/>
              <a:gd name="connsiteX5" fmla="*/ 3098800 w 3502660"/>
              <a:gd name="connsiteY5" fmla="*/ 2273300 h 2456180"/>
              <a:gd name="connsiteX6" fmla="*/ 3502660 w 3502660"/>
              <a:gd name="connsiteY6" fmla="*/ 1160780 h 2456180"/>
              <a:gd name="connsiteX7" fmla="*/ 2664460 w 3502660"/>
              <a:gd name="connsiteY7" fmla="*/ 490220 h 2456180"/>
              <a:gd name="connsiteX8" fmla="*/ 1986280 w 3502660"/>
              <a:gd name="connsiteY8" fmla="*/ 0 h 2456180"/>
              <a:gd name="connsiteX0" fmla="*/ 1986280 w 3502660"/>
              <a:gd name="connsiteY0" fmla="*/ 0 h 2463800"/>
              <a:gd name="connsiteX1" fmla="*/ 857250 w 3502660"/>
              <a:gd name="connsiteY1" fmla="*/ 41910 h 2463800"/>
              <a:gd name="connsiteX2" fmla="*/ 0 w 3502660"/>
              <a:gd name="connsiteY2" fmla="*/ 1160780 h 2463800"/>
              <a:gd name="connsiteX3" fmla="*/ 703580 w 3502660"/>
              <a:gd name="connsiteY3" fmla="*/ 2456180 h 2463800"/>
              <a:gd name="connsiteX4" fmla="*/ 1998980 w 3502660"/>
              <a:gd name="connsiteY4" fmla="*/ 2082800 h 2463800"/>
              <a:gd name="connsiteX5" fmla="*/ 3270250 w 3502660"/>
              <a:gd name="connsiteY5" fmla="*/ 2463800 h 2463800"/>
              <a:gd name="connsiteX6" fmla="*/ 3502660 w 3502660"/>
              <a:gd name="connsiteY6" fmla="*/ 1160780 h 2463800"/>
              <a:gd name="connsiteX7" fmla="*/ 2664460 w 3502660"/>
              <a:gd name="connsiteY7" fmla="*/ 490220 h 2463800"/>
              <a:gd name="connsiteX8" fmla="*/ 1986280 w 350266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67660 w 3270250"/>
              <a:gd name="connsiteY6" fmla="*/ 11734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3115310 w 3270250"/>
              <a:gd name="connsiteY7" fmla="*/ 45720 h 2463800"/>
              <a:gd name="connsiteX8" fmla="*/ 1986280 w 3270250"/>
              <a:gd name="connsiteY8" fmla="*/ 0 h 2463800"/>
              <a:gd name="connsiteX0" fmla="*/ 1979930 w 3270250"/>
              <a:gd name="connsiteY0" fmla="*/ 415290 h 2421890"/>
              <a:gd name="connsiteX1" fmla="*/ 857250 w 3270250"/>
              <a:gd name="connsiteY1" fmla="*/ 0 h 2421890"/>
              <a:gd name="connsiteX2" fmla="*/ 0 w 3270250"/>
              <a:gd name="connsiteY2" fmla="*/ 1118870 h 2421890"/>
              <a:gd name="connsiteX3" fmla="*/ 703580 w 3270250"/>
              <a:gd name="connsiteY3" fmla="*/ 2414270 h 2421890"/>
              <a:gd name="connsiteX4" fmla="*/ 1998980 w 3270250"/>
              <a:gd name="connsiteY4" fmla="*/ 2040890 h 2421890"/>
              <a:gd name="connsiteX5" fmla="*/ 3270250 w 3270250"/>
              <a:gd name="connsiteY5" fmla="*/ 2421890 h 2421890"/>
              <a:gd name="connsiteX6" fmla="*/ 2874010 w 3270250"/>
              <a:gd name="connsiteY6" fmla="*/ 1118870 h 2421890"/>
              <a:gd name="connsiteX7" fmla="*/ 3115310 w 3270250"/>
              <a:gd name="connsiteY7" fmla="*/ 3810 h 2421890"/>
              <a:gd name="connsiteX8" fmla="*/ 1979930 w 3270250"/>
              <a:gd name="connsiteY8" fmla="*/ 415290 h 24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0250" h="2421890">
                <a:moveTo>
                  <a:pt x="1979930" y="415290"/>
                </a:moveTo>
                <a:lnTo>
                  <a:pt x="857250" y="0"/>
                </a:lnTo>
                <a:lnTo>
                  <a:pt x="0" y="1118870"/>
                </a:lnTo>
                <a:lnTo>
                  <a:pt x="703580" y="2414270"/>
                </a:lnTo>
                <a:lnTo>
                  <a:pt x="1998980" y="2040890"/>
                </a:lnTo>
                <a:lnTo>
                  <a:pt x="3270250" y="2421890"/>
                </a:lnTo>
                <a:lnTo>
                  <a:pt x="2874010" y="1118870"/>
                </a:lnTo>
                <a:lnTo>
                  <a:pt x="3115310" y="3810"/>
                </a:lnTo>
                <a:lnTo>
                  <a:pt x="1979930" y="415290"/>
                </a:lnTo>
                <a:close/>
              </a:path>
            </a:pathLst>
          </a:cu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 name="组合 22"/>
          <p:cNvGrpSpPr/>
          <p:nvPr/>
        </p:nvGrpSpPr>
        <p:grpSpPr>
          <a:xfrm>
            <a:off x="4016829" y="2104571"/>
            <a:ext cx="4158342" cy="4158342"/>
            <a:chOff x="2019300" y="2266950"/>
            <a:chExt cx="3619500" cy="3619500"/>
          </a:xfrm>
        </p:grpSpPr>
        <p:grpSp>
          <p:nvGrpSpPr>
            <p:cNvPr id="6" name="组合 5"/>
            <p:cNvGrpSpPr/>
            <p:nvPr/>
          </p:nvGrpSpPr>
          <p:grpSpPr>
            <a:xfrm>
              <a:off x="2019300" y="2266950"/>
              <a:ext cx="3619500" cy="3619500"/>
              <a:chOff x="2019300" y="2266950"/>
              <a:chExt cx="3619500" cy="3619500"/>
            </a:xfrm>
          </p:grpSpPr>
          <p:sp>
            <p:nvSpPr>
              <p:cNvPr id="3" name="椭圆 2"/>
              <p:cNvSpPr/>
              <p:nvPr/>
            </p:nvSpPr>
            <p:spPr>
              <a:xfrm>
                <a:off x="2019300" y="2266950"/>
                <a:ext cx="3619500" cy="3619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374901" y="2622552"/>
                <a:ext cx="2908300" cy="29082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736851" y="2984502"/>
                <a:ext cx="2184400" cy="21843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098800" y="3346450"/>
                <a:ext cx="1460500" cy="1460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454400" y="3702050"/>
                <a:ext cx="749300" cy="749300"/>
              </a:xfrm>
              <a:prstGeom prst="ellipse">
                <a:avLst/>
              </a:prstGeom>
              <a:solidFill>
                <a:schemeClr val="bg1"/>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stCxn id="3" idx="0"/>
              <a:endCxn id="79" idx="0"/>
            </p:cNvCxnSpPr>
            <p:nvPr/>
          </p:nvCxnSpPr>
          <p:spPr>
            <a:xfrm>
              <a:off x="3829050" y="22669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9" idx="7"/>
              <a:endCxn id="3" idx="7"/>
            </p:cNvCxnSpPr>
            <p:nvPr/>
          </p:nvCxnSpPr>
          <p:spPr>
            <a:xfrm flipV="1">
              <a:off x="4093968"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9" idx="6"/>
              <a:endCxn id="3" idx="6"/>
            </p:cNvCxnSpPr>
            <p:nvPr/>
          </p:nvCxnSpPr>
          <p:spPr>
            <a:xfrm>
              <a:off x="42037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9" idx="5"/>
              <a:endCxn id="3" idx="5"/>
            </p:cNvCxnSpPr>
            <p:nvPr/>
          </p:nvCxnSpPr>
          <p:spPr>
            <a:xfrm>
              <a:off x="4093968"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9" idx="4"/>
              <a:endCxn id="3" idx="4"/>
            </p:cNvCxnSpPr>
            <p:nvPr/>
          </p:nvCxnSpPr>
          <p:spPr>
            <a:xfrm>
              <a:off x="3829050" y="44513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9" idx="3"/>
              <a:endCxn id="3" idx="3"/>
            </p:cNvCxnSpPr>
            <p:nvPr/>
          </p:nvCxnSpPr>
          <p:spPr>
            <a:xfrm flipH="1">
              <a:off x="2549364"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9" idx="2"/>
              <a:endCxn id="3" idx="2"/>
            </p:cNvCxnSpPr>
            <p:nvPr/>
          </p:nvCxnSpPr>
          <p:spPr>
            <a:xfrm flipH="1">
              <a:off x="20193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79" idx="1"/>
              <a:endCxn id="3" idx="1"/>
            </p:cNvCxnSpPr>
            <p:nvPr/>
          </p:nvCxnSpPr>
          <p:spPr>
            <a:xfrm flipH="1" flipV="1">
              <a:off x="2549364"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5685972" y="1753553"/>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rot="2546938">
            <a:off x="7337698" y="2435362"/>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B</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rot="5400000">
            <a:off x="7976327" y="4017421"/>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rot="18900000">
            <a:off x="7323184" y="5599477"/>
            <a:ext cx="829073"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5784669" y="6217950"/>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E</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rot="2700000">
            <a:off x="4086497" y="5599477"/>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F</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rot="16200000">
            <a:off x="3433355" y="4031934"/>
            <a:ext cx="822661"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G</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rot="18900000">
            <a:off x="4071983" y="2406332"/>
            <a:ext cx="83548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H</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92200" y="3643085"/>
            <a:ext cx="2168842" cy="1251495"/>
            <a:chOff x="1092200" y="3643085"/>
            <a:chExt cx="2168842" cy="1251495"/>
          </a:xfrm>
        </p:grpSpPr>
        <p:grpSp>
          <p:nvGrpSpPr>
            <p:cNvPr id="29" name="组合 28"/>
            <p:cNvGrpSpPr/>
            <p:nvPr/>
          </p:nvGrpSpPr>
          <p:grpSpPr>
            <a:xfrm>
              <a:off x="1092200" y="3643085"/>
              <a:ext cx="2168842" cy="1251495"/>
              <a:chOff x="1092200" y="3643085"/>
              <a:chExt cx="2168842" cy="1251495"/>
            </a:xfrm>
          </p:grpSpPr>
          <p:sp>
            <p:nvSpPr>
              <p:cNvPr id="26" name="矩形 25"/>
              <p:cNvSpPr/>
              <p:nvPr/>
            </p:nvSpPr>
            <p:spPr>
              <a:xfrm>
                <a:off x="1092200" y="3643085"/>
                <a:ext cx="2162629" cy="1248229"/>
              </a:xfrm>
              <a:prstGeom prst="rect">
                <a:avLst/>
              </a:pr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直角三角形 26"/>
              <p:cNvSpPr/>
              <p:nvPr/>
            </p:nvSpPr>
            <p:spPr>
              <a:xfrm>
                <a:off x="1092200"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直角三角形 87"/>
              <p:cNvSpPr/>
              <p:nvPr/>
            </p:nvSpPr>
            <p:spPr>
              <a:xfrm rot="5400000">
                <a:off x="1092200"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直角三角形 88"/>
              <p:cNvSpPr/>
              <p:nvPr/>
            </p:nvSpPr>
            <p:spPr>
              <a:xfrm flipH="1">
                <a:off x="3040062"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直角三角形 89"/>
              <p:cNvSpPr/>
              <p:nvPr/>
            </p:nvSpPr>
            <p:spPr>
              <a:xfrm rot="16200000" flipH="1">
                <a:off x="3040062"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1571327"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flipH="1">
              <a:off x="1266370"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930958" y="3643085"/>
            <a:ext cx="2168842" cy="1251495"/>
            <a:chOff x="8930958" y="3643085"/>
            <a:chExt cx="2168842" cy="1251495"/>
          </a:xfrm>
        </p:grpSpPr>
        <p:grpSp>
          <p:nvGrpSpPr>
            <p:cNvPr id="4" name="组合 3"/>
            <p:cNvGrpSpPr/>
            <p:nvPr/>
          </p:nvGrpSpPr>
          <p:grpSpPr>
            <a:xfrm>
              <a:off x="8930958" y="3643085"/>
              <a:ext cx="2168842" cy="1251495"/>
              <a:chOff x="8930958" y="3643085"/>
              <a:chExt cx="2168842" cy="1251495"/>
            </a:xfrm>
          </p:grpSpPr>
          <p:sp>
            <p:nvSpPr>
              <p:cNvPr id="91" name="矩形 90"/>
              <p:cNvSpPr/>
              <p:nvPr/>
            </p:nvSpPr>
            <p:spPr>
              <a:xfrm>
                <a:off x="8930958" y="3643085"/>
                <a:ext cx="2162629" cy="1248229"/>
              </a:xfrm>
              <a:prstGeom prst="rect">
                <a:avLst/>
              </a:pr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直角三角形 91"/>
              <p:cNvSpPr/>
              <p:nvPr/>
            </p:nvSpPr>
            <p:spPr>
              <a:xfrm>
                <a:off x="8930958"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直角三角形 92"/>
              <p:cNvSpPr/>
              <p:nvPr/>
            </p:nvSpPr>
            <p:spPr>
              <a:xfrm rot="5400000">
                <a:off x="8930958"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直角三角形 93"/>
              <p:cNvSpPr/>
              <p:nvPr/>
            </p:nvSpPr>
            <p:spPr>
              <a:xfrm flipH="1">
                <a:off x="10878820"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直角三角形 94"/>
              <p:cNvSpPr/>
              <p:nvPr/>
            </p:nvSpPr>
            <p:spPr>
              <a:xfrm rot="16200000" flipH="1">
                <a:off x="10878820"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8" name="文本框 97"/>
            <p:cNvSpPr txBox="1"/>
            <p:nvPr/>
          </p:nvSpPr>
          <p:spPr>
            <a:xfrm>
              <a:off x="9423555"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flipH="1">
              <a:off x="9118598"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66294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612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4676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837487" y="4152900"/>
            <a:ext cx="4235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100%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rot="3375645">
            <a:off x="5878269" y="2059525"/>
            <a:ext cx="429050" cy="429050"/>
            <a:chOff x="2814405" y="2119805"/>
            <a:chExt cx="409142" cy="409142"/>
          </a:xfrm>
        </p:grpSpPr>
        <p:sp>
          <p:nvSpPr>
            <p:cNvPr id="104" name="椭圆 1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3375645">
            <a:off x="3893893" y="3969288"/>
            <a:ext cx="429050" cy="429050"/>
            <a:chOff x="2814405" y="2119805"/>
            <a:chExt cx="409142" cy="409142"/>
          </a:xfrm>
        </p:grpSpPr>
        <p:sp>
          <p:nvSpPr>
            <p:cNvPr id="107" name="椭圆 1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9" name="直接连接符 108"/>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0"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11" name="组合 110"/>
          <p:cNvGrpSpPr/>
          <p:nvPr/>
        </p:nvGrpSpPr>
        <p:grpSpPr>
          <a:xfrm flipV="1">
            <a:off x="295542" y="290509"/>
            <a:ext cx="537242" cy="537243"/>
            <a:chOff x="7758139" y="2808362"/>
            <a:chExt cx="1285965" cy="1285965"/>
          </a:xfrm>
        </p:grpSpPr>
        <p:sp>
          <p:nvSpPr>
            <p:cNvPr id="112" name="任意多边形 111"/>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userDrawn="1"/>
          </p:nvGrpSpPr>
          <p:grpSpPr>
            <a:xfrm>
              <a:off x="7904995" y="2955216"/>
              <a:ext cx="992256" cy="992256"/>
              <a:chOff x="813435" y="4187372"/>
              <a:chExt cx="1292678" cy="1292678"/>
            </a:xfrm>
            <a:noFill/>
          </p:grpSpPr>
          <p:sp>
            <p:nvSpPr>
              <p:cNvPr id="115" name="圆角矩形 11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339448524"/>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14:presetBounceEnd="60000">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14:bounceEnd="60000">
                                          <p:cBhvr additive="base">
                                            <p:cTn id="83"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14:presetBounceEnd="60000">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14:bounceEnd="60000">
                                          <p:cBhvr additive="base">
                                            <p:cTn id="98"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cBhvr additive="base">
                                            <p:cTn id="83" dur="500" fill="hold"/>
                                            <p:tgtEl>
                                              <p:spTgt spid="5"/>
                                            </p:tgtEl>
                                            <p:attrNameLst>
                                              <p:attrName>ppt_x</p:attrName>
                                            </p:attrNameLst>
                                          </p:cBhvr>
                                          <p:tavLst>
                                            <p:tav tm="0">
                                              <p:val>
                                                <p:strVal val="1+#ppt_w/2"/>
                                              </p:val>
                                            </p:tav>
                                            <p:tav tm="100000">
                                              <p:val>
                                                <p:strVal val="#ppt_x"/>
                                              </p:val>
                                            </p:tav>
                                          </p:tavLst>
                                        </p:anim>
                                        <p:anim calcmode="lin" valueType="num">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0-#ppt_w/2"/>
                                              </p:val>
                                            </p:tav>
                                            <p:tav tm="100000">
                                              <p:val>
                                                <p:strVal val="#ppt_x"/>
                                              </p:val>
                                            </p:tav>
                                          </p:tavLst>
                                        </p:anim>
                                        <p:anim calcmode="lin" valueType="num">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893254" y="2023078"/>
            <a:ext cx="303711" cy="4139824"/>
            <a:chOff x="5893254" y="2023078"/>
            <a:chExt cx="303711" cy="4139824"/>
          </a:xfrm>
        </p:grpSpPr>
        <p:grpSp>
          <p:nvGrpSpPr>
            <p:cNvPr id="76" name="组合 75"/>
            <p:cNvGrpSpPr/>
            <p:nvPr/>
          </p:nvGrpSpPr>
          <p:grpSpPr>
            <a:xfrm>
              <a:off x="5995035" y="2200502"/>
              <a:ext cx="201930" cy="3962400"/>
              <a:chOff x="6027420" y="1881188"/>
              <a:chExt cx="201930" cy="3962400"/>
            </a:xfrm>
          </p:grpSpPr>
          <p:cxnSp>
            <p:nvCxnSpPr>
              <p:cNvPr id="77" name="直接连接符 76"/>
              <p:cNvCxnSpPr/>
              <p:nvPr/>
            </p:nvCxnSpPr>
            <p:spPr>
              <a:xfrm>
                <a:off x="6029325" y="1881188"/>
                <a:ext cx="0" cy="3962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27420" y="5453856"/>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7420" y="505618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27420" y="4665662"/>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027420" y="4272755"/>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27420" y="387746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027420" y="3479798"/>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27420" y="3082130"/>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027420" y="2689224"/>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6027420" y="2298699"/>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027420" y="564435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027420" y="52514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6027420" y="4858542"/>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027420" y="446087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027420" y="40703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7420" y="3672680"/>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7420" y="3277393"/>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6027420" y="288210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027420" y="2491581"/>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7420" y="209629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893254" y="2023078"/>
              <a:ext cx="202746" cy="174780"/>
              <a:chOff x="5881234" y="1947245"/>
              <a:chExt cx="290286" cy="250246"/>
            </a:xfrm>
          </p:grpSpPr>
          <p:sp>
            <p:nvSpPr>
              <p:cNvPr id="99" name="六边形 98"/>
              <p:cNvSpPr/>
              <p:nvPr/>
            </p:nvSpPr>
            <p:spPr>
              <a:xfrm>
                <a:off x="5881234" y="1947245"/>
                <a:ext cx="290286" cy="250246"/>
              </a:xfrm>
              <a:prstGeom prst="hexagon">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962650" y="2012949"/>
                <a:ext cx="123826" cy="123826"/>
                <a:chOff x="4095750" y="2132012"/>
                <a:chExt cx="219075" cy="219075"/>
              </a:xfrm>
            </p:grpSpPr>
            <p:cxnSp>
              <p:nvCxnSpPr>
                <p:cNvPr id="102" name="直接连接符 101"/>
                <p:cNvCxnSpPr/>
                <p:nvPr/>
              </p:nvCxnSpPr>
              <p:spPr>
                <a:xfrm>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6200000">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4" name="椭圆 3"/>
          <p:cNvSpPr/>
          <p:nvPr/>
        </p:nvSpPr>
        <p:spPr>
          <a:xfrm>
            <a:off x="5928179" y="6163356"/>
            <a:ext cx="145142" cy="1451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296229" y="5210630"/>
            <a:ext cx="3497943" cy="74022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4296229" y="4729238"/>
            <a:ext cx="3497943" cy="740229"/>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296229" y="4247848"/>
            <a:ext cx="3497943" cy="74022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296229" y="3766458"/>
            <a:ext cx="3497943" cy="74022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296229" y="3285068"/>
            <a:ext cx="3497943" cy="740229"/>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296229" y="2803678"/>
            <a:ext cx="3497943" cy="74022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296229" y="2322287"/>
            <a:ext cx="3497943" cy="74022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rot="3375645">
            <a:off x="4066612" y="2468149"/>
            <a:ext cx="429050" cy="429050"/>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7581338" y="294820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066612" y="3449225"/>
            <a:ext cx="429050" cy="429050"/>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7581338" y="3929282"/>
            <a:ext cx="429050" cy="429050"/>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rot="3375645">
            <a:off x="4066612" y="4401726"/>
            <a:ext cx="429050" cy="429050"/>
            <a:chOff x="2814405" y="2119805"/>
            <a:chExt cx="409142" cy="409142"/>
          </a:xfrm>
        </p:grpSpPr>
        <p:sp>
          <p:nvSpPr>
            <p:cNvPr id="132" name="椭圆 13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rot="3375645">
            <a:off x="7581338" y="4881783"/>
            <a:ext cx="429050" cy="429050"/>
            <a:chOff x="2814405" y="2119805"/>
            <a:chExt cx="409142" cy="409142"/>
          </a:xfrm>
        </p:grpSpPr>
        <p:sp>
          <p:nvSpPr>
            <p:cNvPr id="135" name="椭圆 13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rot="3375645">
            <a:off x="4066612" y="5354226"/>
            <a:ext cx="429050" cy="429050"/>
            <a:chOff x="2814405" y="2119805"/>
            <a:chExt cx="409142" cy="409142"/>
          </a:xfrm>
        </p:grpSpPr>
        <p:sp>
          <p:nvSpPr>
            <p:cNvPr id="138" name="椭圆 1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511300" y="2422887"/>
            <a:ext cx="2755900" cy="523220"/>
            <a:chOff x="1511300" y="2422887"/>
            <a:chExt cx="2755900" cy="523220"/>
          </a:xfrm>
        </p:grpSpPr>
        <p:grpSp>
          <p:nvGrpSpPr>
            <p:cNvPr id="16" name="组合 15"/>
            <p:cNvGrpSpPr/>
            <p:nvPr/>
          </p:nvGrpSpPr>
          <p:grpSpPr>
            <a:xfrm>
              <a:off x="1511300" y="2486025"/>
              <a:ext cx="2755900" cy="396864"/>
              <a:chOff x="1511300" y="2486025"/>
              <a:chExt cx="2755900" cy="396864"/>
            </a:xfrm>
          </p:grpSpPr>
          <p:cxnSp>
            <p:nvCxnSpPr>
              <p:cNvPr id="13" name="直接连接符 12"/>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511300" y="2486025"/>
                <a:ext cx="1857374" cy="396864"/>
                <a:chOff x="1511300" y="2486025"/>
                <a:chExt cx="1857374" cy="396864"/>
              </a:xfrm>
            </p:grpSpPr>
            <p:sp>
              <p:nvSpPr>
                <p:cNvPr id="14" name="右中括号 1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0" name="右中括号 13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1" name="文本框 170"/>
            <p:cNvSpPr txBox="1"/>
            <p:nvPr/>
          </p:nvSpPr>
          <p:spPr>
            <a:xfrm flipH="1">
              <a:off x="1629590" y="2422887"/>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511300" y="3421380"/>
            <a:ext cx="2755900" cy="523220"/>
            <a:chOff x="1511300" y="3421380"/>
            <a:chExt cx="2755900" cy="523220"/>
          </a:xfrm>
        </p:grpSpPr>
        <p:grpSp>
          <p:nvGrpSpPr>
            <p:cNvPr id="141" name="组合 140"/>
            <p:cNvGrpSpPr/>
            <p:nvPr/>
          </p:nvGrpSpPr>
          <p:grpSpPr>
            <a:xfrm>
              <a:off x="1511300" y="3463925"/>
              <a:ext cx="2755900" cy="396864"/>
              <a:chOff x="1511300" y="2486025"/>
              <a:chExt cx="2755900" cy="396864"/>
            </a:xfrm>
          </p:grpSpPr>
          <p:cxnSp>
            <p:nvCxnSpPr>
              <p:cNvPr id="142" name="直接连接符 14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1511300" y="2486025"/>
                <a:ext cx="1857374" cy="396864"/>
                <a:chOff x="1511300" y="2486025"/>
                <a:chExt cx="1857374" cy="396864"/>
              </a:xfrm>
            </p:grpSpPr>
            <p:sp>
              <p:nvSpPr>
                <p:cNvPr id="144" name="右中括号 14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5" name="右中括号 14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3" name="文本框 172"/>
            <p:cNvSpPr txBox="1"/>
            <p:nvPr/>
          </p:nvSpPr>
          <p:spPr>
            <a:xfrm flipH="1">
              <a:off x="1674496" y="3421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511300" y="4354641"/>
            <a:ext cx="2755900" cy="523220"/>
            <a:chOff x="1511300" y="4354641"/>
            <a:chExt cx="2755900" cy="523220"/>
          </a:xfrm>
        </p:grpSpPr>
        <p:grpSp>
          <p:nvGrpSpPr>
            <p:cNvPr id="146" name="组合 145"/>
            <p:cNvGrpSpPr/>
            <p:nvPr/>
          </p:nvGrpSpPr>
          <p:grpSpPr>
            <a:xfrm>
              <a:off x="1511300" y="4419600"/>
              <a:ext cx="2755900" cy="396864"/>
              <a:chOff x="1511300" y="2486025"/>
              <a:chExt cx="2755900" cy="396864"/>
            </a:xfrm>
          </p:grpSpPr>
          <p:cxnSp>
            <p:nvCxnSpPr>
              <p:cNvPr id="147" name="直接连接符 14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1511300" y="2486025"/>
                <a:ext cx="1857374" cy="396864"/>
                <a:chOff x="1511300" y="2486025"/>
                <a:chExt cx="1857374" cy="396864"/>
              </a:xfrm>
            </p:grpSpPr>
            <p:sp>
              <p:nvSpPr>
                <p:cNvPr id="149" name="右中括号 14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右中括号 14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4" name="文本框 173"/>
            <p:cNvSpPr txBox="1"/>
            <p:nvPr/>
          </p:nvSpPr>
          <p:spPr>
            <a:xfrm flipH="1">
              <a:off x="1623060" y="4354641"/>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511300" y="5319134"/>
            <a:ext cx="2755900" cy="523220"/>
            <a:chOff x="1511300" y="5319134"/>
            <a:chExt cx="2755900" cy="523220"/>
          </a:xfrm>
        </p:grpSpPr>
        <p:grpSp>
          <p:nvGrpSpPr>
            <p:cNvPr id="151" name="组合 150"/>
            <p:cNvGrpSpPr/>
            <p:nvPr/>
          </p:nvGrpSpPr>
          <p:grpSpPr>
            <a:xfrm>
              <a:off x="1511300" y="5368925"/>
              <a:ext cx="2755900" cy="396864"/>
              <a:chOff x="1511300" y="2486025"/>
              <a:chExt cx="2755900" cy="396864"/>
            </a:xfrm>
          </p:grpSpPr>
          <p:cxnSp>
            <p:nvCxnSpPr>
              <p:cNvPr id="152" name="直接连接符 15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3" name="组合 152"/>
              <p:cNvGrpSpPr/>
              <p:nvPr/>
            </p:nvGrpSpPr>
            <p:grpSpPr>
              <a:xfrm>
                <a:off x="1511300" y="2486025"/>
                <a:ext cx="1857374" cy="396864"/>
                <a:chOff x="1511300" y="2486025"/>
                <a:chExt cx="1857374" cy="396864"/>
              </a:xfrm>
            </p:grpSpPr>
            <p:sp>
              <p:nvSpPr>
                <p:cNvPr id="154" name="右中括号 15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5" name="右中括号 15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5" name="文本框 174"/>
            <p:cNvSpPr txBox="1"/>
            <p:nvPr/>
          </p:nvSpPr>
          <p:spPr>
            <a:xfrm flipH="1">
              <a:off x="1623060" y="531913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809230" y="2898160"/>
            <a:ext cx="2755900" cy="523220"/>
            <a:chOff x="7809230" y="2898160"/>
            <a:chExt cx="2755900" cy="523220"/>
          </a:xfrm>
        </p:grpSpPr>
        <p:grpSp>
          <p:nvGrpSpPr>
            <p:cNvPr id="156" name="组合 155"/>
            <p:cNvGrpSpPr/>
            <p:nvPr/>
          </p:nvGrpSpPr>
          <p:grpSpPr>
            <a:xfrm flipH="1">
              <a:off x="7809230" y="2966085"/>
              <a:ext cx="2755900" cy="396864"/>
              <a:chOff x="1511300" y="2486025"/>
              <a:chExt cx="2755900" cy="396864"/>
            </a:xfrm>
          </p:grpSpPr>
          <p:cxnSp>
            <p:nvCxnSpPr>
              <p:cNvPr id="157" name="直接连接符 15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11300" y="2486025"/>
                <a:ext cx="1857374" cy="396864"/>
                <a:chOff x="1511300" y="2486025"/>
                <a:chExt cx="1857374" cy="396864"/>
              </a:xfrm>
            </p:grpSpPr>
            <p:sp>
              <p:nvSpPr>
                <p:cNvPr id="159" name="右中括号 15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0" name="右中括号 15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6" name="文本框 175"/>
            <p:cNvSpPr txBox="1"/>
            <p:nvPr/>
          </p:nvSpPr>
          <p:spPr>
            <a:xfrm flipH="1">
              <a:off x="8835253" y="289816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809230" y="3896380"/>
            <a:ext cx="2755900" cy="523220"/>
            <a:chOff x="7809230" y="3896380"/>
            <a:chExt cx="2755900" cy="523220"/>
          </a:xfrm>
        </p:grpSpPr>
        <p:grpSp>
          <p:nvGrpSpPr>
            <p:cNvPr id="161" name="组合 160"/>
            <p:cNvGrpSpPr/>
            <p:nvPr/>
          </p:nvGrpSpPr>
          <p:grpSpPr>
            <a:xfrm flipH="1">
              <a:off x="7809230" y="3949065"/>
              <a:ext cx="2755900" cy="396864"/>
              <a:chOff x="1511300" y="2486025"/>
              <a:chExt cx="2755900" cy="396864"/>
            </a:xfrm>
          </p:grpSpPr>
          <p:cxnSp>
            <p:nvCxnSpPr>
              <p:cNvPr id="162" name="直接连接符 16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3" name="组合 162"/>
              <p:cNvGrpSpPr/>
              <p:nvPr/>
            </p:nvGrpSpPr>
            <p:grpSpPr>
              <a:xfrm>
                <a:off x="1511300" y="2486025"/>
                <a:ext cx="1857374" cy="396864"/>
                <a:chOff x="1511300" y="2486025"/>
                <a:chExt cx="1857374" cy="396864"/>
              </a:xfrm>
            </p:grpSpPr>
            <p:sp>
              <p:nvSpPr>
                <p:cNvPr id="164" name="右中括号 16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5" name="右中括号 16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7" name="文本框 176"/>
            <p:cNvSpPr txBox="1"/>
            <p:nvPr/>
          </p:nvSpPr>
          <p:spPr>
            <a:xfrm flipH="1">
              <a:off x="8828723" y="3896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809230" y="4829914"/>
            <a:ext cx="2755900" cy="523220"/>
            <a:chOff x="7809230" y="4829914"/>
            <a:chExt cx="2755900" cy="523220"/>
          </a:xfrm>
        </p:grpSpPr>
        <p:grpSp>
          <p:nvGrpSpPr>
            <p:cNvPr id="166" name="组合 165"/>
            <p:cNvGrpSpPr/>
            <p:nvPr/>
          </p:nvGrpSpPr>
          <p:grpSpPr>
            <a:xfrm flipH="1">
              <a:off x="7809230" y="4901565"/>
              <a:ext cx="2755900" cy="396864"/>
              <a:chOff x="1511300" y="2486025"/>
              <a:chExt cx="2755900" cy="396864"/>
            </a:xfrm>
          </p:grpSpPr>
          <p:cxnSp>
            <p:nvCxnSpPr>
              <p:cNvPr id="167" name="直接连接符 16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8" name="组合 167"/>
              <p:cNvGrpSpPr/>
              <p:nvPr/>
            </p:nvGrpSpPr>
            <p:grpSpPr>
              <a:xfrm>
                <a:off x="1511300" y="2486025"/>
                <a:ext cx="1857374" cy="396864"/>
                <a:chOff x="1511300" y="2486025"/>
                <a:chExt cx="1857374" cy="396864"/>
              </a:xfrm>
            </p:grpSpPr>
            <p:sp>
              <p:nvSpPr>
                <p:cNvPr id="169" name="右中括号 16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0" name="右中括号 16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8" name="文本框 177"/>
            <p:cNvSpPr txBox="1"/>
            <p:nvPr/>
          </p:nvSpPr>
          <p:spPr>
            <a:xfrm flipH="1">
              <a:off x="8828723" y="482991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cxnSp>
        <p:nvCxnSpPr>
          <p:cNvPr id="172" name="直接连接符 171"/>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79"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80" name="组合 179"/>
          <p:cNvGrpSpPr/>
          <p:nvPr/>
        </p:nvGrpSpPr>
        <p:grpSpPr>
          <a:xfrm flipV="1">
            <a:off x="295542" y="290509"/>
            <a:ext cx="537242" cy="537243"/>
            <a:chOff x="7758139" y="2808362"/>
            <a:chExt cx="1285965" cy="1285965"/>
          </a:xfrm>
        </p:grpSpPr>
        <p:sp>
          <p:nvSpPr>
            <p:cNvPr id="181" name="任意多边形 18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组合 182"/>
            <p:cNvGrpSpPr/>
            <p:nvPr userDrawn="1"/>
          </p:nvGrpSpPr>
          <p:grpSpPr>
            <a:xfrm>
              <a:off x="7904995" y="2955216"/>
              <a:ext cx="992256" cy="992256"/>
              <a:chOff x="813435" y="4187372"/>
              <a:chExt cx="1292678" cy="1292678"/>
            </a:xfrm>
            <a:noFill/>
          </p:grpSpPr>
          <p:sp>
            <p:nvSpPr>
              <p:cNvPr id="184" name="圆角矩形 18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圆角矩形 18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圆角矩形 18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686200453"/>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500"/>
                                        <p:tgtEl>
                                          <p:spTgt spid="18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8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8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79"/>
                                        </p:tgtEl>
                                        <p:attrNameLst>
                                          <p:attrName>style.visibility</p:attrName>
                                        </p:attrNameLst>
                                      </p:cBhvr>
                                      <p:to>
                                        <p:strVal val="visible"/>
                                      </p:to>
                                    </p:set>
                                    <p:animEffect transition="in" filter="wipe(right)">
                                      <p:cBhvr>
                                        <p:cTn id="14" dur="1700"/>
                                        <p:tgtEl>
                                          <p:spTgt spid="179"/>
                                        </p:tgtEl>
                                      </p:cBhvr>
                                    </p:animEffect>
                                  </p:childTnLst>
                                </p:cTn>
                              </p:par>
                              <p:par>
                                <p:cTn id="15" presetID="22" presetClass="entr" presetSubtype="2" fill="hold" nodeType="withEffect">
                                  <p:stCondLst>
                                    <p:cond delay="300"/>
                                  </p:stCondLst>
                                  <p:childTnLst>
                                    <p:set>
                                      <p:cBhvr>
                                        <p:cTn id="16" dur="1" fill="hold">
                                          <p:stCondLst>
                                            <p:cond delay="0"/>
                                          </p:stCondLst>
                                        </p:cTn>
                                        <p:tgtEl>
                                          <p:spTgt spid="172"/>
                                        </p:tgtEl>
                                        <p:attrNameLst>
                                          <p:attrName>style.visibility</p:attrName>
                                        </p:attrNameLst>
                                      </p:cBhvr>
                                      <p:to>
                                        <p:strVal val="visible"/>
                                      </p:to>
                                    </p:set>
                                    <p:animEffect transition="in" filter="wipe(right)">
                                      <p:cBhvr>
                                        <p:cTn id="17" dur="1700"/>
                                        <p:tgtEl>
                                          <p:spTgt spid="17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750"/>
                                        <p:tgtEl>
                                          <p:spTgt spid="2"/>
                                        </p:tgtEl>
                                      </p:cBhvr>
                                    </p:animEffect>
                                  </p:childTnLst>
                                </p:cTn>
                              </p:par>
                            </p:childTnLst>
                          </p:cTn>
                        </p:par>
                        <p:par>
                          <p:cTn id="28" fill="hold">
                            <p:stCondLst>
                              <p:cond delay="3750"/>
                            </p:stCondLst>
                            <p:childTnLst>
                              <p:par>
                                <p:cTn id="29" presetID="47"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5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750"/>
                                        <p:tgtEl>
                                          <p:spTgt spid="104"/>
                                        </p:tgtEl>
                                      </p:cBhvr>
                                    </p:animEffect>
                                    <p:anim calcmode="lin" valueType="num">
                                      <p:cBhvr>
                                        <p:cTn id="37" dur="750" fill="hold"/>
                                        <p:tgtEl>
                                          <p:spTgt spid="104"/>
                                        </p:tgtEl>
                                        <p:attrNameLst>
                                          <p:attrName>ppt_x</p:attrName>
                                        </p:attrNameLst>
                                      </p:cBhvr>
                                      <p:tavLst>
                                        <p:tav tm="0">
                                          <p:val>
                                            <p:strVal val="#ppt_x"/>
                                          </p:val>
                                        </p:tav>
                                        <p:tav tm="100000">
                                          <p:val>
                                            <p:strVal val="#ppt_x"/>
                                          </p:val>
                                        </p:tav>
                                      </p:tavLst>
                                    </p:anim>
                                    <p:anim calcmode="lin" valueType="num">
                                      <p:cBhvr>
                                        <p:cTn id="38" dur="750" fill="hold"/>
                                        <p:tgtEl>
                                          <p:spTgt spid="10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06"/>
                                        </p:tgtEl>
                                        <p:attrNameLst>
                                          <p:attrName>style.visibility</p:attrName>
                                        </p:attrNameLst>
                                      </p:cBhvr>
                                      <p:to>
                                        <p:strVal val="visible"/>
                                      </p:to>
                                    </p:set>
                                    <p:animEffect transition="in" filter="fade">
                                      <p:cBhvr>
                                        <p:cTn id="41" dur="750"/>
                                        <p:tgtEl>
                                          <p:spTgt spid="106"/>
                                        </p:tgtEl>
                                      </p:cBhvr>
                                    </p:animEffect>
                                    <p:anim calcmode="lin" valueType="num">
                                      <p:cBhvr>
                                        <p:cTn id="42" dur="750" fill="hold"/>
                                        <p:tgtEl>
                                          <p:spTgt spid="106"/>
                                        </p:tgtEl>
                                        <p:attrNameLst>
                                          <p:attrName>ppt_x</p:attrName>
                                        </p:attrNameLst>
                                      </p:cBhvr>
                                      <p:tavLst>
                                        <p:tav tm="0">
                                          <p:val>
                                            <p:strVal val="#ppt_x"/>
                                          </p:val>
                                        </p:tav>
                                        <p:tav tm="100000">
                                          <p:val>
                                            <p:strVal val="#ppt_x"/>
                                          </p:val>
                                        </p:tav>
                                      </p:tavLst>
                                    </p:anim>
                                    <p:anim calcmode="lin" valueType="num">
                                      <p:cBhvr>
                                        <p:cTn id="43" dur="750" fill="hold"/>
                                        <p:tgtEl>
                                          <p:spTgt spid="10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75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750"/>
                                        <p:tgtEl>
                                          <p:spTgt spid="107"/>
                                        </p:tgtEl>
                                      </p:cBhvr>
                                    </p:animEffect>
                                    <p:anim calcmode="lin" valueType="num">
                                      <p:cBhvr>
                                        <p:cTn id="47" dur="750" fill="hold"/>
                                        <p:tgtEl>
                                          <p:spTgt spid="107"/>
                                        </p:tgtEl>
                                        <p:attrNameLst>
                                          <p:attrName>ppt_x</p:attrName>
                                        </p:attrNameLst>
                                      </p:cBhvr>
                                      <p:tavLst>
                                        <p:tav tm="0">
                                          <p:val>
                                            <p:strVal val="#ppt_x"/>
                                          </p:val>
                                        </p:tav>
                                        <p:tav tm="100000">
                                          <p:val>
                                            <p:strVal val="#ppt_x"/>
                                          </p:val>
                                        </p:tav>
                                      </p:tavLst>
                                    </p:anim>
                                    <p:anim calcmode="lin" valueType="num">
                                      <p:cBhvr>
                                        <p:cTn id="48" dur="750" fill="hold"/>
                                        <p:tgtEl>
                                          <p:spTgt spid="10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00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750"/>
                                        <p:tgtEl>
                                          <p:spTgt spid="108"/>
                                        </p:tgtEl>
                                      </p:cBhvr>
                                    </p:animEffect>
                                    <p:anim calcmode="lin" valueType="num">
                                      <p:cBhvr>
                                        <p:cTn id="52" dur="750" fill="hold"/>
                                        <p:tgtEl>
                                          <p:spTgt spid="108"/>
                                        </p:tgtEl>
                                        <p:attrNameLst>
                                          <p:attrName>ppt_x</p:attrName>
                                        </p:attrNameLst>
                                      </p:cBhvr>
                                      <p:tavLst>
                                        <p:tav tm="0">
                                          <p:val>
                                            <p:strVal val="#ppt_x"/>
                                          </p:val>
                                        </p:tav>
                                        <p:tav tm="100000">
                                          <p:val>
                                            <p:strVal val="#ppt_x"/>
                                          </p:val>
                                        </p:tav>
                                      </p:tavLst>
                                    </p:anim>
                                    <p:anim calcmode="lin" valueType="num">
                                      <p:cBhvr>
                                        <p:cTn id="53" dur="750" fill="hold"/>
                                        <p:tgtEl>
                                          <p:spTgt spid="10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250"/>
                                  </p:stCondLst>
                                  <p:childTnLst>
                                    <p:set>
                                      <p:cBhvr>
                                        <p:cTn id="55" dur="1" fill="hold">
                                          <p:stCondLst>
                                            <p:cond delay="0"/>
                                          </p:stCondLst>
                                        </p:cTn>
                                        <p:tgtEl>
                                          <p:spTgt spid="114"/>
                                        </p:tgtEl>
                                        <p:attrNameLst>
                                          <p:attrName>style.visibility</p:attrName>
                                        </p:attrNameLst>
                                      </p:cBhvr>
                                      <p:to>
                                        <p:strVal val="visible"/>
                                      </p:to>
                                    </p:set>
                                    <p:animEffect transition="in" filter="fade">
                                      <p:cBhvr>
                                        <p:cTn id="56" dur="750"/>
                                        <p:tgtEl>
                                          <p:spTgt spid="114"/>
                                        </p:tgtEl>
                                      </p:cBhvr>
                                    </p:animEffect>
                                    <p:anim calcmode="lin" valueType="num">
                                      <p:cBhvr>
                                        <p:cTn id="57" dur="750" fill="hold"/>
                                        <p:tgtEl>
                                          <p:spTgt spid="114"/>
                                        </p:tgtEl>
                                        <p:attrNameLst>
                                          <p:attrName>ppt_x</p:attrName>
                                        </p:attrNameLst>
                                      </p:cBhvr>
                                      <p:tavLst>
                                        <p:tav tm="0">
                                          <p:val>
                                            <p:strVal val="#ppt_x"/>
                                          </p:val>
                                        </p:tav>
                                        <p:tav tm="100000">
                                          <p:val>
                                            <p:strVal val="#ppt_x"/>
                                          </p:val>
                                        </p:tav>
                                      </p:tavLst>
                                    </p:anim>
                                    <p:anim calcmode="lin" valueType="num">
                                      <p:cBhvr>
                                        <p:cTn id="58" dur="750" fill="hold"/>
                                        <p:tgtEl>
                                          <p:spTgt spid="11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50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750"/>
                                        <p:tgtEl>
                                          <p:spTgt spid="115"/>
                                        </p:tgtEl>
                                      </p:cBhvr>
                                    </p:animEffect>
                                    <p:anim calcmode="lin" valueType="num">
                                      <p:cBhvr>
                                        <p:cTn id="62" dur="750" fill="hold"/>
                                        <p:tgtEl>
                                          <p:spTgt spid="115"/>
                                        </p:tgtEl>
                                        <p:attrNameLst>
                                          <p:attrName>ppt_x</p:attrName>
                                        </p:attrNameLst>
                                      </p:cBhvr>
                                      <p:tavLst>
                                        <p:tav tm="0">
                                          <p:val>
                                            <p:strVal val="#ppt_x"/>
                                          </p:val>
                                        </p:tav>
                                        <p:tav tm="100000">
                                          <p:val>
                                            <p:strVal val="#ppt_x"/>
                                          </p:val>
                                        </p:tav>
                                      </p:tavLst>
                                    </p:anim>
                                    <p:anim calcmode="lin" valueType="num">
                                      <p:cBhvr>
                                        <p:cTn id="63" dur="75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fade">
                                      <p:cBhvr>
                                        <p:cTn id="67" dur="500"/>
                                        <p:tgtEl>
                                          <p:spTgt spid="137"/>
                                        </p:tgtEl>
                                      </p:cBhvr>
                                    </p:animEffect>
                                  </p:childTnLst>
                                </p:cTn>
                              </p:par>
                              <p:par>
                                <p:cTn id="68" presetID="22" presetClass="entr" presetSubtype="2" fill="hold" nodeType="withEffect">
                                  <p:stCondLst>
                                    <p:cond delay="500"/>
                                  </p:stCondLst>
                                  <p:childTnLst>
                                    <p:set>
                                      <p:cBhvr>
                                        <p:cTn id="69" dur="1" fill="hold">
                                          <p:stCondLst>
                                            <p:cond delay="0"/>
                                          </p:stCondLst>
                                        </p:cTn>
                                        <p:tgtEl>
                                          <p:spTgt spid="3"/>
                                        </p:tgtEl>
                                        <p:attrNameLst>
                                          <p:attrName>style.visibility</p:attrName>
                                        </p:attrNameLst>
                                      </p:cBhvr>
                                      <p:to>
                                        <p:strVal val="visible"/>
                                      </p:to>
                                    </p:set>
                                    <p:animEffect transition="in" filter="wipe(right)">
                                      <p:cBhvr>
                                        <p:cTn id="70" dur="500"/>
                                        <p:tgtEl>
                                          <p:spTgt spid="3"/>
                                        </p:tgtEl>
                                      </p:cBhvr>
                                    </p:animEffect>
                                  </p:childTnLst>
                                </p:cTn>
                              </p:par>
                            </p:childTnLst>
                          </p:cTn>
                        </p:par>
                        <p:par>
                          <p:cTn id="71" fill="hold">
                            <p:stCondLst>
                              <p:cond delay="7000"/>
                            </p:stCondLst>
                            <p:childTnLst>
                              <p:par>
                                <p:cTn id="72" presetID="10" presetClass="entr" presetSubtype="0" fill="hold" nodeType="after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par>
                                <p:cTn id="75" presetID="22" presetClass="entr" presetSubtype="8" fill="hold" nodeType="withEffect">
                                  <p:stCondLst>
                                    <p:cond delay="50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fade">
                                      <p:cBhvr>
                                        <p:cTn id="81" dur="500"/>
                                        <p:tgtEl>
                                          <p:spTgt spid="131"/>
                                        </p:tgtEl>
                                      </p:cBhvr>
                                    </p:animEffect>
                                  </p:childTnLst>
                                </p:cTn>
                              </p:par>
                              <p:par>
                                <p:cTn id="82" presetID="22" presetClass="entr" presetSubtype="2" fill="hold" nodeType="withEffect">
                                  <p:stCondLst>
                                    <p:cond delay="500"/>
                                  </p:stCondLst>
                                  <p:childTnLst>
                                    <p:set>
                                      <p:cBhvr>
                                        <p:cTn id="83" dur="1" fill="hold">
                                          <p:stCondLst>
                                            <p:cond delay="0"/>
                                          </p:stCondLst>
                                        </p:cTn>
                                        <p:tgtEl>
                                          <p:spTgt spid="5"/>
                                        </p:tgtEl>
                                        <p:attrNameLst>
                                          <p:attrName>style.visibility</p:attrName>
                                        </p:attrNameLst>
                                      </p:cBhvr>
                                      <p:to>
                                        <p:strVal val="visible"/>
                                      </p:to>
                                    </p:set>
                                    <p:animEffect transition="in" filter="wipe(right)">
                                      <p:cBhvr>
                                        <p:cTn id="84" dur="500"/>
                                        <p:tgtEl>
                                          <p:spTgt spid="5"/>
                                        </p:tgtEl>
                                      </p:cBhvr>
                                    </p:animEffect>
                                  </p:childTnLst>
                                </p:cTn>
                              </p:par>
                            </p:childTnLst>
                          </p:cTn>
                        </p:par>
                        <p:par>
                          <p:cTn id="85" fill="hold">
                            <p:stCondLst>
                              <p:cond delay="9000"/>
                            </p:stCondLst>
                            <p:childTnLst>
                              <p:par>
                                <p:cTn id="86" presetID="10" presetClass="entr" presetSubtype="0" fill="hold" nodeType="after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fade">
                                      <p:cBhvr>
                                        <p:cTn id="88" dur="500"/>
                                        <p:tgtEl>
                                          <p:spTgt spid="128"/>
                                        </p:tgtEl>
                                      </p:cBhvr>
                                    </p:animEffect>
                                  </p:childTnLst>
                                </p:cTn>
                              </p:par>
                              <p:par>
                                <p:cTn id="89" presetID="22" presetClass="entr" presetSubtype="8" fill="hold" nodeType="withEffect">
                                  <p:stCondLst>
                                    <p:cond delay="500"/>
                                  </p:stCondLst>
                                  <p:childTnLst>
                                    <p:set>
                                      <p:cBhvr>
                                        <p:cTn id="90" dur="1" fill="hold">
                                          <p:stCondLst>
                                            <p:cond delay="0"/>
                                          </p:stCondLst>
                                        </p:cTn>
                                        <p:tgtEl>
                                          <p:spTgt spid="11"/>
                                        </p:tgtEl>
                                        <p:attrNameLst>
                                          <p:attrName>style.visibility</p:attrName>
                                        </p:attrNameLst>
                                      </p:cBhvr>
                                      <p:to>
                                        <p:strVal val="visible"/>
                                      </p:to>
                                    </p:set>
                                    <p:animEffect transition="in" filter="wipe(left)">
                                      <p:cBhvr>
                                        <p:cTn id="91" dur="500"/>
                                        <p:tgtEl>
                                          <p:spTgt spid="11"/>
                                        </p:tgtEl>
                                      </p:cBhvr>
                                    </p:animEffect>
                                  </p:childTnLst>
                                </p:cTn>
                              </p:par>
                            </p:childTnLst>
                          </p:cTn>
                        </p:par>
                        <p:par>
                          <p:cTn id="92" fill="hold">
                            <p:stCondLst>
                              <p:cond delay="10000"/>
                            </p:stCondLst>
                            <p:childTnLst>
                              <p:par>
                                <p:cTn id="93" presetID="10" presetClass="entr" presetSubtype="0" fill="hold" nodeType="afterEffect">
                                  <p:stCondLst>
                                    <p:cond delay="0"/>
                                  </p:stCondLst>
                                  <p:childTnLst>
                                    <p:set>
                                      <p:cBhvr>
                                        <p:cTn id="94" dur="1" fill="hold">
                                          <p:stCondLst>
                                            <p:cond delay="0"/>
                                          </p:stCondLst>
                                        </p:cTn>
                                        <p:tgtEl>
                                          <p:spTgt spid="125"/>
                                        </p:tgtEl>
                                        <p:attrNameLst>
                                          <p:attrName>style.visibility</p:attrName>
                                        </p:attrNameLst>
                                      </p:cBhvr>
                                      <p:to>
                                        <p:strVal val="visible"/>
                                      </p:to>
                                    </p:set>
                                    <p:animEffect transition="in" filter="fade">
                                      <p:cBhvr>
                                        <p:cTn id="95" dur="500"/>
                                        <p:tgtEl>
                                          <p:spTgt spid="125"/>
                                        </p:tgtEl>
                                      </p:cBhvr>
                                    </p:animEffect>
                                  </p:childTnLst>
                                </p:cTn>
                              </p:par>
                              <p:par>
                                <p:cTn id="96" presetID="22" presetClass="entr" presetSubtype="2" fill="hold" nodeType="withEffect">
                                  <p:stCondLst>
                                    <p:cond delay="500"/>
                                  </p:stCondLst>
                                  <p:childTnLst>
                                    <p:set>
                                      <p:cBhvr>
                                        <p:cTn id="97" dur="1" fill="hold">
                                          <p:stCondLst>
                                            <p:cond delay="0"/>
                                          </p:stCondLst>
                                        </p:cTn>
                                        <p:tgtEl>
                                          <p:spTgt spid="6"/>
                                        </p:tgtEl>
                                        <p:attrNameLst>
                                          <p:attrName>style.visibility</p:attrName>
                                        </p:attrNameLst>
                                      </p:cBhvr>
                                      <p:to>
                                        <p:strVal val="visible"/>
                                      </p:to>
                                    </p:set>
                                    <p:animEffect transition="in" filter="wipe(right)">
                                      <p:cBhvr>
                                        <p:cTn id="98" dur="500"/>
                                        <p:tgtEl>
                                          <p:spTgt spid="6"/>
                                        </p:tgtEl>
                                      </p:cBhvr>
                                    </p:animEffect>
                                  </p:childTnLst>
                                </p:cTn>
                              </p:par>
                            </p:childTnLst>
                          </p:cTn>
                        </p:par>
                        <p:par>
                          <p:cTn id="99" fill="hold">
                            <p:stCondLst>
                              <p:cond delay="11000"/>
                            </p:stCondLst>
                            <p:childTnLst>
                              <p:par>
                                <p:cTn id="100" presetID="10" presetClass="entr" presetSubtype="0" fill="hold" nodeType="afterEffect">
                                  <p:stCondLst>
                                    <p:cond delay="0"/>
                                  </p:stCondLst>
                                  <p:childTnLst>
                                    <p:set>
                                      <p:cBhvr>
                                        <p:cTn id="101" dur="1" fill="hold">
                                          <p:stCondLst>
                                            <p:cond delay="0"/>
                                          </p:stCondLst>
                                        </p:cTn>
                                        <p:tgtEl>
                                          <p:spTgt spid="119"/>
                                        </p:tgtEl>
                                        <p:attrNameLst>
                                          <p:attrName>style.visibility</p:attrName>
                                        </p:attrNameLst>
                                      </p:cBhvr>
                                      <p:to>
                                        <p:strVal val="visible"/>
                                      </p:to>
                                    </p:set>
                                    <p:animEffect transition="in" filter="fade">
                                      <p:cBhvr>
                                        <p:cTn id="102" dur="500"/>
                                        <p:tgtEl>
                                          <p:spTgt spid="119"/>
                                        </p:tgtEl>
                                      </p:cBhvr>
                                    </p:animEffect>
                                  </p:childTnLst>
                                </p:cTn>
                              </p:par>
                              <p:par>
                                <p:cTn id="103" presetID="22" presetClass="entr" presetSubtype="8" fill="hold" nodeType="withEffect">
                                  <p:stCondLst>
                                    <p:cond delay="500"/>
                                  </p:stCondLst>
                                  <p:childTnLst>
                                    <p:set>
                                      <p:cBhvr>
                                        <p:cTn id="104" dur="1" fill="hold">
                                          <p:stCondLst>
                                            <p:cond delay="0"/>
                                          </p:stCondLst>
                                        </p:cTn>
                                        <p:tgtEl>
                                          <p:spTgt spid="8"/>
                                        </p:tgtEl>
                                        <p:attrNameLst>
                                          <p:attrName>style.visibility</p:attrName>
                                        </p:attrNameLst>
                                      </p:cBhvr>
                                      <p:to>
                                        <p:strVal val="visible"/>
                                      </p:to>
                                    </p:set>
                                    <p:animEffect transition="in" filter="wipe(left)">
                                      <p:cBhvr>
                                        <p:cTn id="105" dur="500"/>
                                        <p:tgtEl>
                                          <p:spTgt spid="8"/>
                                        </p:tgtEl>
                                      </p:cBhvr>
                                    </p:animEffect>
                                  </p:childTnLst>
                                </p:cTn>
                              </p:par>
                            </p:childTnLst>
                          </p:cTn>
                        </p:par>
                        <p:par>
                          <p:cTn id="106" fill="hold">
                            <p:stCondLst>
                              <p:cond delay="12000"/>
                            </p:stCondLst>
                            <p:childTnLst>
                              <p:par>
                                <p:cTn id="107" presetID="10" presetClass="entr" presetSubtype="0" fill="hold" nodeType="afterEffect">
                                  <p:stCondLst>
                                    <p:cond delay="0"/>
                                  </p:stCondLst>
                                  <p:childTnLst>
                                    <p:set>
                                      <p:cBhvr>
                                        <p:cTn id="108" dur="1" fill="hold">
                                          <p:stCondLst>
                                            <p:cond delay="0"/>
                                          </p:stCondLst>
                                        </p:cTn>
                                        <p:tgtEl>
                                          <p:spTgt spid="116"/>
                                        </p:tgtEl>
                                        <p:attrNameLst>
                                          <p:attrName>style.visibility</p:attrName>
                                        </p:attrNameLst>
                                      </p:cBhvr>
                                      <p:to>
                                        <p:strVal val="visible"/>
                                      </p:to>
                                    </p:set>
                                    <p:animEffect transition="in" filter="fade">
                                      <p:cBhvr>
                                        <p:cTn id="109" dur="500"/>
                                        <p:tgtEl>
                                          <p:spTgt spid="116"/>
                                        </p:tgtEl>
                                      </p:cBhvr>
                                    </p:animEffect>
                                  </p:childTnLst>
                                </p:cTn>
                              </p:par>
                              <p:par>
                                <p:cTn id="110" presetID="22" presetClass="entr" presetSubtype="2"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Effect transition="in" filter="wipe(right)">
                                      <p:cBhvr>
                                        <p:cTn id="1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04" grpId="0" animBg="1"/>
      <p:bldP spid="106" grpId="0" animBg="1"/>
      <p:bldP spid="107" grpId="0" animBg="1"/>
      <p:bldP spid="108" grpId="0" animBg="1"/>
      <p:bldP spid="114" grpId="0" animBg="1"/>
      <p:bldP spid="115" grpId="0" animBg="1"/>
      <p:bldP spid="1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60053"/>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3</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492383" y="2423637"/>
            <a:ext cx="663257" cy="3349783"/>
            <a:chOff x="1492383" y="2423637"/>
            <a:chExt cx="663257" cy="3349783"/>
          </a:xfrm>
        </p:grpSpPr>
        <p:sp>
          <p:nvSpPr>
            <p:cNvPr id="3" name="圆角矩形 2"/>
            <p:cNvSpPr/>
            <p:nvPr/>
          </p:nvSpPr>
          <p:spPr>
            <a:xfrm>
              <a:off x="1492383"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58197"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58197"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5018" y="4594860"/>
            <a:ext cx="439200" cy="1036715"/>
            <a:chOff x="1605018" y="4594860"/>
            <a:chExt cx="439200" cy="1036715"/>
          </a:xfrm>
        </p:grpSpPr>
        <p:sp>
          <p:nvSpPr>
            <p:cNvPr id="5" name="椭圆 4"/>
            <p:cNvSpPr/>
            <p:nvPr/>
          </p:nvSpPr>
          <p:spPr>
            <a:xfrm>
              <a:off x="1605625"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05018" y="4594860"/>
              <a:ext cx="439200" cy="81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310909" y="2423637"/>
            <a:ext cx="663257" cy="3349783"/>
            <a:chOff x="2310909" y="2423637"/>
            <a:chExt cx="663257" cy="3349783"/>
          </a:xfrm>
        </p:grpSpPr>
        <p:sp>
          <p:nvSpPr>
            <p:cNvPr id="78" name="圆角矩形 77"/>
            <p:cNvSpPr/>
            <p:nvPr/>
          </p:nvSpPr>
          <p:spPr>
            <a:xfrm>
              <a:off x="231090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47672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47672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423544" y="3581400"/>
            <a:ext cx="439200" cy="2050175"/>
            <a:chOff x="2423544" y="3581400"/>
            <a:chExt cx="439200" cy="2050175"/>
          </a:xfrm>
        </p:grpSpPr>
        <p:sp>
          <p:nvSpPr>
            <p:cNvPr id="81" name="椭圆 80"/>
            <p:cNvSpPr/>
            <p:nvPr/>
          </p:nvSpPr>
          <p:spPr>
            <a:xfrm>
              <a:off x="242415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423544" y="3581400"/>
              <a:ext cx="439200" cy="1831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129435" y="2423637"/>
            <a:ext cx="663257" cy="3349783"/>
            <a:chOff x="3129435" y="2423637"/>
            <a:chExt cx="663257" cy="3349783"/>
          </a:xfrm>
        </p:grpSpPr>
        <p:sp>
          <p:nvSpPr>
            <p:cNvPr id="84" name="圆角矩形 83"/>
            <p:cNvSpPr/>
            <p:nvPr/>
          </p:nvSpPr>
          <p:spPr>
            <a:xfrm>
              <a:off x="3129435"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295249"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3295249"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242070" y="4033362"/>
            <a:ext cx="439200" cy="1598213"/>
            <a:chOff x="3242070" y="4033362"/>
            <a:chExt cx="439200" cy="1598213"/>
          </a:xfrm>
        </p:grpSpPr>
        <p:sp>
          <p:nvSpPr>
            <p:cNvPr id="87" name="椭圆 86"/>
            <p:cNvSpPr/>
            <p:nvPr/>
          </p:nvSpPr>
          <p:spPr>
            <a:xfrm>
              <a:off x="3242677"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242070" y="4033362"/>
              <a:ext cx="439200" cy="1379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947961" y="2423637"/>
            <a:ext cx="663257" cy="3349783"/>
            <a:chOff x="3947961" y="2423637"/>
            <a:chExt cx="663257" cy="3349783"/>
          </a:xfrm>
        </p:grpSpPr>
        <p:sp>
          <p:nvSpPr>
            <p:cNvPr id="90" name="圆角矩形 89"/>
            <p:cNvSpPr/>
            <p:nvPr/>
          </p:nvSpPr>
          <p:spPr>
            <a:xfrm>
              <a:off x="3947961"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113775"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113775"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060596" y="3140393"/>
            <a:ext cx="439200" cy="2491182"/>
            <a:chOff x="4060596" y="3140393"/>
            <a:chExt cx="439200" cy="2491182"/>
          </a:xfrm>
        </p:grpSpPr>
        <p:sp>
          <p:nvSpPr>
            <p:cNvPr id="93" name="椭圆 92"/>
            <p:cNvSpPr/>
            <p:nvPr/>
          </p:nvSpPr>
          <p:spPr>
            <a:xfrm>
              <a:off x="4061203"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060596" y="3140393"/>
              <a:ext cx="439200" cy="227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6486" y="2423637"/>
            <a:ext cx="663257" cy="3349783"/>
            <a:chOff x="4766486" y="2423637"/>
            <a:chExt cx="663257" cy="3349783"/>
          </a:xfrm>
        </p:grpSpPr>
        <p:sp>
          <p:nvSpPr>
            <p:cNvPr id="96" name="圆角矩形 95"/>
            <p:cNvSpPr/>
            <p:nvPr/>
          </p:nvSpPr>
          <p:spPr>
            <a:xfrm>
              <a:off x="4766486"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4932300"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4932300"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879121" y="3718560"/>
            <a:ext cx="439200" cy="1913015"/>
            <a:chOff x="4879121" y="3718560"/>
            <a:chExt cx="439200" cy="1913015"/>
          </a:xfrm>
        </p:grpSpPr>
        <p:sp>
          <p:nvSpPr>
            <p:cNvPr id="99" name="椭圆 98"/>
            <p:cNvSpPr/>
            <p:nvPr/>
          </p:nvSpPr>
          <p:spPr>
            <a:xfrm>
              <a:off x="4879728"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879121" y="3718560"/>
              <a:ext cx="439200" cy="1694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52141"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2370667"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3189193"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007719"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4826245"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602208" y="2818485"/>
            <a:ext cx="4499975" cy="3027583"/>
            <a:chOff x="6602208" y="2818485"/>
            <a:chExt cx="4499975" cy="3027583"/>
          </a:xfrm>
        </p:grpSpPr>
        <p:grpSp>
          <p:nvGrpSpPr>
            <p:cNvPr id="105" name="组合 104"/>
            <p:cNvGrpSpPr/>
            <p:nvPr/>
          </p:nvGrpSpPr>
          <p:grpSpPr>
            <a:xfrm>
              <a:off x="6602208" y="2818485"/>
              <a:ext cx="4499975" cy="3027583"/>
              <a:chOff x="6667498" y="2323573"/>
              <a:chExt cx="5074755" cy="3414295"/>
            </a:xfrm>
          </p:grpSpPr>
          <p:sp>
            <p:nvSpPr>
              <p:cNvPr id="106" name="任意多边形 105"/>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8" name="矩形 107"/>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9" name="矩形 108"/>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0" name="矩形 109"/>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95337" y="2929879"/>
              <a:ext cx="974683" cy="88661"/>
              <a:chOff x="7195337" y="2929879"/>
              <a:chExt cx="974683" cy="88661"/>
            </a:xfrm>
          </p:grpSpPr>
          <p:sp>
            <p:nvSpPr>
              <p:cNvPr id="111" name="矩形 110"/>
              <p:cNvSpPr/>
              <p:nvPr/>
            </p:nvSpPr>
            <p:spPr>
              <a:xfrm>
                <a:off x="7195337" y="29298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7310463"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735601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7414609" y="29298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7641648"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7695977" y="29298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7795343"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7823180"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7851016" y="29298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7919072" y="29298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8048039"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807717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8134020"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文本框 123"/>
          <p:cNvSpPr txBox="1"/>
          <p:nvPr/>
        </p:nvSpPr>
        <p:spPr>
          <a:xfrm>
            <a:off x="7154590"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25" name="文本框 124"/>
          <p:cNvSpPr txBox="1"/>
          <p:nvPr/>
        </p:nvSpPr>
        <p:spPr>
          <a:xfrm>
            <a:off x="7141160"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26" name="直接连接符 125"/>
          <p:cNvCxnSpPr/>
          <p:nvPr/>
        </p:nvCxnSpPr>
        <p:spPr>
          <a:xfrm>
            <a:off x="908572" y="88278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7" name="文本占位符 118"/>
          <p:cNvSpPr txBox="1">
            <a:spLocks/>
          </p:cNvSpPr>
          <p:nvPr/>
        </p:nvSpPr>
        <p:spPr>
          <a:xfrm>
            <a:off x="791111" y="47998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8" name="组合 127"/>
          <p:cNvGrpSpPr/>
          <p:nvPr/>
        </p:nvGrpSpPr>
        <p:grpSpPr>
          <a:xfrm flipV="1">
            <a:off x="295542" y="421135"/>
            <a:ext cx="537242" cy="537243"/>
            <a:chOff x="7758139" y="2808362"/>
            <a:chExt cx="1285965" cy="1285965"/>
          </a:xfrm>
        </p:grpSpPr>
        <p:sp>
          <p:nvSpPr>
            <p:cNvPr id="129" name="任意多边形 12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userDrawn="1"/>
          </p:nvGrpSpPr>
          <p:grpSpPr>
            <a:xfrm>
              <a:off x="7904995" y="2955216"/>
              <a:ext cx="992256" cy="992256"/>
              <a:chOff x="813435" y="4187372"/>
              <a:chExt cx="1292678" cy="1292678"/>
            </a:xfrm>
            <a:noFill/>
          </p:grpSpPr>
          <p:sp>
            <p:nvSpPr>
              <p:cNvPr id="132" name="圆角矩形 13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6286685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7"/>
                                        </p:tgtEl>
                                        <p:attrNameLst>
                                          <p:attrName>style.visibility</p:attrName>
                                        </p:attrNameLst>
                                      </p:cBhvr>
                                      <p:to>
                                        <p:strVal val="visible"/>
                                      </p:to>
                                    </p:set>
                                    <p:animEffect transition="in" filter="wipe(right)">
                                      <p:cBhvr>
                                        <p:cTn id="14" dur="1700"/>
                                        <p:tgtEl>
                                          <p:spTgt spid="127"/>
                                        </p:tgtEl>
                                      </p:cBhvr>
                                    </p:animEffect>
                                  </p:childTnLst>
                                </p:cTn>
                              </p:par>
                              <p:par>
                                <p:cTn id="15" presetID="22" presetClass="entr" presetSubtype="2" fill="hold" nodeType="withEffect">
                                  <p:stCondLst>
                                    <p:cond delay="300"/>
                                  </p:stCondLst>
                                  <p:childTnLst>
                                    <p:set>
                                      <p:cBhvr>
                                        <p:cTn id="16" dur="1" fill="hold">
                                          <p:stCondLst>
                                            <p:cond delay="0"/>
                                          </p:stCondLst>
                                        </p:cTn>
                                        <p:tgtEl>
                                          <p:spTgt spid="126"/>
                                        </p:tgtEl>
                                        <p:attrNameLst>
                                          <p:attrName>style.visibility</p:attrName>
                                        </p:attrNameLst>
                                      </p:cBhvr>
                                      <p:to>
                                        <p:strVal val="visible"/>
                                      </p:to>
                                    </p:set>
                                    <p:animEffect transition="in" filter="wipe(right)">
                                      <p:cBhvr>
                                        <p:cTn id="17" dur="1700"/>
                                        <p:tgtEl>
                                          <p:spTgt spid="12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anim calcmode="lin" valueType="num">
                                      <p:cBhvr>
                                        <p:cTn id="33" dur="500" fill="hold"/>
                                        <p:tgtEl>
                                          <p:spTgt spid="101"/>
                                        </p:tgtEl>
                                        <p:attrNameLst>
                                          <p:attrName>ppt_x</p:attrName>
                                        </p:attrNameLst>
                                      </p:cBhvr>
                                      <p:tavLst>
                                        <p:tav tm="0">
                                          <p:val>
                                            <p:strVal val="#ppt_x"/>
                                          </p:val>
                                        </p:tav>
                                        <p:tav tm="100000">
                                          <p:val>
                                            <p:strVal val="#ppt_x"/>
                                          </p:val>
                                        </p:tav>
                                      </p:tavLst>
                                    </p:anim>
                                    <p:anim calcmode="lin" valueType="num">
                                      <p:cBhvr>
                                        <p:cTn id="34" dur="500" fill="hold"/>
                                        <p:tgtEl>
                                          <p:spTgt spid="101"/>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42" presetClass="entr" presetSubtype="0" fill="hold" grpId="0" nodeType="withEffect">
                                  <p:stCondLst>
                                    <p:cond delay="5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anim calcmode="lin" valueType="num">
                                      <p:cBhvr>
                                        <p:cTn id="41" dur="500" fill="hold"/>
                                        <p:tgtEl>
                                          <p:spTgt spid="102"/>
                                        </p:tgtEl>
                                        <p:attrNameLst>
                                          <p:attrName>ppt_x</p:attrName>
                                        </p:attrNameLst>
                                      </p:cBhvr>
                                      <p:tavLst>
                                        <p:tav tm="0">
                                          <p:val>
                                            <p:strVal val="#ppt_x"/>
                                          </p:val>
                                        </p:tav>
                                        <p:tav tm="100000">
                                          <p:val>
                                            <p:strVal val="#ppt_x"/>
                                          </p:val>
                                        </p:tav>
                                      </p:tavLst>
                                    </p:anim>
                                    <p:anim calcmode="lin" valueType="num">
                                      <p:cBhvr>
                                        <p:cTn id="42" dur="500" fill="hold"/>
                                        <p:tgtEl>
                                          <p:spTgt spid="102"/>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7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42" presetClass="entr" presetSubtype="0" fill="hold" grpId="0" nodeType="withEffect">
                                  <p:stCondLst>
                                    <p:cond delay="75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anim calcmode="lin" valueType="num">
                                      <p:cBhvr>
                                        <p:cTn id="49" dur="500" fill="hold"/>
                                        <p:tgtEl>
                                          <p:spTgt spid="103"/>
                                        </p:tgtEl>
                                        <p:attrNameLst>
                                          <p:attrName>ppt_x</p:attrName>
                                        </p:attrNameLst>
                                      </p:cBhvr>
                                      <p:tavLst>
                                        <p:tav tm="0">
                                          <p:val>
                                            <p:strVal val="#ppt_x"/>
                                          </p:val>
                                        </p:tav>
                                        <p:tav tm="100000">
                                          <p:val>
                                            <p:strVal val="#ppt_x"/>
                                          </p:val>
                                        </p:tav>
                                      </p:tavLst>
                                    </p:anim>
                                    <p:anim calcmode="lin" valueType="num">
                                      <p:cBhvr>
                                        <p:cTn id="50" dur="500" fill="hold"/>
                                        <p:tgtEl>
                                          <p:spTgt spid="103"/>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100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42" presetClass="entr" presetSubtype="0" fill="hold" grpId="0" nodeType="withEffect">
                                  <p:stCondLst>
                                    <p:cond delay="1000"/>
                                  </p:stCondLst>
                                  <p:childTnLst>
                                    <p:set>
                                      <p:cBhvr>
                                        <p:cTn id="55" dur="1" fill="hold">
                                          <p:stCondLst>
                                            <p:cond delay="0"/>
                                          </p:stCondLst>
                                        </p:cTn>
                                        <p:tgtEl>
                                          <p:spTgt spid="104"/>
                                        </p:tgtEl>
                                        <p:attrNameLst>
                                          <p:attrName>style.visibility</p:attrName>
                                        </p:attrNameLst>
                                      </p:cBhvr>
                                      <p:to>
                                        <p:strVal val="visible"/>
                                      </p:to>
                                    </p:set>
                                    <p:animEffect transition="in" filter="fade">
                                      <p:cBhvr>
                                        <p:cTn id="56" dur="500"/>
                                        <p:tgtEl>
                                          <p:spTgt spid="104"/>
                                        </p:tgtEl>
                                      </p:cBhvr>
                                    </p:animEffect>
                                    <p:anim calcmode="lin" valueType="num">
                                      <p:cBhvr>
                                        <p:cTn id="57" dur="500" fill="hold"/>
                                        <p:tgtEl>
                                          <p:spTgt spid="104"/>
                                        </p:tgtEl>
                                        <p:attrNameLst>
                                          <p:attrName>ppt_x</p:attrName>
                                        </p:attrNameLst>
                                      </p:cBhvr>
                                      <p:tavLst>
                                        <p:tav tm="0">
                                          <p:val>
                                            <p:strVal val="#ppt_x"/>
                                          </p:val>
                                        </p:tav>
                                        <p:tav tm="100000">
                                          <p:val>
                                            <p:strVal val="#ppt_x"/>
                                          </p:val>
                                        </p:tav>
                                      </p:tavLst>
                                    </p:anim>
                                    <p:anim calcmode="lin" valueType="num">
                                      <p:cBhvr>
                                        <p:cTn id="58" dur="500" fill="hold"/>
                                        <p:tgtEl>
                                          <p:spTgt spid="104"/>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4"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nodeType="withEffect">
                                  <p:stCondLst>
                                    <p:cond delay="25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500"/>
                                        <p:tgtEl>
                                          <p:spTgt spid="14"/>
                                        </p:tgtEl>
                                      </p:cBhvr>
                                    </p:animEffect>
                                  </p:childTnLst>
                                </p:cTn>
                              </p:par>
                              <p:par>
                                <p:cTn id="66" presetID="22" presetClass="entr" presetSubtype="4" fill="hold" nodeType="with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00"/>
                                        <p:tgtEl>
                                          <p:spTgt spid="15"/>
                                        </p:tgtEl>
                                      </p:cBhvr>
                                    </p:animEffect>
                                  </p:childTnLst>
                                </p:cTn>
                              </p:par>
                              <p:par>
                                <p:cTn id="69" presetID="22" presetClass="entr" presetSubtype="4" fill="hold" nodeType="withEffect">
                                  <p:stCondLst>
                                    <p:cond delay="750"/>
                                  </p:st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500"/>
                                        <p:tgtEl>
                                          <p:spTgt spid="16"/>
                                        </p:tgtEl>
                                      </p:cBhvr>
                                    </p:animEffect>
                                  </p:childTnLst>
                                </p:cTn>
                              </p:par>
                              <p:par>
                                <p:cTn id="72" presetID="22" presetClass="entr" presetSubtype="4" fill="hold" nodeType="withEffect">
                                  <p:stCondLst>
                                    <p:cond delay="100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50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5500"/>
                            </p:stCondLst>
                            <p:childTnLst>
                              <p:par>
                                <p:cTn id="80" presetID="10" presetClass="entr" presetSubtype="0" fill="hold" grpId="0" nodeType="after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500"/>
                                        <p:tgtEl>
                                          <p:spTgt spid="124"/>
                                        </p:tgtEl>
                                      </p:cBhvr>
                                    </p:animEffect>
                                  </p:childTnLst>
                                </p:cTn>
                              </p:par>
                            </p:childTnLst>
                          </p:cTn>
                        </p:par>
                        <p:par>
                          <p:cTn id="83" fill="hold">
                            <p:stCondLst>
                              <p:cond delay="6000"/>
                            </p:stCondLst>
                            <p:childTnLst>
                              <p:par>
                                <p:cTn id="84" presetID="22" presetClass="entr" presetSubtype="8" fill="hold" grpId="0" nodeType="afterEffect">
                                  <p:stCondLst>
                                    <p:cond delay="0"/>
                                  </p:stCondLst>
                                  <p:childTnLst>
                                    <p:set>
                                      <p:cBhvr>
                                        <p:cTn id="85" dur="1" fill="hold">
                                          <p:stCondLst>
                                            <p:cond delay="0"/>
                                          </p:stCondLst>
                                        </p:cTn>
                                        <p:tgtEl>
                                          <p:spTgt spid="125"/>
                                        </p:tgtEl>
                                        <p:attrNameLst>
                                          <p:attrName>style.visibility</p:attrName>
                                        </p:attrNameLst>
                                      </p:cBhvr>
                                      <p:to>
                                        <p:strVal val="visible"/>
                                      </p:to>
                                    </p:set>
                                    <p:animEffect transition="in" filter="wipe(left)">
                                      <p:cBhvr>
                                        <p:cTn id="8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1" grpId="0"/>
      <p:bldP spid="102" grpId="0"/>
      <p:bldP spid="103" grpId="0"/>
      <p:bldP spid="104" grpId="0"/>
      <p:bldP spid="124" grpId="0"/>
      <p:bldP spid="12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组合 17"/>
          <p:cNvGrpSpPr/>
          <p:nvPr/>
        </p:nvGrpSpPr>
        <p:grpSpPr>
          <a:xfrm>
            <a:off x="1430743" y="2535238"/>
            <a:ext cx="499698" cy="3673582"/>
            <a:chOff x="1430743" y="2535238"/>
            <a:chExt cx="499698" cy="3673582"/>
          </a:xfrm>
        </p:grpSpPr>
        <p:grpSp>
          <p:nvGrpSpPr>
            <p:cNvPr id="9" name="组合 8"/>
            <p:cNvGrpSpPr/>
            <p:nvPr/>
          </p:nvGrpSpPr>
          <p:grpSpPr>
            <a:xfrm>
              <a:off x="1701841" y="2535238"/>
              <a:ext cx="228600" cy="3300412"/>
              <a:chOff x="1701841" y="2535238"/>
              <a:chExt cx="228600" cy="3300412"/>
            </a:xfrm>
          </p:grpSpPr>
          <p:sp>
            <p:nvSpPr>
              <p:cNvPr id="3" name="矩形 2"/>
              <p:cNvSpPr/>
              <p:nvPr/>
            </p:nvSpPr>
            <p:spPr>
              <a:xfrm>
                <a:off x="1701841"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3" idx="2"/>
              </p:cNvCxnSpPr>
              <p:nvPr/>
            </p:nvCxnSpPr>
            <p:spPr>
              <a:xfrm>
                <a:off x="1816141"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1430743" y="5799678"/>
              <a:ext cx="409142" cy="409142"/>
              <a:chOff x="2135404" y="5737868"/>
              <a:chExt cx="409142" cy="409142"/>
            </a:xfrm>
          </p:grpSpPr>
          <p:cxnSp>
            <p:nvCxnSpPr>
              <p:cNvPr id="108" name="直接连接符 10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2135404" y="5737868"/>
                <a:ext cx="409142" cy="409142"/>
                <a:chOff x="2814405" y="2119805"/>
                <a:chExt cx="409142" cy="409142"/>
              </a:xfrm>
            </p:grpSpPr>
            <p:sp>
              <p:nvSpPr>
                <p:cNvPr id="110" name="椭圆 1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 name="组合 18"/>
          <p:cNvGrpSpPr/>
          <p:nvPr/>
        </p:nvGrpSpPr>
        <p:grpSpPr>
          <a:xfrm>
            <a:off x="2080920" y="2535238"/>
            <a:ext cx="496425" cy="3673582"/>
            <a:chOff x="2080920" y="2535238"/>
            <a:chExt cx="496425" cy="3673582"/>
          </a:xfrm>
        </p:grpSpPr>
        <p:grpSp>
          <p:nvGrpSpPr>
            <p:cNvPr id="10" name="组合 9"/>
            <p:cNvGrpSpPr/>
            <p:nvPr/>
          </p:nvGrpSpPr>
          <p:grpSpPr>
            <a:xfrm>
              <a:off x="2348745" y="2535238"/>
              <a:ext cx="228600" cy="3300412"/>
              <a:chOff x="2348745" y="2535238"/>
              <a:chExt cx="228600" cy="3300412"/>
            </a:xfrm>
          </p:grpSpPr>
          <p:sp>
            <p:nvSpPr>
              <p:cNvPr id="77" name="矩形 76"/>
              <p:cNvSpPr/>
              <p:nvPr/>
            </p:nvSpPr>
            <p:spPr>
              <a:xfrm>
                <a:off x="2348745"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2"/>
              </p:cNvCxnSpPr>
              <p:nvPr/>
            </p:nvCxnSpPr>
            <p:spPr>
              <a:xfrm>
                <a:off x="2463045"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2080920" y="5799678"/>
              <a:ext cx="409142" cy="409142"/>
              <a:chOff x="2135404" y="5737868"/>
              <a:chExt cx="409142" cy="409142"/>
            </a:xfrm>
          </p:grpSpPr>
          <p:cxnSp>
            <p:nvCxnSpPr>
              <p:cNvPr id="113" name="直接连接符 11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35404" y="5737868"/>
                <a:ext cx="409142" cy="409142"/>
                <a:chOff x="2814405" y="2119805"/>
                <a:chExt cx="409142" cy="409142"/>
              </a:xfrm>
            </p:grpSpPr>
            <p:sp>
              <p:nvSpPr>
                <p:cNvPr id="115" name="椭圆 11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0" name="组合 19"/>
          <p:cNvGrpSpPr/>
          <p:nvPr/>
        </p:nvGrpSpPr>
        <p:grpSpPr>
          <a:xfrm>
            <a:off x="2727017" y="2535238"/>
            <a:ext cx="497232" cy="3673582"/>
            <a:chOff x="2727017" y="2535238"/>
            <a:chExt cx="497232" cy="3673582"/>
          </a:xfrm>
        </p:grpSpPr>
        <p:grpSp>
          <p:nvGrpSpPr>
            <p:cNvPr id="12" name="组合 11"/>
            <p:cNvGrpSpPr/>
            <p:nvPr/>
          </p:nvGrpSpPr>
          <p:grpSpPr>
            <a:xfrm>
              <a:off x="2995649" y="2535238"/>
              <a:ext cx="228600" cy="3300412"/>
              <a:chOff x="2995649" y="2535238"/>
              <a:chExt cx="228600" cy="3300412"/>
            </a:xfrm>
          </p:grpSpPr>
          <p:sp>
            <p:nvSpPr>
              <p:cNvPr id="81" name="矩形 80"/>
              <p:cNvSpPr/>
              <p:nvPr/>
            </p:nvSpPr>
            <p:spPr>
              <a:xfrm>
                <a:off x="2995649"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81" idx="2"/>
              </p:cNvCxnSpPr>
              <p:nvPr/>
            </p:nvCxnSpPr>
            <p:spPr>
              <a:xfrm>
                <a:off x="3109949"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2727017" y="579967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1" name="组合 20"/>
          <p:cNvGrpSpPr/>
          <p:nvPr/>
        </p:nvGrpSpPr>
        <p:grpSpPr>
          <a:xfrm>
            <a:off x="3374475" y="2535238"/>
            <a:ext cx="496678" cy="3673582"/>
            <a:chOff x="3374475" y="2535238"/>
            <a:chExt cx="496678" cy="3673582"/>
          </a:xfrm>
        </p:grpSpPr>
        <p:grpSp>
          <p:nvGrpSpPr>
            <p:cNvPr id="13" name="组合 12"/>
            <p:cNvGrpSpPr/>
            <p:nvPr/>
          </p:nvGrpSpPr>
          <p:grpSpPr>
            <a:xfrm>
              <a:off x="3642553" y="2535238"/>
              <a:ext cx="228600" cy="3300412"/>
              <a:chOff x="3642553" y="2535238"/>
              <a:chExt cx="228600" cy="3300412"/>
            </a:xfrm>
          </p:grpSpPr>
          <p:sp>
            <p:nvSpPr>
              <p:cNvPr id="85" name="矩形 84"/>
              <p:cNvSpPr/>
              <p:nvPr/>
            </p:nvSpPr>
            <p:spPr>
              <a:xfrm>
                <a:off x="364255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a:stCxn id="85" idx="2"/>
              </p:cNvCxnSpPr>
              <p:nvPr/>
            </p:nvCxnSpPr>
            <p:spPr>
              <a:xfrm>
                <a:off x="375685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3374475" y="579967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2" name="组合 21"/>
          <p:cNvGrpSpPr/>
          <p:nvPr/>
        </p:nvGrpSpPr>
        <p:grpSpPr>
          <a:xfrm>
            <a:off x="4019509" y="2535238"/>
            <a:ext cx="498548" cy="3673582"/>
            <a:chOff x="4019509" y="2535238"/>
            <a:chExt cx="498548" cy="3673582"/>
          </a:xfrm>
        </p:grpSpPr>
        <p:grpSp>
          <p:nvGrpSpPr>
            <p:cNvPr id="15" name="组合 14"/>
            <p:cNvGrpSpPr/>
            <p:nvPr/>
          </p:nvGrpSpPr>
          <p:grpSpPr>
            <a:xfrm>
              <a:off x="4289457" y="2535238"/>
              <a:ext cx="228600" cy="3300412"/>
              <a:chOff x="4289457" y="2535238"/>
              <a:chExt cx="228600" cy="3300412"/>
            </a:xfrm>
          </p:grpSpPr>
          <p:sp>
            <p:nvSpPr>
              <p:cNvPr id="89" name="矩形 88"/>
              <p:cNvSpPr/>
              <p:nvPr/>
            </p:nvSpPr>
            <p:spPr>
              <a:xfrm>
                <a:off x="4289457"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89" idx="2"/>
              </p:cNvCxnSpPr>
              <p:nvPr/>
            </p:nvCxnSpPr>
            <p:spPr>
              <a:xfrm>
                <a:off x="4403757"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4019509" y="5799678"/>
              <a:ext cx="409142" cy="409142"/>
              <a:chOff x="2135404" y="5737868"/>
              <a:chExt cx="409142" cy="409142"/>
            </a:xfrm>
          </p:grpSpPr>
          <p:cxnSp>
            <p:nvCxnSpPr>
              <p:cNvPr id="132" name="直接连接符 13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2135404" y="5737868"/>
                <a:ext cx="409142" cy="409142"/>
                <a:chOff x="2814405" y="2119805"/>
                <a:chExt cx="409142" cy="409142"/>
              </a:xfrm>
            </p:grpSpPr>
            <p:sp>
              <p:nvSpPr>
                <p:cNvPr id="134" name="椭圆 1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3" name="组合 22"/>
          <p:cNvGrpSpPr/>
          <p:nvPr/>
        </p:nvGrpSpPr>
        <p:grpSpPr>
          <a:xfrm>
            <a:off x="4665499" y="2535238"/>
            <a:ext cx="499464" cy="3673582"/>
            <a:chOff x="4665499" y="2535238"/>
            <a:chExt cx="499464" cy="3673582"/>
          </a:xfrm>
        </p:grpSpPr>
        <p:grpSp>
          <p:nvGrpSpPr>
            <p:cNvPr id="16" name="组合 15"/>
            <p:cNvGrpSpPr/>
            <p:nvPr/>
          </p:nvGrpSpPr>
          <p:grpSpPr>
            <a:xfrm>
              <a:off x="4936363" y="2535238"/>
              <a:ext cx="228600" cy="3300412"/>
              <a:chOff x="4936363" y="2535238"/>
              <a:chExt cx="228600" cy="3300412"/>
            </a:xfrm>
          </p:grpSpPr>
          <p:sp>
            <p:nvSpPr>
              <p:cNvPr id="138" name="矩形 137"/>
              <p:cNvSpPr/>
              <p:nvPr/>
            </p:nvSpPr>
            <p:spPr>
              <a:xfrm>
                <a:off x="493636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a:stCxn id="138" idx="2"/>
              </p:cNvCxnSpPr>
              <p:nvPr/>
            </p:nvCxnSpPr>
            <p:spPr>
              <a:xfrm>
                <a:off x="505066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a:off x="4665499" y="5799678"/>
              <a:ext cx="409142" cy="409142"/>
              <a:chOff x="2135404" y="5737868"/>
              <a:chExt cx="409142" cy="409142"/>
            </a:xfrm>
          </p:grpSpPr>
          <p:cxnSp>
            <p:nvCxnSpPr>
              <p:cNvPr id="142" name="直接连接符 14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2135404" y="5737868"/>
                <a:ext cx="409142" cy="409142"/>
                <a:chOff x="2814405" y="2119805"/>
                <a:chExt cx="409142" cy="409142"/>
              </a:xfrm>
            </p:grpSpPr>
            <p:sp>
              <p:nvSpPr>
                <p:cNvPr id="144" name="椭圆 1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7" name="文本框 126"/>
          <p:cNvSpPr txBox="1"/>
          <p:nvPr/>
        </p:nvSpPr>
        <p:spPr>
          <a:xfrm>
            <a:off x="1286234"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1996100" y="606425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2649845"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3300883" y="606425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3936392" y="6064250"/>
            <a:ext cx="57740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4569682" y="6064250"/>
            <a:ext cx="5741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F</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056117" y="2946399"/>
            <a:ext cx="4713482" cy="2692402"/>
            <a:chOff x="6056117" y="2946399"/>
            <a:chExt cx="4713482" cy="2692402"/>
          </a:xfrm>
        </p:grpSpPr>
        <p:sp>
          <p:nvSpPr>
            <p:cNvPr id="156" name="任意多边形 155"/>
            <p:cNvSpPr/>
            <p:nvPr/>
          </p:nvSpPr>
          <p:spPr>
            <a:xfrm>
              <a:off x="6062323" y="2946400"/>
              <a:ext cx="4707276" cy="2692400"/>
            </a:xfrm>
            <a:custGeom>
              <a:avLst/>
              <a:gdLst>
                <a:gd name="connsiteX0" fmla="*/ 327102 w 4707276"/>
                <a:gd name="connsiteY0" fmla="*/ 0 h 2692400"/>
                <a:gd name="connsiteX1" fmla="*/ 4490823 w 4707276"/>
                <a:gd name="connsiteY1" fmla="*/ 0 h 2692400"/>
                <a:gd name="connsiteX2" fmla="*/ 4707276 w 4707276"/>
                <a:gd name="connsiteY2" fmla="*/ 208110 h 2692400"/>
                <a:gd name="connsiteX3" fmla="*/ 4707276 w 4707276"/>
                <a:gd name="connsiteY3" fmla="*/ 2641883 h 2692400"/>
                <a:gd name="connsiteX4" fmla="*/ 4649275 w 4707276"/>
                <a:gd name="connsiteY4" fmla="*/ 2692400 h 2692400"/>
                <a:gd name="connsiteX5" fmla="*/ 1684677 w 4707276"/>
                <a:gd name="connsiteY5" fmla="*/ 2692400 h 2692400"/>
                <a:gd name="connsiteX6" fmla="*/ 1662452 w 4707276"/>
                <a:gd name="connsiteY6" fmla="*/ 2603500 h 2692400"/>
                <a:gd name="connsiteX7" fmla="*/ 665502 w 4707276"/>
                <a:gd name="connsiteY7" fmla="*/ 2603500 h 2692400"/>
                <a:gd name="connsiteX8" fmla="*/ 643277 w 4707276"/>
                <a:gd name="connsiteY8" fmla="*/ 2692400 h 2692400"/>
                <a:gd name="connsiteX9" fmla="*/ 421679 w 4707276"/>
                <a:gd name="connsiteY9" fmla="*/ 2692400 h 2692400"/>
                <a:gd name="connsiteX10" fmla="*/ 138343 w 4707276"/>
                <a:gd name="connsiteY10" fmla="*/ 2409065 h 2692400"/>
                <a:gd name="connsiteX11" fmla="*/ 138343 w 4707276"/>
                <a:gd name="connsiteY11" fmla="*/ 2072480 h 2692400"/>
                <a:gd name="connsiteX12" fmla="*/ 0 w 4707276"/>
                <a:gd name="connsiteY12" fmla="*/ 1916770 h 2692400"/>
                <a:gd name="connsiteX13" fmla="*/ 0 w 4707276"/>
                <a:gd name="connsiteY13" fmla="*/ 356531 h 2692400"/>
                <a:gd name="connsiteX14" fmla="*/ 138345 w 4707276"/>
                <a:gd name="connsiteY14" fmla="*/ 200819 h 2692400"/>
                <a:gd name="connsiteX15" fmla="*/ 138345 w 4707276"/>
                <a:gd name="connsiteY15" fmla="*/ 201445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7276" h="2692400">
                  <a:moveTo>
                    <a:pt x="327102" y="0"/>
                  </a:moveTo>
                  <a:lnTo>
                    <a:pt x="4490823" y="0"/>
                  </a:lnTo>
                  <a:lnTo>
                    <a:pt x="4707276" y="208110"/>
                  </a:lnTo>
                  <a:lnTo>
                    <a:pt x="4707276" y="2641883"/>
                  </a:lnTo>
                  <a:lnTo>
                    <a:pt x="4649275" y="2692400"/>
                  </a:lnTo>
                  <a:lnTo>
                    <a:pt x="1684677" y="2692400"/>
                  </a:lnTo>
                  <a:lnTo>
                    <a:pt x="1662452" y="2603500"/>
                  </a:lnTo>
                  <a:lnTo>
                    <a:pt x="665502" y="2603500"/>
                  </a:lnTo>
                  <a:lnTo>
                    <a:pt x="643277" y="2692400"/>
                  </a:lnTo>
                  <a:lnTo>
                    <a:pt x="421679" y="2692400"/>
                  </a:lnTo>
                  <a:lnTo>
                    <a:pt x="138343" y="2409065"/>
                  </a:lnTo>
                  <a:lnTo>
                    <a:pt x="138343" y="2072480"/>
                  </a:lnTo>
                  <a:lnTo>
                    <a:pt x="0" y="1916770"/>
                  </a:lnTo>
                  <a:lnTo>
                    <a:pt x="0" y="356531"/>
                  </a:lnTo>
                  <a:lnTo>
                    <a:pt x="138345" y="200819"/>
                  </a:lnTo>
                  <a:lnTo>
                    <a:pt x="138345" y="201445"/>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梯形 10"/>
            <p:cNvSpPr/>
            <p:nvPr/>
          </p:nvSpPr>
          <p:spPr>
            <a:xfrm rot="5400000">
              <a:off x="5444137" y="3907634"/>
              <a:ext cx="1371598" cy="147638"/>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6203755" y="5445125"/>
              <a:ext cx="193676" cy="19367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梯形 147"/>
            <p:cNvSpPr/>
            <p:nvPr/>
          </p:nvSpPr>
          <p:spPr>
            <a:xfrm rot="10800000">
              <a:off x="7313618" y="2946399"/>
              <a:ext cx="3113427" cy="114301"/>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10338760" y="2957431"/>
              <a:ext cx="430663" cy="2681369"/>
            </a:xfrm>
            <a:custGeom>
              <a:avLst/>
              <a:gdLst>
                <a:gd name="connsiteX0" fmla="*/ 83972 w 430663"/>
                <a:gd name="connsiteY0" fmla="*/ 81 h 2681369"/>
                <a:gd name="connsiteX1" fmla="*/ 211289 w 430663"/>
                <a:gd name="connsiteY1" fmla="*/ 396 h 2681369"/>
                <a:gd name="connsiteX2" fmla="*/ 422109 w 430663"/>
                <a:gd name="connsiteY2" fmla="*/ 202488 h 2681369"/>
                <a:gd name="connsiteX3" fmla="*/ 430663 w 430663"/>
                <a:gd name="connsiteY3" fmla="*/ 2631007 h 2681369"/>
                <a:gd name="connsiteX4" fmla="*/ 372839 w 430663"/>
                <a:gd name="connsiteY4" fmla="*/ 2681369 h 2681369"/>
                <a:gd name="connsiteX5" fmla="*/ 215741 w 430663"/>
                <a:gd name="connsiteY5" fmla="*/ 2681369 h 2681369"/>
                <a:gd name="connsiteX6" fmla="*/ 215142 w 430663"/>
                <a:gd name="connsiteY6" fmla="*/ 2669463 h 2681369"/>
                <a:gd name="connsiteX7" fmla="*/ 321623 w 430663"/>
                <a:gd name="connsiteY7" fmla="*/ 2669463 h 2681369"/>
                <a:gd name="connsiteX8" fmla="*/ 321623 w 430663"/>
                <a:gd name="connsiteY8" fmla="*/ 2493726 h 2681369"/>
                <a:gd name="connsiteX9" fmla="*/ 388931 w 430663"/>
                <a:gd name="connsiteY9" fmla="*/ 2476899 h 2681369"/>
                <a:gd name="connsiteX10" fmla="*/ 388931 w 430663"/>
                <a:gd name="connsiteY10" fmla="*/ 1194199 h 2681369"/>
                <a:gd name="connsiteX11" fmla="*/ 321623 w 430663"/>
                <a:gd name="connsiteY11" fmla="*/ 1177372 h 2681369"/>
                <a:gd name="connsiteX12" fmla="*/ 321623 w 430663"/>
                <a:gd name="connsiteY12" fmla="*/ 246779 h 2681369"/>
                <a:gd name="connsiteX13" fmla="*/ 316302 w 430663"/>
                <a:gd name="connsiteY13" fmla="*/ 246779 h 2681369"/>
                <a:gd name="connsiteX14" fmla="*/ 291893 w 430663"/>
                <a:gd name="connsiteY14" fmla="*/ 222942 h 2681369"/>
                <a:gd name="connsiteX15" fmla="*/ 160173 w 430663"/>
                <a:gd name="connsiteY15" fmla="*/ 102475 h 2681369"/>
                <a:gd name="connsiteX16" fmla="*/ 0 w 430663"/>
                <a:gd name="connsiteY16" fmla="*/ 101361 h 2681369"/>
                <a:gd name="connsiteX17" fmla="*/ 83972 w 430663"/>
                <a:gd name="connsiteY17" fmla="*/ 81 h 268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0663" h="2681369">
                  <a:moveTo>
                    <a:pt x="83972" y="81"/>
                  </a:moveTo>
                  <a:cubicBezTo>
                    <a:pt x="133555" y="-608"/>
                    <a:pt x="161706" y="3466"/>
                    <a:pt x="211289" y="396"/>
                  </a:cubicBezTo>
                  <a:cubicBezTo>
                    <a:pt x="302993" y="90778"/>
                    <a:pt x="313735" y="88293"/>
                    <a:pt x="422109" y="202488"/>
                  </a:cubicBezTo>
                  <a:lnTo>
                    <a:pt x="430663" y="2631007"/>
                  </a:lnTo>
                  <a:lnTo>
                    <a:pt x="372839" y="2681369"/>
                  </a:lnTo>
                  <a:lnTo>
                    <a:pt x="215741" y="2681369"/>
                  </a:lnTo>
                  <a:lnTo>
                    <a:pt x="215142" y="2669463"/>
                  </a:lnTo>
                  <a:lnTo>
                    <a:pt x="321623" y="2669463"/>
                  </a:lnTo>
                  <a:lnTo>
                    <a:pt x="321623" y="2493726"/>
                  </a:lnTo>
                  <a:lnTo>
                    <a:pt x="388931" y="2476899"/>
                  </a:lnTo>
                  <a:lnTo>
                    <a:pt x="388931" y="1194199"/>
                  </a:lnTo>
                  <a:lnTo>
                    <a:pt x="321623" y="1177372"/>
                  </a:lnTo>
                  <a:lnTo>
                    <a:pt x="321623" y="246779"/>
                  </a:lnTo>
                  <a:lnTo>
                    <a:pt x="316302" y="246779"/>
                  </a:lnTo>
                  <a:lnTo>
                    <a:pt x="291893" y="222942"/>
                  </a:lnTo>
                  <a:cubicBezTo>
                    <a:pt x="234408" y="168238"/>
                    <a:pt x="224162" y="168618"/>
                    <a:pt x="160173" y="102475"/>
                  </a:cubicBezTo>
                  <a:lnTo>
                    <a:pt x="0" y="101361"/>
                  </a:lnTo>
                  <a:cubicBezTo>
                    <a:pt x="27699" y="45958"/>
                    <a:pt x="44836" y="6893"/>
                    <a:pt x="83972"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文本框 156"/>
          <p:cNvSpPr txBox="1"/>
          <p:nvPr/>
        </p:nvSpPr>
        <p:spPr>
          <a:xfrm>
            <a:off x="6414361"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58" name="文本框 157"/>
          <p:cNvSpPr txBox="1"/>
          <p:nvPr/>
        </p:nvSpPr>
        <p:spPr>
          <a:xfrm>
            <a:off x="6850874"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2348744" y="3851231"/>
            <a:ext cx="228602" cy="199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995648" y="4679226"/>
            <a:ext cx="228602" cy="116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3642552" y="4037876"/>
            <a:ext cx="228602" cy="180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289456" y="3072676"/>
            <a:ext cx="228602" cy="277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4936362" y="3650526"/>
            <a:ext cx="228602" cy="219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1840" y="5066576"/>
            <a:ext cx="228602" cy="78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7"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9" name="组合 148"/>
          <p:cNvGrpSpPr/>
          <p:nvPr/>
        </p:nvGrpSpPr>
        <p:grpSpPr>
          <a:xfrm flipV="1">
            <a:off x="295542" y="290509"/>
            <a:ext cx="537242" cy="537243"/>
            <a:chOff x="7758139" y="2808362"/>
            <a:chExt cx="1285965" cy="1285965"/>
          </a:xfrm>
        </p:grpSpPr>
        <p:sp>
          <p:nvSpPr>
            <p:cNvPr id="150" name="任意多边形 14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组合 151"/>
            <p:cNvGrpSpPr/>
            <p:nvPr userDrawn="1"/>
          </p:nvGrpSpPr>
          <p:grpSpPr>
            <a:xfrm>
              <a:off x="7904995" y="2955216"/>
              <a:ext cx="992256" cy="992256"/>
              <a:chOff x="813435" y="4187372"/>
              <a:chExt cx="1292678" cy="1292678"/>
            </a:xfrm>
            <a:noFill/>
          </p:grpSpPr>
          <p:sp>
            <p:nvSpPr>
              <p:cNvPr id="153" name="圆角矩形 15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圆角矩形 17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58749963"/>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4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4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47"/>
                                        </p:tgtEl>
                                        <p:attrNameLst>
                                          <p:attrName>style.visibility</p:attrName>
                                        </p:attrNameLst>
                                      </p:cBhvr>
                                      <p:to>
                                        <p:strVal val="visible"/>
                                      </p:to>
                                    </p:set>
                                    <p:animEffect transition="in" filter="wipe(right)">
                                      <p:cBhvr>
                                        <p:cTn id="14" dur="1700"/>
                                        <p:tgtEl>
                                          <p:spTgt spid="147"/>
                                        </p:tgtEl>
                                      </p:cBhvr>
                                    </p:animEffect>
                                  </p:childTnLst>
                                </p:cTn>
                              </p:par>
                              <p:par>
                                <p:cTn id="15" presetID="22" presetClass="entr" presetSubtype="2" fill="hold" nodeType="withEffect">
                                  <p:stCondLst>
                                    <p:cond delay="300"/>
                                  </p:stCondLst>
                                  <p:childTnLst>
                                    <p:set>
                                      <p:cBhvr>
                                        <p:cTn id="16" dur="1" fill="hold">
                                          <p:stCondLst>
                                            <p:cond delay="0"/>
                                          </p:stCondLst>
                                        </p:cTn>
                                        <p:tgtEl>
                                          <p:spTgt spid="137"/>
                                        </p:tgtEl>
                                        <p:attrNameLst>
                                          <p:attrName>style.visibility</p:attrName>
                                        </p:attrNameLst>
                                      </p:cBhvr>
                                      <p:to>
                                        <p:strVal val="visible"/>
                                      </p:to>
                                    </p:set>
                                    <p:animEffect transition="in" filter="wipe(right)">
                                      <p:cBhvr>
                                        <p:cTn id="17" dur="1700"/>
                                        <p:tgtEl>
                                          <p:spTgt spid="13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7"/>
                                        </p:tgtEl>
                                        <p:attrNameLst>
                                          <p:attrName>style.visibility</p:attrName>
                                        </p:attrNameLst>
                                      </p:cBhvr>
                                      <p:to>
                                        <p:strVal val="visible"/>
                                      </p:to>
                                    </p:set>
                                    <p:animEffect transition="in" filter="fade">
                                      <p:cBhvr>
                                        <p:cTn id="21" dur="750"/>
                                        <p:tgtEl>
                                          <p:spTgt spid="127"/>
                                        </p:tgtEl>
                                      </p:cBhvr>
                                    </p:animEffect>
                                    <p:anim calcmode="lin" valueType="num">
                                      <p:cBhvr>
                                        <p:cTn id="22" dur="750" fill="hold"/>
                                        <p:tgtEl>
                                          <p:spTgt spid="127"/>
                                        </p:tgtEl>
                                        <p:attrNameLst>
                                          <p:attrName>ppt_x</p:attrName>
                                        </p:attrNameLst>
                                      </p:cBhvr>
                                      <p:tavLst>
                                        <p:tav tm="0">
                                          <p:val>
                                            <p:strVal val="#ppt_x"/>
                                          </p:val>
                                        </p:tav>
                                        <p:tav tm="100000">
                                          <p:val>
                                            <p:strVal val="#ppt_x"/>
                                          </p:val>
                                        </p:tav>
                                      </p:tavLst>
                                    </p:anim>
                                    <p:anim calcmode="lin" valueType="num">
                                      <p:cBhvr>
                                        <p:cTn id="23" dur="750" fill="hold"/>
                                        <p:tgtEl>
                                          <p:spTgt spid="12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28"/>
                                        </p:tgtEl>
                                        <p:attrNameLst>
                                          <p:attrName>style.visibility</p:attrName>
                                        </p:attrNameLst>
                                      </p:cBhvr>
                                      <p:to>
                                        <p:strVal val="visible"/>
                                      </p:to>
                                    </p:set>
                                    <p:animEffect transition="in" filter="fade">
                                      <p:cBhvr>
                                        <p:cTn id="26" dur="750"/>
                                        <p:tgtEl>
                                          <p:spTgt spid="128"/>
                                        </p:tgtEl>
                                      </p:cBhvr>
                                    </p:animEffect>
                                    <p:anim calcmode="lin" valueType="num">
                                      <p:cBhvr>
                                        <p:cTn id="27" dur="750" fill="hold"/>
                                        <p:tgtEl>
                                          <p:spTgt spid="128"/>
                                        </p:tgtEl>
                                        <p:attrNameLst>
                                          <p:attrName>ppt_x</p:attrName>
                                        </p:attrNameLst>
                                      </p:cBhvr>
                                      <p:tavLst>
                                        <p:tav tm="0">
                                          <p:val>
                                            <p:strVal val="#ppt_x"/>
                                          </p:val>
                                        </p:tav>
                                        <p:tav tm="100000">
                                          <p:val>
                                            <p:strVal val="#ppt_x"/>
                                          </p:val>
                                        </p:tav>
                                      </p:tavLst>
                                    </p:anim>
                                    <p:anim calcmode="lin" valueType="num">
                                      <p:cBhvr>
                                        <p:cTn id="28" dur="750" fill="hold"/>
                                        <p:tgtEl>
                                          <p:spTgt spid="1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750"/>
                                        <p:tgtEl>
                                          <p:spTgt spid="129"/>
                                        </p:tgtEl>
                                      </p:cBhvr>
                                    </p:animEffect>
                                    <p:anim calcmode="lin" valueType="num">
                                      <p:cBhvr>
                                        <p:cTn id="32" dur="750" fill="hold"/>
                                        <p:tgtEl>
                                          <p:spTgt spid="129"/>
                                        </p:tgtEl>
                                        <p:attrNameLst>
                                          <p:attrName>ppt_x</p:attrName>
                                        </p:attrNameLst>
                                      </p:cBhvr>
                                      <p:tavLst>
                                        <p:tav tm="0">
                                          <p:val>
                                            <p:strVal val="#ppt_x"/>
                                          </p:val>
                                        </p:tav>
                                        <p:tav tm="100000">
                                          <p:val>
                                            <p:strVal val="#ppt_x"/>
                                          </p:val>
                                        </p:tav>
                                      </p:tavLst>
                                    </p:anim>
                                    <p:anim calcmode="lin" valueType="num">
                                      <p:cBhvr>
                                        <p:cTn id="33" dur="750" fill="hold"/>
                                        <p:tgtEl>
                                          <p:spTgt spid="12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5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750"/>
                                        <p:tgtEl>
                                          <p:spTgt spid="130"/>
                                        </p:tgtEl>
                                      </p:cBhvr>
                                    </p:animEffect>
                                    <p:anim calcmode="lin" valueType="num">
                                      <p:cBhvr>
                                        <p:cTn id="37" dur="750" fill="hold"/>
                                        <p:tgtEl>
                                          <p:spTgt spid="130"/>
                                        </p:tgtEl>
                                        <p:attrNameLst>
                                          <p:attrName>ppt_x</p:attrName>
                                        </p:attrNameLst>
                                      </p:cBhvr>
                                      <p:tavLst>
                                        <p:tav tm="0">
                                          <p:val>
                                            <p:strVal val="#ppt_x"/>
                                          </p:val>
                                        </p:tav>
                                        <p:tav tm="100000">
                                          <p:val>
                                            <p:strVal val="#ppt_x"/>
                                          </p:val>
                                        </p:tav>
                                      </p:tavLst>
                                    </p:anim>
                                    <p:anim calcmode="lin" valueType="num">
                                      <p:cBhvr>
                                        <p:cTn id="38" dur="75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36"/>
                                        </p:tgtEl>
                                        <p:attrNameLst>
                                          <p:attrName>style.visibility</p:attrName>
                                        </p:attrNameLst>
                                      </p:cBhvr>
                                      <p:to>
                                        <p:strVal val="visible"/>
                                      </p:to>
                                    </p:set>
                                    <p:animEffect transition="in" filter="fade">
                                      <p:cBhvr>
                                        <p:cTn id="41" dur="750"/>
                                        <p:tgtEl>
                                          <p:spTgt spid="136"/>
                                        </p:tgtEl>
                                      </p:cBhvr>
                                    </p:animEffect>
                                    <p:anim calcmode="lin" valueType="num">
                                      <p:cBhvr>
                                        <p:cTn id="42" dur="750" fill="hold"/>
                                        <p:tgtEl>
                                          <p:spTgt spid="136"/>
                                        </p:tgtEl>
                                        <p:attrNameLst>
                                          <p:attrName>ppt_x</p:attrName>
                                        </p:attrNameLst>
                                      </p:cBhvr>
                                      <p:tavLst>
                                        <p:tav tm="0">
                                          <p:val>
                                            <p:strVal val="#ppt_x"/>
                                          </p:val>
                                        </p:tav>
                                        <p:tav tm="100000">
                                          <p:val>
                                            <p:strVal val="#ppt_x"/>
                                          </p:val>
                                        </p:tav>
                                      </p:tavLst>
                                    </p:anim>
                                    <p:anim calcmode="lin" valueType="num">
                                      <p:cBhvr>
                                        <p:cTn id="43" dur="750" fill="hold"/>
                                        <p:tgtEl>
                                          <p:spTgt spid="1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250"/>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750"/>
                                        <p:tgtEl>
                                          <p:spTgt spid="146"/>
                                        </p:tgtEl>
                                      </p:cBhvr>
                                    </p:animEffect>
                                    <p:anim calcmode="lin" valueType="num">
                                      <p:cBhvr>
                                        <p:cTn id="47" dur="750" fill="hold"/>
                                        <p:tgtEl>
                                          <p:spTgt spid="146"/>
                                        </p:tgtEl>
                                        <p:attrNameLst>
                                          <p:attrName>ppt_x</p:attrName>
                                        </p:attrNameLst>
                                      </p:cBhvr>
                                      <p:tavLst>
                                        <p:tav tm="0">
                                          <p:val>
                                            <p:strVal val="#ppt_x"/>
                                          </p:val>
                                        </p:tav>
                                        <p:tav tm="100000">
                                          <p:val>
                                            <p:strVal val="#ppt_x"/>
                                          </p:val>
                                        </p:tav>
                                      </p:tavLst>
                                    </p:anim>
                                    <p:anim calcmode="lin" valueType="num">
                                      <p:cBhvr>
                                        <p:cTn id="48" dur="750" fill="hold"/>
                                        <p:tgtEl>
                                          <p:spTgt spid="146"/>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4"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750"/>
                                        <p:tgtEl>
                                          <p:spTgt spid="18"/>
                                        </p:tgtEl>
                                      </p:cBhvr>
                                    </p:animEffect>
                                  </p:childTnLst>
                                </p:cTn>
                              </p:par>
                              <p:par>
                                <p:cTn id="53" presetID="22" presetClass="entr" presetSubtype="4" fill="hold" nodeType="withEffect">
                                  <p:stCondLst>
                                    <p:cond delay="50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750"/>
                                        <p:tgtEl>
                                          <p:spTgt spid="19"/>
                                        </p:tgtEl>
                                      </p:cBhvr>
                                    </p:animEffect>
                                  </p:childTnLst>
                                </p:cTn>
                              </p:par>
                              <p:par>
                                <p:cTn id="56" presetID="22" presetClass="entr" presetSubtype="4" fill="hold" nodeType="withEffect">
                                  <p:stCondLst>
                                    <p:cond delay="100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750"/>
                                        <p:tgtEl>
                                          <p:spTgt spid="20"/>
                                        </p:tgtEl>
                                      </p:cBhvr>
                                    </p:animEffect>
                                  </p:childTnLst>
                                </p:cTn>
                              </p:par>
                              <p:par>
                                <p:cTn id="59" presetID="22" presetClass="entr" presetSubtype="4" fill="hold" nodeType="withEffect">
                                  <p:stCondLst>
                                    <p:cond delay="150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750"/>
                                        <p:tgtEl>
                                          <p:spTgt spid="21"/>
                                        </p:tgtEl>
                                      </p:cBhvr>
                                    </p:animEffect>
                                  </p:childTnLst>
                                </p:cTn>
                              </p:par>
                              <p:par>
                                <p:cTn id="62" presetID="22" presetClass="entr" presetSubtype="4" fill="hold" nodeType="withEffect">
                                  <p:stCondLst>
                                    <p:cond delay="2000"/>
                                  </p:stCondLst>
                                  <p:childTnLst>
                                    <p:set>
                                      <p:cBhvr>
                                        <p:cTn id="63" dur="1" fill="hold">
                                          <p:stCondLst>
                                            <p:cond delay="0"/>
                                          </p:stCondLst>
                                        </p:cTn>
                                        <p:tgtEl>
                                          <p:spTgt spid="22"/>
                                        </p:tgtEl>
                                        <p:attrNameLst>
                                          <p:attrName>style.visibility</p:attrName>
                                        </p:attrNameLst>
                                      </p:cBhvr>
                                      <p:to>
                                        <p:strVal val="visible"/>
                                      </p:to>
                                    </p:set>
                                    <p:animEffect transition="in" filter="wipe(down)">
                                      <p:cBhvr>
                                        <p:cTn id="64" dur="750"/>
                                        <p:tgtEl>
                                          <p:spTgt spid="22"/>
                                        </p:tgtEl>
                                      </p:cBhvr>
                                    </p:animEffect>
                                  </p:childTnLst>
                                </p:cTn>
                              </p:par>
                              <p:par>
                                <p:cTn id="65" presetID="22" presetClass="entr" presetSubtype="4" fill="hold" nodeType="withEffect">
                                  <p:stCondLst>
                                    <p:cond delay="250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750"/>
                                        <p:tgtEl>
                                          <p:spTgt spid="23"/>
                                        </p:tgtEl>
                                      </p:cBhvr>
                                    </p:animEffect>
                                  </p:childTnLst>
                                </p:cTn>
                              </p:par>
                            </p:childTnLst>
                          </p:cTn>
                        </p:par>
                        <p:par>
                          <p:cTn id="68" fill="hold">
                            <p:stCondLst>
                              <p:cond delay="7250"/>
                            </p:stCondLst>
                            <p:childTnLst>
                              <p:par>
                                <p:cTn id="69" presetID="22" presetClass="entr" presetSubtype="4"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down)">
                                      <p:cBhvr>
                                        <p:cTn id="71" dur="750"/>
                                        <p:tgtEl>
                                          <p:spTgt spid="6"/>
                                        </p:tgtEl>
                                      </p:cBhvr>
                                    </p:animEffect>
                                  </p:childTnLst>
                                </p:cTn>
                              </p:par>
                              <p:par>
                                <p:cTn id="72" presetID="22" presetClass="entr" presetSubtype="4" fill="hold" grpId="0" nodeType="withEffect">
                                  <p:stCondLst>
                                    <p:cond delay="2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750"/>
                                        <p:tgtEl>
                                          <p:spTgt spid="79"/>
                                        </p:tgtEl>
                                      </p:cBhvr>
                                    </p:animEffect>
                                  </p:childTnLst>
                                </p:cTn>
                              </p:par>
                              <p:par>
                                <p:cTn id="75" presetID="22" presetClass="entr" presetSubtype="4" fill="hold" grpId="0" nodeType="withEffect">
                                  <p:stCondLst>
                                    <p:cond delay="500"/>
                                  </p:stCondLst>
                                  <p:childTnLst>
                                    <p:set>
                                      <p:cBhvr>
                                        <p:cTn id="76" dur="1" fill="hold">
                                          <p:stCondLst>
                                            <p:cond delay="0"/>
                                          </p:stCondLst>
                                        </p:cTn>
                                        <p:tgtEl>
                                          <p:spTgt spid="83"/>
                                        </p:tgtEl>
                                        <p:attrNameLst>
                                          <p:attrName>style.visibility</p:attrName>
                                        </p:attrNameLst>
                                      </p:cBhvr>
                                      <p:to>
                                        <p:strVal val="visible"/>
                                      </p:to>
                                    </p:set>
                                    <p:animEffect transition="in" filter="wipe(down)">
                                      <p:cBhvr>
                                        <p:cTn id="77" dur="750"/>
                                        <p:tgtEl>
                                          <p:spTgt spid="83"/>
                                        </p:tgtEl>
                                      </p:cBhvr>
                                    </p:animEffect>
                                  </p:childTnLst>
                                </p:cTn>
                              </p:par>
                              <p:par>
                                <p:cTn id="78" presetID="22" presetClass="entr" presetSubtype="4" fill="hold" grpId="0" nodeType="withEffect">
                                  <p:stCondLst>
                                    <p:cond delay="750"/>
                                  </p:stCondLst>
                                  <p:childTnLst>
                                    <p:set>
                                      <p:cBhvr>
                                        <p:cTn id="79" dur="1" fill="hold">
                                          <p:stCondLst>
                                            <p:cond delay="0"/>
                                          </p:stCondLst>
                                        </p:cTn>
                                        <p:tgtEl>
                                          <p:spTgt spid="87"/>
                                        </p:tgtEl>
                                        <p:attrNameLst>
                                          <p:attrName>style.visibility</p:attrName>
                                        </p:attrNameLst>
                                      </p:cBhvr>
                                      <p:to>
                                        <p:strVal val="visible"/>
                                      </p:to>
                                    </p:set>
                                    <p:animEffect transition="in" filter="wipe(down)">
                                      <p:cBhvr>
                                        <p:cTn id="80" dur="750"/>
                                        <p:tgtEl>
                                          <p:spTgt spid="87"/>
                                        </p:tgtEl>
                                      </p:cBhvr>
                                    </p:animEffect>
                                  </p:childTnLst>
                                </p:cTn>
                              </p:par>
                              <p:par>
                                <p:cTn id="81" presetID="22" presetClass="entr" presetSubtype="4" fill="hold" grpId="0" nodeType="withEffect">
                                  <p:stCondLst>
                                    <p:cond delay="1000"/>
                                  </p:stCondLst>
                                  <p:childTnLst>
                                    <p:set>
                                      <p:cBhvr>
                                        <p:cTn id="82" dur="1" fill="hold">
                                          <p:stCondLst>
                                            <p:cond delay="0"/>
                                          </p:stCondLst>
                                        </p:cTn>
                                        <p:tgtEl>
                                          <p:spTgt spid="91"/>
                                        </p:tgtEl>
                                        <p:attrNameLst>
                                          <p:attrName>style.visibility</p:attrName>
                                        </p:attrNameLst>
                                      </p:cBhvr>
                                      <p:to>
                                        <p:strVal val="visible"/>
                                      </p:to>
                                    </p:set>
                                    <p:animEffect transition="in" filter="wipe(down)">
                                      <p:cBhvr>
                                        <p:cTn id="83" dur="750"/>
                                        <p:tgtEl>
                                          <p:spTgt spid="91"/>
                                        </p:tgtEl>
                                      </p:cBhvr>
                                    </p:animEffect>
                                  </p:childTnLst>
                                </p:cTn>
                              </p:par>
                              <p:par>
                                <p:cTn id="84" presetID="22" presetClass="entr" presetSubtype="4" fill="hold" grpId="0" nodeType="withEffect">
                                  <p:stCondLst>
                                    <p:cond delay="1250"/>
                                  </p:stCondLst>
                                  <p:childTnLst>
                                    <p:set>
                                      <p:cBhvr>
                                        <p:cTn id="85" dur="1" fill="hold">
                                          <p:stCondLst>
                                            <p:cond delay="0"/>
                                          </p:stCondLst>
                                        </p:cTn>
                                        <p:tgtEl>
                                          <p:spTgt spid="140"/>
                                        </p:tgtEl>
                                        <p:attrNameLst>
                                          <p:attrName>style.visibility</p:attrName>
                                        </p:attrNameLst>
                                      </p:cBhvr>
                                      <p:to>
                                        <p:strVal val="visible"/>
                                      </p:to>
                                    </p:set>
                                    <p:animEffect transition="in" filter="wipe(down)">
                                      <p:cBhvr>
                                        <p:cTn id="86" dur="750"/>
                                        <p:tgtEl>
                                          <p:spTgt spid="140"/>
                                        </p:tgtEl>
                                      </p:cBhvr>
                                    </p:animEffect>
                                  </p:childTnLst>
                                </p:cTn>
                              </p:par>
                            </p:childTnLst>
                          </p:cTn>
                        </p:par>
                        <p:par>
                          <p:cTn id="87" fill="hold">
                            <p:stCondLst>
                              <p:cond delay="9250"/>
                            </p:stCondLst>
                            <p:childTnLst>
                              <p:par>
                                <p:cTn id="88" presetID="14" presetClass="entr" presetSubtype="5" fill="hold" nodeType="afterEffect">
                                  <p:stCondLst>
                                    <p:cond delay="0"/>
                                  </p:stCondLst>
                                  <p:childTnLst>
                                    <p:set>
                                      <p:cBhvr>
                                        <p:cTn id="89" dur="1" fill="hold">
                                          <p:stCondLst>
                                            <p:cond delay="0"/>
                                          </p:stCondLst>
                                        </p:cTn>
                                        <p:tgtEl>
                                          <p:spTgt spid="2"/>
                                        </p:tgtEl>
                                        <p:attrNameLst>
                                          <p:attrName>style.visibility</p:attrName>
                                        </p:attrNameLst>
                                      </p:cBhvr>
                                      <p:to>
                                        <p:strVal val="visible"/>
                                      </p:to>
                                    </p:set>
                                    <p:animEffect transition="in" filter="randombar(vertical)">
                                      <p:cBhvr>
                                        <p:cTn id="90" dur="750"/>
                                        <p:tgtEl>
                                          <p:spTgt spid="2"/>
                                        </p:tgtEl>
                                      </p:cBhvr>
                                    </p:animEffect>
                                  </p:childTnLst>
                                </p:cTn>
                              </p:par>
                            </p:childTnLst>
                          </p:cTn>
                        </p:par>
                        <p:par>
                          <p:cTn id="91" fill="hold">
                            <p:stCondLst>
                              <p:cond delay="10000"/>
                            </p:stCondLst>
                            <p:childTnLst>
                              <p:par>
                                <p:cTn id="92" presetID="22" presetClass="entr" presetSubtype="8" fill="hold" grpId="0" nodeType="afterEffect">
                                  <p:stCondLst>
                                    <p:cond delay="0"/>
                                  </p:stCondLst>
                                  <p:childTnLst>
                                    <p:set>
                                      <p:cBhvr>
                                        <p:cTn id="93" dur="1" fill="hold">
                                          <p:stCondLst>
                                            <p:cond delay="0"/>
                                          </p:stCondLst>
                                        </p:cTn>
                                        <p:tgtEl>
                                          <p:spTgt spid="157"/>
                                        </p:tgtEl>
                                        <p:attrNameLst>
                                          <p:attrName>style.visibility</p:attrName>
                                        </p:attrNameLst>
                                      </p:cBhvr>
                                      <p:to>
                                        <p:strVal val="visible"/>
                                      </p:to>
                                    </p:set>
                                    <p:animEffect transition="in" filter="wipe(left)">
                                      <p:cBhvr>
                                        <p:cTn id="94" dur="750"/>
                                        <p:tgtEl>
                                          <p:spTgt spid="157"/>
                                        </p:tgtEl>
                                      </p:cBhvr>
                                    </p:animEffect>
                                  </p:childTnLst>
                                </p:cTn>
                              </p:par>
                            </p:childTnLst>
                          </p:cTn>
                        </p:par>
                        <p:par>
                          <p:cTn id="95" fill="hold">
                            <p:stCondLst>
                              <p:cond delay="10750"/>
                            </p:stCondLst>
                            <p:childTnLst>
                              <p:par>
                                <p:cTn id="96" presetID="22" presetClass="entr" presetSubtype="1" fill="hold" grpId="0" nodeType="afterEffect">
                                  <p:stCondLst>
                                    <p:cond delay="0"/>
                                  </p:stCondLst>
                                  <p:childTnLst>
                                    <p:set>
                                      <p:cBhvr>
                                        <p:cTn id="97" dur="1" fill="hold">
                                          <p:stCondLst>
                                            <p:cond delay="0"/>
                                          </p:stCondLst>
                                        </p:cTn>
                                        <p:tgtEl>
                                          <p:spTgt spid="158"/>
                                        </p:tgtEl>
                                        <p:attrNameLst>
                                          <p:attrName>style.visibility</p:attrName>
                                        </p:attrNameLst>
                                      </p:cBhvr>
                                      <p:to>
                                        <p:strVal val="visible"/>
                                      </p:to>
                                    </p:set>
                                    <p:animEffect transition="in" filter="wipe(up)">
                                      <p:cBhvr>
                                        <p:cTn id="98" dur="75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P spid="136" grpId="0"/>
      <p:bldP spid="146" grpId="0"/>
      <p:bldP spid="157" grpId="0"/>
      <p:bldP spid="158" grpId="0"/>
      <p:bldP spid="79" grpId="0" animBg="1"/>
      <p:bldP spid="83" grpId="0" animBg="1"/>
      <p:bldP spid="87" grpId="0" animBg="1"/>
      <p:bldP spid="91" grpId="0" animBg="1"/>
      <p:bldP spid="140" grpId="0" animBg="1"/>
      <p:bldP spid="6" grpId="0" animBg="1"/>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1538922" y="3802661"/>
            <a:ext cx="1900556" cy="1900556"/>
            <a:chOff x="2318386" y="2410460"/>
            <a:chExt cx="1900556" cy="1900556"/>
          </a:xfrm>
        </p:grpSpPr>
        <p:sp>
          <p:nvSpPr>
            <p:cNvPr id="129" name="任意多边形 128"/>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054860" y="4111971"/>
            <a:ext cx="868680" cy="1275917"/>
            <a:chOff x="2054860" y="4111971"/>
            <a:chExt cx="868680" cy="1275917"/>
          </a:xfrm>
        </p:grpSpPr>
        <p:sp>
          <p:nvSpPr>
            <p:cNvPr id="9" name="椭圆 8"/>
            <p:cNvSpPr/>
            <p:nvPr/>
          </p:nvSpPr>
          <p:spPr>
            <a:xfrm>
              <a:off x="20548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84629" y="4111971"/>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284629" y="4978746"/>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5" name="文本框 154"/>
          <p:cNvSpPr txBox="1"/>
          <p:nvPr/>
        </p:nvSpPr>
        <p:spPr>
          <a:xfrm>
            <a:off x="21606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57" name="组合 156"/>
          <p:cNvGrpSpPr/>
          <p:nvPr/>
        </p:nvGrpSpPr>
        <p:grpSpPr>
          <a:xfrm>
            <a:off x="3943455" y="3802661"/>
            <a:ext cx="1900556" cy="1900556"/>
            <a:chOff x="2318386" y="2410460"/>
            <a:chExt cx="1900556" cy="1900556"/>
          </a:xfrm>
        </p:grpSpPr>
        <p:sp>
          <p:nvSpPr>
            <p:cNvPr id="166" name="任意多边形 16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459393" y="4111971"/>
            <a:ext cx="868680" cy="1275917"/>
            <a:chOff x="4459393" y="4111971"/>
            <a:chExt cx="868680" cy="1275917"/>
          </a:xfrm>
        </p:grpSpPr>
        <p:sp>
          <p:nvSpPr>
            <p:cNvPr id="158" name="椭圆 157"/>
            <p:cNvSpPr/>
            <p:nvPr/>
          </p:nvSpPr>
          <p:spPr>
            <a:xfrm>
              <a:off x="4459393"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组合 158"/>
            <p:cNvGrpSpPr/>
            <p:nvPr/>
          </p:nvGrpSpPr>
          <p:grpSpPr>
            <a:xfrm>
              <a:off x="4689162" y="4111971"/>
              <a:ext cx="409142" cy="409142"/>
              <a:chOff x="2814405" y="2119805"/>
              <a:chExt cx="409142" cy="409142"/>
            </a:xfrm>
          </p:grpSpPr>
          <p:sp>
            <p:nvSpPr>
              <p:cNvPr id="164" name="椭圆 16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689162" y="4978746"/>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1" name="文本框 160"/>
          <p:cNvSpPr txBox="1"/>
          <p:nvPr/>
        </p:nvSpPr>
        <p:spPr>
          <a:xfrm>
            <a:off x="4565195"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70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6347988" y="3802661"/>
            <a:ext cx="1900556" cy="1900556"/>
            <a:chOff x="2318386" y="2410460"/>
            <a:chExt cx="1900556" cy="1900556"/>
          </a:xfrm>
        </p:grpSpPr>
        <p:sp>
          <p:nvSpPr>
            <p:cNvPr id="196" name="任意多边形 19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63926" y="4111971"/>
            <a:ext cx="868680" cy="1275917"/>
            <a:chOff x="6863926" y="4111971"/>
            <a:chExt cx="868680" cy="1275917"/>
          </a:xfrm>
        </p:grpSpPr>
        <p:sp>
          <p:nvSpPr>
            <p:cNvPr id="188" name="椭圆 187"/>
            <p:cNvSpPr/>
            <p:nvPr/>
          </p:nvSpPr>
          <p:spPr>
            <a:xfrm>
              <a:off x="6863926"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7093695" y="4111971"/>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7093695" y="497874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1" name="文本框 190"/>
          <p:cNvSpPr txBox="1"/>
          <p:nvPr/>
        </p:nvSpPr>
        <p:spPr>
          <a:xfrm>
            <a:off x="6969728"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17" name="组合 216"/>
          <p:cNvGrpSpPr/>
          <p:nvPr/>
        </p:nvGrpSpPr>
        <p:grpSpPr>
          <a:xfrm>
            <a:off x="8752522" y="3802661"/>
            <a:ext cx="1900556" cy="1900556"/>
            <a:chOff x="2318386" y="2410460"/>
            <a:chExt cx="1900556" cy="1900556"/>
          </a:xfrm>
        </p:grpSpPr>
        <p:sp>
          <p:nvSpPr>
            <p:cNvPr id="226" name="任意多边形 22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9268460" y="4111971"/>
            <a:ext cx="868680" cy="1275917"/>
            <a:chOff x="9268460" y="4111971"/>
            <a:chExt cx="868680" cy="1275917"/>
          </a:xfrm>
        </p:grpSpPr>
        <p:sp>
          <p:nvSpPr>
            <p:cNvPr id="218" name="椭圆 217"/>
            <p:cNvSpPr/>
            <p:nvPr/>
          </p:nvSpPr>
          <p:spPr>
            <a:xfrm>
              <a:off x="92684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9498229" y="4111971"/>
              <a:ext cx="409142" cy="409142"/>
              <a:chOff x="2814405" y="2119805"/>
              <a:chExt cx="409142" cy="409142"/>
            </a:xfrm>
          </p:grpSpPr>
          <p:sp>
            <p:nvSpPr>
              <p:cNvPr id="224" name="椭圆 22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9498229" y="497874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1" name="文本框 220"/>
          <p:cNvSpPr txBox="1"/>
          <p:nvPr/>
        </p:nvSpPr>
        <p:spPr>
          <a:xfrm>
            <a:off x="93742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55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5044" y="5923222"/>
            <a:ext cx="902811" cy="362492"/>
            <a:chOff x="2005044" y="5923222"/>
            <a:chExt cx="902811" cy="362492"/>
          </a:xfrm>
        </p:grpSpPr>
        <p:grpSp>
          <p:nvGrpSpPr>
            <p:cNvPr id="15" name="组合 14"/>
            <p:cNvGrpSpPr/>
            <p:nvPr/>
          </p:nvGrpSpPr>
          <p:grpSpPr>
            <a:xfrm>
              <a:off x="2028197" y="5923222"/>
              <a:ext cx="851796" cy="362492"/>
              <a:chOff x="1134858" y="5390199"/>
              <a:chExt cx="1207126" cy="513704"/>
            </a:xfrm>
          </p:grpSpPr>
          <p:sp>
            <p:nvSpPr>
              <p:cNvPr id="14" name="L 形 13"/>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L 形 24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L 形 24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L 形 24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文本框 268"/>
            <p:cNvSpPr txBox="1"/>
            <p:nvPr/>
          </p:nvSpPr>
          <p:spPr>
            <a:xfrm>
              <a:off x="2005044"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42326" y="5923222"/>
            <a:ext cx="902811" cy="362492"/>
            <a:chOff x="4442326" y="5923222"/>
            <a:chExt cx="902811" cy="362492"/>
          </a:xfrm>
        </p:grpSpPr>
        <p:grpSp>
          <p:nvGrpSpPr>
            <p:cNvPr id="254" name="组合 253"/>
            <p:cNvGrpSpPr/>
            <p:nvPr/>
          </p:nvGrpSpPr>
          <p:grpSpPr>
            <a:xfrm>
              <a:off x="4456134" y="5923222"/>
              <a:ext cx="851796" cy="362492"/>
              <a:chOff x="1134858" y="5390199"/>
              <a:chExt cx="1207126" cy="513704"/>
            </a:xfrm>
          </p:grpSpPr>
          <p:sp>
            <p:nvSpPr>
              <p:cNvPr id="255" name="L 形 25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L 形 25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L 形 25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L 形 25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423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863926" y="5923222"/>
            <a:ext cx="902811" cy="362492"/>
            <a:chOff x="6863926" y="5923222"/>
            <a:chExt cx="902811" cy="362492"/>
          </a:xfrm>
        </p:grpSpPr>
        <p:grpSp>
          <p:nvGrpSpPr>
            <p:cNvPr id="259" name="组合 258"/>
            <p:cNvGrpSpPr/>
            <p:nvPr/>
          </p:nvGrpSpPr>
          <p:grpSpPr>
            <a:xfrm>
              <a:off x="6884071" y="5923222"/>
              <a:ext cx="851796" cy="362492"/>
              <a:chOff x="1134858" y="5390199"/>
              <a:chExt cx="1207126" cy="513704"/>
            </a:xfrm>
          </p:grpSpPr>
          <p:sp>
            <p:nvSpPr>
              <p:cNvPr id="260" name="L 形 259"/>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L 形 260"/>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L 形 261"/>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L 形 262"/>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1" name="文本框 270"/>
            <p:cNvSpPr txBox="1"/>
            <p:nvPr/>
          </p:nvSpPr>
          <p:spPr>
            <a:xfrm>
              <a:off x="68639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290373" y="5923222"/>
            <a:ext cx="902811" cy="362492"/>
            <a:chOff x="9290373" y="5923222"/>
            <a:chExt cx="902811" cy="362492"/>
          </a:xfrm>
        </p:grpSpPr>
        <p:grpSp>
          <p:nvGrpSpPr>
            <p:cNvPr id="264" name="组合 263"/>
            <p:cNvGrpSpPr/>
            <p:nvPr/>
          </p:nvGrpSpPr>
          <p:grpSpPr>
            <a:xfrm>
              <a:off x="9312008" y="5923222"/>
              <a:ext cx="851796" cy="362492"/>
              <a:chOff x="1134858" y="5390199"/>
              <a:chExt cx="1207126" cy="513704"/>
            </a:xfrm>
          </p:grpSpPr>
          <p:sp>
            <p:nvSpPr>
              <p:cNvPr id="265" name="L 形 26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L 形 26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L 形 26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L 形 26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2" name="文本框 271"/>
            <p:cNvSpPr txBox="1"/>
            <p:nvPr/>
          </p:nvSpPr>
          <p:spPr>
            <a:xfrm>
              <a:off x="9290373"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46010" y="2042009"/>
            <a:ext cx="258235" cy="1335584"/>
            <a:chOff x="1746010" y="2042009"/>
            <a:chExt cx="258235" cy="1335584"/>
          </a:xfrm>
        </p:grpSpPr>
        <p:sp>
          <p:nvSpPr>
            <p:cNvPr id="275" name="L 形 274"/>
            <p:cNvSpPr/>
            <p:nvPr/>
          </p:nvSpPr>
          <p:spPr>
            <a:xfrm>
              <a:off x="1746010" y="311935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L 形 275"/>
            <p:cNvSpPr/>
            <p:nvPr/>
          </p:nvSpPr>
          <p:spPr>
            <a:xfrm flipV="1">
              <a:off x="1746010"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0187756" y="2042009"/>
            <a:ext cx="258235" cy="1335582"/>
            <a:chOff x="10187756" y="2042009"/>
            <a:chExt cx="258235" cy="1335582"/>
          </a:xfrm>
        </p:grpSpPr>
        <p:sp>
          <p:nvSpPr>
            <p:cNvPr id="279" name="L 形 278"/>
            <p:cNvSpPr/>
            <p:nvPr/>
          </p:nvSpPr>
          <p:spPr>
            <a:xfrm flipH="1">
              <a:off x="10187756" y="3119357"/>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L 形 279"/>
            <p:cNvSpPr/>
            <p:nvPr/>
          </p:nvSpPr>
          <p:spPr>
            <a:xfrm flipH="1" flipV="1">
              <a:off x="10187756"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1" name="文本框 280"/>
          <p:cNvSpPr txBox="1"/>
          <p:nvPr/>
        </p:nvSpPr>
        <p:spPr>
          <a:xfrm>
            <a:off x="5234226" y="2104954"/>
            <a:ext cx="1723549" cy="40011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000" dirty="0"/>
              <a:t>单击输入标题</a:t>
            </a:r>
          </a:p>
        </p:txBody>
      </p:sp>
      <p:sp>
        <p:nvSpPr>
          <p:cNvPr id="282" name="文本框 281"/>
          <p:cNvSpPr txBox="1"/>
          <p:nvPr/>
        </p:nvSpPr>
        <p:spPr>
          <a:xfrm>
            <a:off x="2219890" y="2521696"/>
            <a:ext cx="7752220" cy="738664"/>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16" name="直接连接符 215"/>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50" name="组合 249"/>
          <p:cNvGrpSpPr/>
          <p:nvPr/>
        </p:nvGrpSpPr>
        <p:grpSpPr>
          <a:xfrm flipV="1">
            <a:off x="295542" y="275995"/>
            <a:ext cx="537242" cy="537243"/>
            <a:chOff x="7758139" y="2808362"/>
            <a:chExt cx="1285965" cy="1285965"/>
          </a:xfrm>
        </p:grpSpPr>
        <p:sp>
          <p:nvSpPr>
            <p:cNvPr id="251" name="任意多边形 25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userDrawn="1"/>
          </p:nvGrpSpPr>
          <p:grpSpPr>
            <a:xfrm>
              <a:off x="7904995" y="2955216"/>
              <a:ext cx="992256" cy="992256"/>
              <a:chOff x="813435" y="4187372"/>
              <a:chExt cx="1292678" cy="1292678"/>
            </a:xfrm>
            <a:noFill/>
          </p:grpSpPr>
          <p:sp>
            <p:nvSpPr>
              <p:cNvPr id="273" name="圆角矩形 27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圆角矩形 27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9948408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60000">
                                          <p:cBhvr additive="base">
                                            <p:cTn id="21"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同心圆 22"/>
          <p:cNvSpPr/>
          <p:nvPr/>
        </p:nvSpPr>
        <p:spPr>
          <a:xfrm>
            <a:off x="4026143" y="1387695"/>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4355549" y="1716308"/>
            <a:ext cx="3257550" cy="3257550"/>
            <a:chOff x="1327530" y="1600524"/>
            <a:chExt cx="3257550" cy="3257550"/>
          </a:xfrm>
        </p:grpSpPr>
        <p:sp>
          <p:nvSpPr>
            <p:cNvPr id="2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26" name="空心弧 2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28" name="椭圆 27"/>
          <p:cNvSpPr/>
          <p:nvPr/>
        </p:nvSpPr>
        <p:spPr>
          <a:xfrm>
            <a:off x="5071063" y="2504188"/>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5147262" y="2632375"/>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03161" y="1663920"/>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077736" y="1438496"/>
            <a:ext cx="3813175" cy="3813175"/>
            <a:chOff x="4204493" y="2223408"/>
            <a:chExt cx="3813175" cy="3813175"/>
          </a:xfrm>
        </p:grpSpPr>
        <p:cxnSp>
          <p:nvCxnSpPr>
            <p:cNvPr id="32" name="直接连接符 3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68" name="椭圆 67"/>
          <p:cNvSpPr/>
          <p:nvPr/>
        </p:nvSpPr>
        <p:spPr>
          <a:xfrm>
            <a:off x="3923749" y="1285301"/>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923749" y="1285301"/>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5423735" y="2517731"/>
            <a:ext cx="409142" cy="409142"/>
            <a:chOff x="2814405" y="2119805"/>
            <a:chExt cx="409142" cy="409142"/>
          </a:xfrm>
        </p:grpSpPr>
        <p:sp>
          <p:nvSpPr>
            <p:cNvPr id="71" name="椭圆 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188785" y="2124031"/>
            <a:ext cx="409142" cy="409142"/>
            <a:chOff x="2814405" y="2119805"/>
            <a:chExt cx="409142" cy="409142"/>
          </a:xfrm>
        </p:grpSpPr>
        <p:sp>
          <p:nvSpPr>
            <p:cNvPr id="74" name="椭圆 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4966535" y="1743031"/>
            <a:ext cx="409142" cy="409142"/>
            <a:chOff x="2814405" y="2119805"/>
            <a:chExt cx="409142" cy="409142"/>
          </a:xfrm>
        </p:grpSpPr>
        <p:sp>
          <p:nvSpPr>
            <p:cNvPr id="77" name="椭圆 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rot="3375645">
            <a:off x="6100608" y="2484184"/>
            <a:ext cx="409142" cy="409142"/>
            <a:chOff x="2814405" y="2119805"/>
            <a:chExt cx="409142" cy="409142"/>
          </a:xfrm>
        </p:grpSpPr>
        <p:sp>
          <p:nvSpPr>
            <p:cNvPr id="80" name="椭圆 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rot="3375645">
            <a:off x="6318935" y="2079664"/>
            <a:ext cx="409142" cy="409142"/>
            <a:chOff x="2814405" y="2119805"/>
            <a:chExt cx="409142" cy="409142"/>
          </a:xfrm>
        </p:grpSpPr>
        <p:sp>
          <p:nvSpPr>
            <p:cNvPr id="83" name="椭圆 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rot="3375645">
            <a:off x="6519466" y="1692759"/>
            <a:ext cx="409142" cy="409142"/>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513517" y="3155221"/>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6980242" y="3155219"/>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rot="3375645">
            <a:off x="7225175" y="3155220"/>
            <a:ext cx="409142" cy="409142"/>
            <a:chOff x="2814405" y="2119805"/>
            <a:chExt cx="409142" cy="409142"/>
          </a:xfrm>
        </p:grpSpPr>
        <p:sp>
          <p:nvSpPr>
            <p:cNvPr id="102" name="椭圆 10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rot="3375645">
            <a:off x="6163474" y="3755296"/>
            <a:ext cx="409142" cy="409142"/>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rot="3375645">
            <a:off x="6649248" y="4512531"/>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rot="3375645">
            <a:off x="6411123" y="416010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rot="3375645">
            <a:off x="5382424" y="3745767"/>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rot="3375645">
            <a:off x="4906174" y="4500624"/>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5141918" y="4143437"/>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3375645">
            <a:off x="4157668" y="3144104"/>
            <a:ext cx="409142" cy="409142"/>
            <a:chOff x="2814405" y="2119805"/>
            <a:chExt cx="409142" cy="409142"/>
          </a:xfrm>
        </p:grpSpPr>
        <p:sp>
          <p:nvSpPr>
            <p:cNvPr id="123" name="椭圆 12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617250" y="3144104"/>
            <a:ext cx="409142" cy="409142"/>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5055399" y="3141721"/>
            <a:ext cx="409142" cy="409142"/>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2"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24433" y="2844172"/>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821355" y="1334408"/>
            <a:ext cx="4090988" cy="4090988"/>
            <a:chOff x="3974551" y="1452215"/>
            <a:chExt cx="4090988" cy="4090988"/>
          </a:xfrm>
        </p:grpSpPr>
        <p:sp>
          <p:nvSpPr>
            <p:cNvPr id="133" name="同心圆 132"/>
            <p:cNvSpPr/>
            <p:nvPr/>
          </p:nvSpPr>
          <p:spPr>
            <a:xfrm>
              <a:off x="4076945" y="1554609"/>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4" name="组合 133"/>
            <p:cNvGrpSpPr/>
            <p:nvPr/>
          </p:nvGrpSpPr>
          <p:grpSpPr>
            <a:xfrm>
              <a:off x="4406351" y="1883222"/>
              <a:ext cx="3257550" cy="3257550"/>
              <a:chOff x="1327530" y="1600524"/>
              <a:chExt cx="3257550" cy="3257550"/>
            </a:xfrm>
          </p:grpSpPr>
          <p:sp>
            <p:nvSpPr>
              <p:cNvPr id="13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36" name="空心弧 13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38" name="椭圆 137"/>
            <p:cNvSpPr/>
            <p:nvPr/>
          </p:nvSpPr>
          <p:spPr>
            <a:xfrm>
              <a:off x="5121865" y="2671102"/>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5198064" y="2799289"/>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353963" y="1830834"/>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组合 140"/>
            <p:cNvGrpSpPr/>
            <p:nvPr/>
          </p:nvGrpSpPr>
          <p:grpSpPr>
            <a:xfrm>
              <a:off x="4128538" y="1605410"/>
              <a:ext cx="3813175" cy="3813175"/>
              <a:chOff x="4204493" y="2223408"/>
              <a:chExt cx="3813175" cy="3813175"/>
            </a:xfrm>
          </p:grpSpPr>
          <p:cxnSp>
            <p:nvCxnSpPr>
              <p:cNvPr id="142" name="直接连接符 14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3974551" y="1452215"/>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3974551" y="1452215"/>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5474537" y="2684645"/>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p:cNvGrpSpPr/>
            <p:nvPr/>
          </p:nvGrpSpPr>
          <p:grpSpPr>
            <a:xfrm>
              <a:off x="5239587" y="2290945"/>
              <a:ext cx="409142" cy="409142"/>
              <a:chOff x="2814405" y="2119805"/>
              <a:chExt cx="409142" cy="409142"/>
            </a:xfrm>
          </p:grpSpPr>
          <p:sp>
            <p:nvSpPr>
              <p:cNvPr id="185" name="椭圆 18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5017337" y="1909945"/>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rot="3375645">
              <a:off x="6151410" y="2651098"/>
              <a:ext cx="409142" cy="409142"/>
              <a:chOff x="2814405" y="2119805"/>
              <a:chExt cx="409142" cy="409142"/>
            </a:xfrm>
          </p:grpSpPr>
          <p:sp>
            <p:nvSpPr>
              <p:cNvPr id="191" name="椭圆 19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rot="3375645">
              <a:off x="6369737" y="2246578"/>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rot="3375645">
              <a:off x="6570268" y="1859673"/>
              <a:ext cx="409142" cy="409142"/>
              <a:chOff x="2814405" y="2119805"/>
              <a:chExt cx="409142" cy="409142"/>
            </a:xfrm>
          </p:grpSpPr>
          <p:sp>
            <p:nvSpPr>
              <p:cNvPr id="197" name="椭圆 19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rot="3375645">
              <a:off x="6564319" y="3322135"/>
              <a:ext cx="409142" cy="409142"/>
              <a:chOff x="2814405" y="2119805"/>
              <a:chExt cx="409142" cy="409142"/>
            </a:xfrm>
          </p:grpSpPr>
          <p:sp>
            <p:nvSpPr>
              <p:cNvPr id="200" name="椭圆 19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2" name="组合 201"/>
            <p:cNvGrpSpPr/>
            <p:nvPr/>
          </p:nvGrpSpPr>
          <p:grpSpPr>
            <a:xfrm rot="3375645">
              <a:off x="7031044" y="3322133"/>
              <a:ext cx="409142" cy="409142"/>
              <a:chOff x="2814405" y="2119805"/>
              <a:chExt cx="409142" cy="409142"/>
            </a:xfrm>
          </p:grpSpPr>
          <p:sp>
            <p:nvSpPr>
              <p:cNvPr id="203" name="椭圆 2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5" name="组合 204"/>
            <p:cNvGrpSpPr/>
            <p:nvPr/>
          </p:nvGrpSpPr>
          <p:grpSpPr>
            <a:xfrm rot="3375645">
              <a:off x="7275977" y="3322134"/>
              <a:ext cx="409142" cy="409142"/>
              <a:chOff x="2814405" y="2119805"/>
              <a:chExt cx="409142" cy="409142"/>
            </a:xfrm>
          </p:grpSpPr>
          <p:sp>
            <p:nvSpPr>
              <p:cNvPr id="206" name="椭圆 2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207"/>
            <p:cNvGrpSpPr/>
            <p:nvPr/>
          </p:nvGrpSpPr>
          <p:grpSpPr>
            <a:xfrm rot="3375645">
              <a:off x="6214276" y="3922210"/>
              <a:ext cx="409142" cy="409142"/>
              <a:chOff x="2814405" y="2119805"/>
              <a:chExt cx="409142" cy="409142"/>
            </a:xfrm>
          </p:grpSpPr>
          <p:sp>
            <p:nvSpPr>
              <p:cNvPr id="209" name="椭圆 2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rot="3375645">
              <a:off x="6700050" y="4679445"/>
              <a:ext cx="409142" cy="409142"/>
              <a:chOff x="2814405" y="2119805"/>
              <a:chExt cx="409142" cy="409142"/>
            </a:xfrm>
          </p:grpSpPr>
          <p:sp>
            <p:nvSpPr>
              <p:cNvPr id="212" name="椭圆 21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6461925" y="4327019"/>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433226" y="3912681"/>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956976" y="4667538"/>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5192720" y="4310351"/>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4208470" y="3311018"/>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rot="3375645">
              <a:off x="4668052" y="3311018"/>
              <a:ext cx="409142" cy="409142"/>
              <a:chOff x="2814405" y="2119805"/>
              <a:chExt cx="409142" cy="409142"/>
            </a:xfrm>
          </p:grpSpPr>
          <p:sp>
            <p:nvSpPr>
              <p:cNvPr id="231" name="椭圆 23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p:cNvGrpSpPr/>
            <p:nvPr/>
          </p:nvGrpSpPr>
          <p:grpSpPr>
            <a:xfrm rot="3375645">
              <a:off x="5106201" y="3308635"/>
              <a:ext cx="409142" cy="409142"/>
              <a:chOff x="2814405" y="2119805"/>
              <a:chExt cx="409142" cy="409142"/>
            </a:xfrm>
          </p:grpSpPr>
          <p:sp>
            <p:nvSpPr>
              <p:cNvPr id="234" name="椭圆 2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6"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75235" y="3011086"/>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grpSp>
      <p:sp>
        <p:nvSpPr>
          <p:cNvPr id="238" name="椭圆 237"/>
          <p:cNvSpPr/>
          <p:nvPr/>
        </p:nvSpPr>
        <p:spPr>
          <a:xfrm>
            <a:off x="3960574" y="-4675891"/>
            <a:ext cx="4798165" cy="4798813"/>
          </a:xfrm>
          <a:prstGeom prst="ellipse">
            <a:avLst/>
          </a:prstGeom>
          <a:gradFill flip="none" rotWithShape="1">
            <a:gsLst>
              <a:gs pos="80000">
                <a:schemeClr val="bg1">
                  <a:alpha val="50000"/>
                </a:schemeClr>
              </a:gs>
              <a:gs pos="0">
                <a:schemeClr val="bg1">
                  <a:alpha val="0"/>
                </a:schemeClr>
              </a:gs>
              <a:gs pos="55000">
                <a:srgbClr val="FFFFFF">
                  <a:alpha val="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r>
              <a:rPr lang="en-US" altLang="zh-CN" dirty="0"/>
              <a:t>           </a:t>
            </a:r>
            <a:endParaRPr lang="zh-CN" altLang="en-US" dirty="0"/>
          </a:p>
        </p:txBody>
      </p:sp>
      <p:grpSp>
        <p:nvGrpSpPr>
          <p:cNvPr id="239" name="Group 2"/>
          <p:cNvGrpSpPr>
            <a:grpSpLocks/>
          </p:cNvGrpSpPr>
          <p:nvPr/>
        </p:nvGrpSpPr>
        <p:grpSpPr bwMode="auto">
          <a:xfrm>
            <a:off x="3309383" y="-3366286"/>
            <a:ext cx="6076814" cy="5963300"/>
            <a:chOff x="-4060" y="-879"/>
            <a:chExt cx="2208" cy="2208"/>
          </a:xfrm>
        </p:grpSpPr>
        <p:grpSp>
          <p:nvGrpSpPr>
            <p:cNvPr id="240" name="Group 3"/>
            <p:cNvGrpSpPr>
              <a:grpSpLocks/>
            </p:cNvGrpSpPr>
            <p:nvPr/>
          </p:nvGrpSpPr>
          <p:grpSpPr bwMode="auto">
            <a:xfrm>
              <a:off x="-4060" y="-879"/>
              <a:ext cx="2208" cy="2208"/>
              <a:chOff x="-3924" y="-788"/>
              <a:chExt cx="2208" cy="2208"/>
            </a:xfrm>
          </p:grpSpPr>
          <p:grpSp>
            <p:nvGrpSpPr>
              <p:cNvPr id="256" name="Group 4"/>
              <p:cNvGrpSpPr>
                <a:grpSpLocks noChangeAspect="1"/>
              </p:cNvGrpSpPr>
              <p:nvPr/>
            </p:nvGrpSpPr>
            <p:grpSpPr bwMode="auto">
              <a:xfrm>
                <a:off x="-3924" y="-788"/>
                <a:ext cx="2208" cy="2202"/>
                <a:chOff x="168" y="696"/>
                <a:chExt cx="1429" cy="1429"/>
              </a:xfrm>
            </p:grpSpPr>
            <p:grpSp>
              <p:nvGrpSpPr>
                <p:cNvPr id="264" name="Group 5"/>
                <p:cNvGrpSpPr>
                  <a:grpSpLocks noChangeAspect="1"/>
                </p:cNvGrpSpPr>
                <p:nvPr/>
              </p:nvGrpSpPr>
              <p:grpSpPr bwMode="auto">
                <a:xfrm>
                  <a:off x="854" y="696"/>
                  <a:ext cx="56" cy="1429"/>
                  <a:chOff x="845" y="696"/>
                  <a:chExt cx="56" cy="1429"/>
                </a:xfrm>
              </p:grpSpPr>
              <p:sp>
                <p:nvSpPr>
                  <p:cNvPr id="268" name="AutoShape 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AutoShape 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8"/>
                <p:cNvGrpSpPr>
                  <a:grpSpLocks noChangeAspect="1"/>
                </p:cNvGrpSpPr>
                <p:nvPr/>
              </p:nvGrpSpPr>
              <p:grpSpPr bwMode="auto">
                <a:xfrm rot="5400000">
                  <a:off x="855" y="696"/>
                  <a:ext cx="56" cy="1429"/>
                  <a:chOff x="845" y="696"/>
                  <a:chExt cx="56" cy="1429"/>
                </a:xfrm>
              </p:grpSpPr>
              <p:sp>
                <p:nvSpPr>
                  <p:cNvPr id="266" name="AutoShape 9"/>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0"/>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57" name="Group 11"/>
              <p:cNvGrpSpPr>
                <a:grpSpLocks noChangeAspect="1"/>
              </p:cNvGrpSpPr>
              <p:nvPr/>
            </p:nvGrpSpPr>
            <p:grpSpPr bwMode="auto">
              <a:xfrm rot="2700000">
                <a:off x="-3927" y="-785"/>
                <a:ext cx="2208" cy="2202"/>
                <a:chOff x="168" y="696"/>
                <a:chExt cx="1429" cy="1429"/>
              </a:xfrm>
            </p:grpSpPr>
            <p:grpSp>
              <p:nvGrpSpPr>
                <p:cNvPr id="258" name="Group 12"/>
                <p:cNvGrpSpPr>
                  <a:grpSpLocks noChangeAspect="1"/>
                </p:cNvGrpSpPr>
                <p:nvPr/>
              </p:nvGrpSpPr>
              <p:grpSpPr bwMode="auto">
                <a:xfrm>
                  <a:off x="854" y="696"/>
                  <a:ext cx="56" cy="1429"/>
                  <a:chOff x="845" y="696"/>
                  <a:chExt cx="56" cy="1429"/>
                </a:xfrm>
              </p:grpSpPr>
              <p:sp>
                <p:nvSpPr>
                  <p:cNvPr id="262" name="AutoShape 13"/>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 name="AutoShape 14"/>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9" name="Group 15"/>
                <p:cNvGrpSpPr>
                  <a:grpSpLocks noChangeAspect="1"/>
                </p:cNvGrpSpPr>
                <p:nvPr/>
              </p:nvGrpSpPr>
              <p:grpSpPr bwMode="auto">
                <a:xfrm rot="5400000">
                  <a:off x="855" y="696"/>
                  <a:ext cx="56" cy="1429"/>
                  <a:chOff x="845" y="696"/>
                  <a:chExt cx="56" cy="1429"/>
                </a:xfrm>
              </p:grpSpPr>
              <p:sp>
                <p:nvSpPr>
                  <p:cNvPr id="260" name="AutoShape 1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1" name="AutoShape 1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41" name="Group 18"/>
            <p:cNvGrpSpPr>
              <a:grpSpLocks/>
            </p:cNvGrpSpPr>
            <p:nvPr/>
          </p:nvGrpSpPr>
          <p:grpSpPr bwMode="auto">
            <a:xfrm rot="1320000">
              <a:off x="-3742" y="-520"/>
              <a:ext cx="1546" cy="1546"/>
              <a:chOff x="-3924" y="-788"/>
              <a:chExt cx="2208" cy="2208"/>
            </a:xfrm>
          </p:grpSpPr>
          <p:grpSp>
            <p:nvGrpSpPr>
              <p:cNvPr id="242" name="Group 19"/>
              <p:cNvGrpSpPr>
                <a:grpSpLocks noChangeAspect="1"/>
              </p:cNvGrpSpPr>
              <p:nvPr/>
            </p:nvGrpSpPr>
            <p:grpSpPr bwMode="auto">
              <a:xfrm>
                <a:off x="-3924" y="-788"/>
                <a:ext cx="2208" cy="2202"/>
                <a:chOff x="168" y="696"/>
                <a:chExt cx="1429" cy="1429"/>
              </a:xfrm>
            </p:grpSpPr>
            <p:grpSp>
              <p:nvGrpSpPr>
                <p:cNvPr id="250" name="Group 20"/>
                <p:cNvGrpSpPr>
                  <a:grpSpLocks noChangeAspect="1"/>
                </p:cNvGrpSpPr>
                <p:nvPr/>
              </p:nvGrpSpPr>
              <p:grpSpPr bwMode="auto">
                <a:xfrm>
                  <a:off x="854" y="696"/>
                  <a:ext cx="56" cy="1429"/>
                  <a:chOff x="845" y="696"/>
                  <a:chExt cx="56" cy="1429"/>
                </a:xfrm>
              </p:grpSpPr>
              <p:sp>
                <p:nvSpPr>
                  <p:cNvPr id="254" name="AutoShape 2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AutoShape 2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23"/>
                <p:cNvGrpSpPr>
                  <a:grpSpLocks noChangeAspect="1"/>
                </p:cNvGrpSpPr>
                <p:nvPr/>
              </p:nvGrpSpPr>
              <p:grpSpPr bwMode="auto">
                <a:xfrm rot="5400000">
                  <a:off x="855" y="696"/>
                  <a:ext cx="56" cy="1429"/>
                  <a:chOff x="845" y="696"/>
                  <a:chExt cx="56" cy="1429"/>
                </a:xfrm>
              </p:grpSpPr>
              <p:sp>
                <p:nvSpPr>
                  <p:cNvPr id="252" name="AutoShape 24"/>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3" name="AutoShape 25"/>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3" name="Group 26"/>
              <p:cNvGrpSpPr>
                <a:grpSpLocks noChangeAspect="1"/>
              </p:cNvGrpSpPr>
              <p:nvPr/>
            </p:nvGrpSpPr>
            <p:grpSpPr bwMode="auto">
              <a:xfrm rot="2700000">
                <a:off x="-3927" y="-785"/>
                <a:ext cx="2208" cy="2202"/>
                <a:chOff x="168" y="696"/>
                <a:chExt cx="1429" cy="1429"/>
              </a:xfrm>
            </p:grpSpPr>
            <p:grpSp>
              <p:nvGrpSpPr>
                <p:cNvPr id="244" name="Group 27"/>
                <p:cNvGrpSpPr>
                  <a:grpSpLocks noChangeAspect="1"/>
                </p:cNvGrpSpPr>
                <p:nvPr/>
              </p:nvGrpSpPr>
              <p:grpSpPr bwMode="auto">
                <a:xfrm>
                  <a:off x="854" y="696"/>
                  <a:ext cx="56" cy="1429"/>
                  <a:chOff x="845" y="696"/>
                  <a:chExt cx="56" cy="1429"/>
                </a:xfrm>
              </p:grpSpPr>
              <p:sp>
                <p:nvSpPr>
                  <p:cNvPr id="248" name="AutoShape 28"/>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9" name="AutoShape 29"/>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5" name="Group 30"/>
                <p:cNvGrpSpPr>
                  <a:grpSpLocks noChangeAspect="1"/>
                </p:cNvGrpSpPr>
                <p:nvPr/>
              </p:nvGrpSpPr>
              <p:grpSpPr bwMode="auto">
                <a:xfrm rot="5400000">
                  <a:off x="855" y="696"/>
                  <a:ext cx="56" cy="1429"/>
                  <a:chOff x="845" y="696"/>
                  <a:chExt cx="56" cy="1429"/>
                </a:xfrm>
              </p:grpSpPr>
              <p:sp>
                <p:nvSpPr>
                  <p:cNvPr id="246" name="AutoShape 3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3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sp>
        <p:nvSpPr>
          <p:cNvPr id="270" name="文本框 17"/>
          <p:cNvSpPr txBox="1"/>
          <p:nvPr/>
        </p:nvSpPr>
        <p:spPr>
          <a:xfrm>
            <a:off x="5562122" y="2927796"/>
            <a:ext cx="5865320" cy="923330"/>
          </a:xfrm>
          <a:prstGeom prst="rect">
            <a:avLst/>
          </a:prstGeom>
          <a:noFill/>
        </p:spPr>
        <p:txBody>
          <a:bodyPr wrap="square" rtlCol="0">
            <a:spAutoFit/>
          </a:bodyPr>
          <a:lstStyle/>
          <a:p>
            <a:pPr algn="ctr"/>
            <a:r>
              <a:rPr lang="zh-CN" altLang="en-US"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震撼报告通用</a:t>
            </a:r>
            <a:r>
              <a:rPr lang="en-US" altLang="zh-CN"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PPT</a:t>
            </a:r>
            <a:endParaRPr lang="zh-CN" altLang="en-US" sz="5400" dirty="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endParaRPr>
          </a:p>
        </p:txBody>
      </p:sp>
      <p:sp>
        <p:nvSpPr>
          <p:cNvPr id="271" name="TextBox 270"/>
          <p:cNvSpPr txBox="1"/>
          <p:nvPr/>
        </p:nvSpPr>
        <p:spPr>
          <a:xfrm>
            <a:off x="5824404" y="3873423"/>
            <a:ext cx="4249881" cy="400110"/>
          </a:xfrm>
          <a:prstGeom prst="rect">
            <a:avLst/>
          </a:prstGeom>
          <a:noFill/>
          <a:effectLst/>
        </p:spPr>
        <p:txBody>
          <a:bodyPr wrap="none" rtlCol="0">
            <a:spAutoFit/>
          </a:bodyPr>
          <a:lstStyle/>
          <a:p>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适用于商务合作</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工作汇报</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年终总结</a:t>
            </a:r>
            <a:endParaRPr lang="zh-CN" altLang="en-US" sz="2000" dirty="0">
              <a:solidFill>
                <a:schemeClr val="bg1"/>
              </a:solidFill>
              <a:effectLst>
                <a:outerShdw blurRad="266700" algn="tl" rotWithShape="0">
                  <a:srgbClr val="53D2FF">
                    <a:alpha val="55000"/>
                  </a:srgbClr>
                </a:outerShdw>
              </a:effectLst>
              <a:latin typeface="微软雅黑" pitchFamily="34" charset="-122"/>
              <a:ea typeface="微软雅黑" pitchFamily="34" charset="-122"/>
            </a:endParaRPr>
          </a:p>
        </p:txBody>
      </p:sp>
      <p:sp>
        <p:nvSpPr>
          <p:cNvPr id="272" name="TextBox 271"/>
          <p:cNvSpPr txBox="1"/>
          <p:nvPr/>
        </p:nvSpPr>
        <p:spPr>
          <a:xfrm>
            <a:off x="5824404" y="4857196"/>
            <a:ext cx="5603038" cy="738664"/>
          </a:xfrm>
          <a:prstGeom prst="rect">
            <a:avLst/>
          </a:prstGeom>
          <a:noFill/>
          <a:effectLst/>
        </p:spPr>
        <p:txBody>
          <a:bodyPr wrap="square" rtlCol="0">
            <a:spAutoFit/>
          </a:bodyPr>
          <a:lstStyle/>
          <a:p>
            <a:r>
              <a:rPr lang="en-US" altLang="zh-CN" sz="1400" dirty="0" smtClean="0">
                <a:solidFill>
                  <a:schemeClr val="bg1"/>
                </a:solidFill>
              </a:rPr>
              <a:t>Chinese  </a:t>
            </a:r>
            <a:r>
              <a:rPr lang="en-US" altLang="zh-CN" sz="1400" dirty="0">
                <a:solidFill>
                  <a:schemeClr val="bg1"/>
                </a:solidFill>
              </a:rPr>
              <a:t>companies </a:t>
            </a:r>
            <a:r>
              <a:rPr lang="en-US" altLang="zh-CN" sz="1400" dirty="0" smtClean="0">
                <a:solidFill>
                  <a:schemeClr val="bg1"/>
                </a:solidFill>
              </a:rPr>
              <a:t> will </a:t>
            </a:r>
            <a:r>
              <a:rPr lang="en-US" altLang="zh-CN" sz="1400" dirty="0">
                <a:solidFill>
                  <a:schemeClr val="bg1"/>
                </a:solidFill>
              </a:rPr>
              <a:t>no </a:t>
            </a:r>
            <a:r>
              <a:rPr lang="en-US" altLang="zh-CN" sz="1400" dirty="0" smtClean="0">
                <a:solidFill>
                  <a:schemeClr val="bg1"/>
                </a:solidFill>
              </a:rPr>
              <a:t>longer</a:t>
            </a:r>
            <a:r>
              <a:rPr lang="en-US" altLang="zh-CN" sz="1400" dirty="0">
                <a:solidFill>
                  <a:schemeClr val="bg1"/>
                </a:solidFill>
              </a:rPr>
              <a:t> </a:t>
            </a:r>
            <a:r>
              <a:rPr lang="en-US" altLang="zh-CN" sz="1400" dirty="0" smtClean="0">
                <a:solidFill>
                  <a:schemeClr val="bg1"/>
                </a:solidFill>
              </a:rPr>
              <a:t>remain in the hard stage and </a:t>
            </a:r>
            <a:r>
              <a:rPr lang="en-US" altLang="zh-CN" sz="1400" dirty="0">
                <a:solidFill>
                  <a:schemeClr val="bg1"/>
                </a:solidFill>
              </a:rPr>
              <a:t>they </a:t>
            </a:r>
            <a:r>
              <a:rPr lang="en-US" altLang="zh-CN" sz="1400" dirty="0" smtClean="0">
                <a:solidFill>
                  <a:schemeClr val="bg1"/>
                </a:solidFill>
              </a:rPr>
              <a:t>are also </a:t>
            </a:r>
            <a:r>
              <a:rPr lang="en-US" altLang="zh-CN" sz="1400" dirty="0">
                <a:solidFill>
                  <a:schemeClr val="bg1"/>
                </a:solidFill>
              </a:rPr>
              <a:t>promoting a culture Chinese  companies  will no longer remain </a:t>
            </a:r>
            <a:endParaRPr lang="en-US" altLang="zh-CN" sz="1400" dirty="0" smtClean="0">
              <a:solidFill>
                <a:schemeClr val="bg1"/>
              </a:solidFill>
            </a:endParaRPr>
          </a:p>
          <a:p>
            <a:r>
              <a:rPr lang="en-US" altLang="zh-CN" sz="1400" dirty="0" smtClean="0">
                <a:solidFill>
                  <a:schemeClr val="bg1"/>
                </a:solidFill>
              </a:rPr>
              <a:t>in </a:t>
            </a:r>
            <a:r>
              <a:rPr lang="en-US" altLang="zh-CN" sz="1400" dirty="0">
                <a:solidFill>
                  <a:schemeClr val="bg1"/>
                </a:solidFill>
              </a:rPr>
              <a:t>the hard stage and they are also promoting a </a:t>
            </a:r>
            <a:r>
              <a:rPr lang="en-US" altLang="zh-CN" sz="1400" dirty="0" smtClean="0">
                <a:solidFill>
                  <a:schemeClr val="bg1"/>
                </a:solidFill>
              </a:rPr>
              <a:t>culture</a:t>
            </a:r>
            <a:endParaRPr lang="zh-CN" altLang="en-US" sz="1400" dirty="0">
              <a:solidFill>
                <a:schemeClr val="bg1"/>
              </a:solidFill>
              <a:latin typeface="微软雅黑" pitchFamily="34" charset="-122"/>
              <a:ea typeface="微软雅黑" pitchFamily="34" charset="-122"/>
            </a:endParaRPr>
          </a:p>
        </p:txBody>
      </p:sp>
      <p:cxnSp>
        <p:nvCxnSpPr>
          <p:cNvPr id="273" name="直接连接符 272"/>
          <p:cNvCxnSpPr/>
          <p:nvPr/>
        </p:nvCxnSpPr>
        <p:spPr>
          <a:xfrm>
            <a:off x="3897659" y="4273533"/>
            <a:ext cx="757585" cy="379603"/>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4655244" y="4653136"/>
            <a:ext cx="100850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0" name="同心圆 489"/>
          <p:cNvSpPr/>
          <p:nvPr/>
        </p:nvSpPr>
        <p:spPr>
          <a:xfrm>
            <a:off x="839376" y="13440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1" name="组合 490"/>
          <p:cNvGrpSpPr/>
          <p:nvPr/>
        </p:nvGrpSpPr>
        <p:grpSpPr>
          <a:xfrm>
            <a:off x="1168782" y="1672641"/>
            <a:ext cx="3257550" cy="3257550"/>
            <a:chOff x="1327530" y="1600524"/>
            <a:chExt cx="3257550" cy="3257550"/>
          </a:xfrm>
        </p:grpSpPr>
        <p:sp>
          <p:nvSpPr>
            <p:cNvPr id="492"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93" name="空心弧 492"/>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4"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495" name="椭圆 494"/>
          <p:cNvSpPr/>
          <p:nvPr/>
        </p:nvSpPr>
        <p:spPr>
          <a:xfrm>
            <a:off x="1884296" y="24605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任意多边形 495"/>
          <p:cNvSpPr/>
          <p:nvPr/>
        </p:nvSpPr>
        <p:spPr>
          <a:xfrm>
            <a:off x="1960495" y="25887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p:cNvSpPr/>
          <p:nvPr/>
        </p:nvSpPr>
        <p:spPr>
          <a:xfrm>
            <a:off x="1116394" y="16202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8" name="组合 497"/>
          <p:cNvGrpSpPr/>
          <p:nvPr/>
        </p:nvGrpSpPr>
        <p:grpSpPr>
          <a:xfrm>
            <a:off x="890969" y="1394829"/>
            <a:ext cx="3813175" cy="3813175"/>
            <a:chOff x="4204493" y="2223408"/>
            <a:chExt cx="3813175" cy="3813175"/>
          </a:xfrm>
        </p:grpSpPr>
        <p:cxnSp>
          <p:nvCxnSpPr>
            <p:cNvPr id="499" name="直接连接符 498"/>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4" name="直接连接符 513"/>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5" name="直接连接符 514"/>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2" name="直接连接符 521"/>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4" name="直接连接符 5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7" name="直接连接符 5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8" name="直接连接符 5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9" name="直接连接符 528"/>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1" name="直接连接符 530"/>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35" name="椭圆 534"/>
          <p:cNvSpPr/>
          <p:nvPr/>
        </p:nvSpPr>
        <p:spPr>
          <a:xfrm>
            <a:off x="736982" y="12416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椭圆 535"/>
          <p:cNvSpPr/>
          <p:nvPr/>
        </p:nvSpPr>
        <p:spPr>
          <a:xfrm>
            <a:off x="736982" y="12416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7" name="组合 536"/>
          <p:cNvGrpSpPr/>
          <p:nvPr/>
        </p:nvGrpSpPr>
        <p:grpSpPr>
          <a:xfrm>
            <a:off x="2236968" y="2474064"/>
            <a:ext cx="409142" cy="409142"/>
            <a:chOff x="2814405" y="2119805"/>
            <a:chExt cx="409142" cy="409142"/>
          </a:xfrm>
        </p:grpSpPr>
        <p:sp>
          <p:nvSpPr>
            <p:cNvPr id="538" name="椭圆 5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椭圆 5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0" name="组合 539"/>
          <p:cNvGrpSpPr/>
          <p:nvPr/>
        </p:nvGrpSpPr>
        <p:grpSpPr>
          <a:xfrm>
            <a:off x="2002018" y="2080364"/>
            <a:ext cx="409142" cy="409142"/>
            <a:chOff x="2814405" y="2119805"/>
            <a:chExt cx="409142" cy="409142"/>
          </a:xfrm>
        </p:grpSpPr>
        <p:sp>
          <p:nvSpPr>
            <p:cNvPr id="541" name="椭圆 54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椭圆 54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3" name="组合 542"/>
          <p:cNvGrpSpPr/>
          <p:nvPr/>
        </p:nvGrpSpPr>
        <p:grpSpPr>
          <a:xfrm>
            <a:off x="1779768" y="1699364"/>
            <a:ext cx="409142" cy="409142"/>
            <a:chOff x="2814405" y="2119805"/>
            <a:chExt cx="409142" cy="409142"/>
          </a:xfrm>
        </p:grpSpPr>
        <p:sp>
          <p:nvSpPr>
            <p:cNvPr id="544" name="椭圆 5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椭圆 5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6" name="组合 545"/>
          <p:cNvGrpSpPr/>
          <p:nvPr/>
        </p:nvGrpSpPr>
        <p:grpSpPr>
          <a:xfrm rot="3375645">
            <a:off x="2913841" y="2440517"/>
            <a:ext cx="409142" cy="409142"/>
            <a:chOff x="2814405" y="2119805"/>
            <a:chExt cx="409142" cy="409142"/>
          </a:xfrm>
        </p:grpSpPr>
        <p:sp>
          <p:nvSpPr>
            <p:cNvPr id="547" name="椭圆 54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椭圆 54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9" name="组合 548"/>
          <p:cNvGrpSpPr/>
          <p:nvPr/>
        </p:nvGrpSpPr>
        <p:grpSpPr>
          <a:xfrm rot="3375645">
            <a:off x="3132168" y="2035997"/>
            <a:ext cx="409142" cy="409142"/>
            <a:chOff x="2814405" y="2119805"/>
            <a:chExt cx="409142" cy="409142"/>
          </a:xfrm>
        </p:grpSpPr>
        <p:sp>
          <p:nvSpPr>
            <p:cNvPr id="550" name="椭圆 5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椭圆 5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2" name="组合 551"/>
          <p:cNvGrpSpPr/>
          <p:nvPr/>
        </p:nvGrpSpPr>
        <p:grpSpPr>
          <a:xfrm rot="3375645">
            <a:off x="3332699" y="1649092"/>
            <a:ext cx="409142" cy="409142"/>
            <a:chOff x="2814405" y="2119805"/>
            <a:chExt cx="409142" cy="409142"/>
          </a:xfrm>
        </p:grpSpPr>
        <p:sp>
          <p:nvSpPr>
            <p:cNvPr id="553" name="椭圆 5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椭圆 5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5" name="组合 554"/>
          <p:cNvGrpSpPr/>
          <p:nvPr/>
        </p:nvGrpSpPr>
        <p:grpSpPr>
          <a:xfrm rot="3375645">
            <a:off x="3326750" y="3111554"/>
            <a:ext cx="409142" cy="409142"/>
            <a:chOff x="2814405" y="2119805"/>
            <a:chExt cx="409142" cy="409142"/>
          </a:xfrm>
        </p:grpSpPr>
        <p:sp>
          <p:nvSpPr>
            <p:cNvPr id="556" name="椭圆 5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椭圆 5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8" name="组合 557"/>
          <p:cNvGrpSpPr/>
          <p:nvPr/>
        </p:nvGrpSpPr>
        <p:grpSpPr>
          <a:xfrm rot="3375645">
            <a:off x="3793475" y="3111552"/>
            <a:ext cx="409142" cy="409142"/>
            <a:chOff x="2814405" y="2119805"/>
            <a:chExt cx="409142" cy="409142"/>
          </a:xfrm>
        </p:grpSpPr>
        <p:sp>
          <p:nvSpPr>
            <p:cNvPr id="559" name="椭圆 5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椭圆 5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1" name="组合 560"/>
          <p:cNvGrpSpPr/>
          <p:nvPr/>
        </p:nvGrpSpPr>
        <p:grpSpPr>
          <a:xfrm rot="3375645">
            <a:off x="4038408" y="3111553"/>
            <a:ext cx="409142" cy="409142"/>
            <a:chOff x="2814405" y="2119805"/>
            <a:chExt cx="409142" cy="409142"/>
          </a:xfrm>
        </p:grpSpPr>
        <p:sp>
          <p:nvSpPr>
            <p:cNvPr id="562" name="椭圆 5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椭圆 5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4" name="组合 563"/>
          <p:cNvGrpSpPr/>
          <p:nvPr/>
        </p:nvGrpSpPr>
        <p:grpSpPr>
          <a:xfrm rot="3375645">
            <a:off x="2976707" y="3711629"/>
            <a:ext cx="409142" cy="409142"/>
            <a:chOff x="2814405" y="2119805"/>
            <a:chExt cx="409142" cy="409142"/>
          </a:xfrm>
        </p:grpSpPr>
        <p:sp>
          <p:nvSpPr>
            <p:cNvPr id="565" name="椭圆 5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椭圆 5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7" name="组合 566"/>
          <p:cNvGrpSpPr/>
          <p:nvPr/>
        </p:nvGrpSpPr>
        <p:grpSpPr>
          <a:xfrm rot="3375645">
            <a:off x="3462481" y="4468864"/>
            <a:ext cx="409142" cy="409142"/>
            <a:chOff x="2814405" y="2119805"/>
            <a:chExt cx="409142" cy="409142"/>
          </a:xfrm>
        </p:grpSpPr>
        <p:sp>
          <p:nvSpPr>
            <p:cNvPr id="568" name="椭圆 5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椭圆 5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0" name="组合 569"/>
          <p:cNvGrpSpPr/>
          <p:nvPr/>
        </p:nvGrpSpPr>
        <p:grpSpPr>
          <a:xfrm rot="3375645">
            <a:off x="3224356" y="4116438"/>
            <a:ext cx="409142" cy="409142"/>
            <a:chOff x="2814405" y="2119805"/>
            <a:chExt cx="409142" cy="409142"/>
          </a:xfrm>
        </p:grpSpPr>
        <p:sp>
          <p:nvSpPr>
            <p:cNvPr id="571" name="椭圆 5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椭圆 5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3" name="组合 572"/>
          <p:cNvGrpSpPr/>
          <p:nvPr/>
        </p:nvGrpSpPr>
        <p:grpSpPr>
          <a:xfrm rot="3375645">
            <a:off x="2195657" y="3702100"/>
            <a:ext cx="409142" cy="409142"/>
            <a:chOff x="2814405" y="2119805"/>
            <a:chExt cx="409142" cy="409142"/>
          </a:xfrm>
        </p:grpSpPr>
        <p:sp>
          <p:nvSpPr>
            <p:cNvPr id="574" name="椭圆 5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椭圆 5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6" name="组合 575"/>
          <p:cNvGrpSpPr/>
          <p:nvPr/>
        </p:nvGrpSpPr>
        <p:grpSpPr>
          <a:xfrm rot="3375645">
            <a:off x="1719407" y="4456957"/>
            <a:ext cx="409142" cy="409142"/>
            <a:chOff x="2814405" y="2119805"/>
            <a:chExt cx="409142" cy="409142"/>
          </a:xfrm>
        </p:grpSpPr>
        <p:sp>
          <p:nvSpPr>
            <p:cNvPr id="577" name="椭圆 5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椭圆 5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9" name="组合 578"/>
          <p:cNvGrpSpPr/>
          <p:nvPr/>
        </p:nvGrpSpPr>
        <p:grpSpPr>
          <a:xfrm rot="3375645">
            <a:off x="1955151" y="4099770"/>
            <a:ext cx="409142" cy="409142"/>
            <a:chOff x="2814405" y="2119805"/>
            <a:chExt cx="409142" cy="409142"/>
          </a:xfrm>
        </p:grpSpPr>
        <p:sp>
          <p:nvSpPr>
            <p:cNvPr id="580" name="椭圆 5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2" name="组合 581"/>
          <p:cNvGrpSpPr/>
          <p:nvPr/>
        </p:nvGrpSpPr>
        <p:grpSpPr>
          <a:xfrm rot="3375645">
            <a:off x="970901" y="3100437"/>
            <a:ext cx="409142" cy="409142"/>
            <a:chOff x="2814405" y="2119805"/>
            <a:chExt cx="409142" cy="409142"/>
          </a:xfrm>
        </p:grpSpPr>
        <p:sp>
          <p:nvSpPr>
            <p:cNvPr id="583" name="椭圆 5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椭圆 5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5" name="组合 584"/>
          <p:cNvGrpSpPr/>
          <p:nvPr/>
        </p:nvGrpSpPr>
        <p:grpSpPr>
          <a:xfrm rot="3375645">
            <a:off x="1430483" y="3100437"/>
            <a:ext cx="409142" cy="409142"/>
            <a:chOff x="2814405" y="2119805"/>
            <a:chExt cx="409142" cy="409142"/>
          </a:xfrm>
        </p:grpSpPr>
        <p:sp>
          <p:nvSpPr>
            <p:cNvPr id="586" name="椭圆 5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椭圆 5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8" name="组合 587"/>
          <p:cNvGrpSpPr/>
          <p:nvPr/>
        </p:nvGrpSpPr>
        <p:grpSpPr>
          <a:xfrm rot="3375645">
            <a:off x="1868632" y="3098054"/>
            <a:ext cx="409142" cy="409142"/>
            <a:chOff x="2814405" y="2119805"/>
            <a:chExt cx="409142" cy="409142"/>
          </a:xfrm>
        </p:grpSpPr>
        <p:sp>
          <p:nvSpPr>
            <p:cNvPr id="589" name="椭圆 5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椭圆 5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1" name="full"/>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009242" y="2824092"/>
            <a:ext cx="1628295" cy="112754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348209"/>
      </p:ext>
    </p:extLst>
  </p:cSld>
  <p:clrMapOvr>
    <a:masterClrMapping/>
  </p:clrMapOvr>
  <mc:AlternateContent xmlns:mc="http://schemas.openxmlformats.org/markup-compatibility/2006" xmlns:p14="http://schemas.microsoft.com/office/powerpoint/2010/main">
    <mc:Choice Requires="p14">
      <p:transition spd="slow" advClick="0" advTm="0">
        <p14:flythrough dir="ou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p:cTn id="12" dur="600" fill="hold"/>
                                        <p:tgtEl>
                                          <p:spTgt spid="132"/>
                                        </p:tgtEl>
                                        <p:attrNameLst>
                                          <p:attrName>ppt_w</p:attrName>
                                        </p:attrNameLst>
                                      </p:cBhvr>
                                      <p:tavLst>
                                        <p:tav tm="0">
                                          <p:val>
                                            <p:fltVal val="0"/>
                                          </p:val>
                                        </p:tav>
                                        <p:tav tm="100000">
                                          <p:val>
                                            <p:strVal val="#ppt_w"/>
                                          </p:val>
                                        </p:tav>
                                      </p:tavLst>
                                    </p:anim>
                                    <p:anim calcmode="lin" valueType="num">
                                      <p:cBhvr>
                                        <p:cTn id="13" dur="600" fill="hold"/>
                                        <p:tgtEl>
                                          <p:spTgt spid="132"/>
                                        </p:tgtEl>
                                        <p:attrNameLst>
                                          <p:attrName>ppt_h</p:attrName>
                                        </p:attrNameLst>
                                      </p:cBhvr>
                                      <p:tavLst>
                                        <p:tav tm="0">
                                          <p:val>
                                            <p:fltVal val="0"/>
                                          </p:val>
                                        </p:tav>
                                        <p:tav tm="100000">
                                          <p:val>
                                            <p:strVal val="#ppt_h"/>
                                          </p:val>
                                        </p:tav>
                                      </p:tavLst>
                                    </p:anim>
                                    <p:animEffect transition="in" filter="fade">
                                      <p:cBhvr>
                                        <p:cTn id="14" dur="600"/>
                                        <p:tgtEl>
                                          <p:spTgt spid="132"/>
                                        </p:tgtEl>
                                      </p:cBhvr>
                                    </p:animEffect>
                                  </p:childTnLst>
                                </p:cTn>
                              </p:par>
                              <p:par>
                                <p:cTn id="15" presetID="26" presetClass="emph" presetSubtype="0" repeatCount="2000" fill="hold" nodeType="withEffect">
                                  <p:stCondLst>
                                    <p:cond delay="700"/>
                                  </p:stCondLst>
                                  <p:childTnLst>
                                    <p:animEffect transition="out" filter="fade">
                                      <p:cBhvr>
                                        <p:cTn id="16" dur="1000" tmFilter="0, 0; .2, .5; .8, .5; 1, 0"/>
                                        <p:tgtEl>
                                          <p:spTgt spid="132"/>
                                        </p:tgtEl>
                                      </p:cBhvr>
                                    </p:animEffect>
                                    <p:animScale>
                                      <p:cBhvr>
                                        <p:cTn id="17" dur="500" autoRev="1" fill="hold"/>
                                        <p:tgtEl>
                                          <p:spTgt spid="132"/>
                                        </p:tgtEl>
                                      </p:cBhvr>
                                      <p:by x="105000" y="105000"/>
                                    </p:animScale>
                                  </p:childTnLst>
                                </p:cTn>
                              </p:par>
                              <p:par>
                                <p:cTn id="18" presetID="53" presetClass="entr" presetSubtype="16"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8" presetClass="emph" presetSubtype="0" fill="hold" grpId="1" nodeType="withEffect">
                                  <p:stCondLst>
                                    <p:cond delay="500"/>
                                  </p:stCondLst>
                                  <p:childTnLst>
                                    <p:animRot by="21600000">
                                      <p:cBhvr>
                                        <p:cTn id="34" dur="10000" fill="hold"/>
                                        <p:tgtEl>
                                          <p:spTgt spid="30"/>
                                        </p:tgtEl>
                                        <p:attrNameLst>
                                          <p:attrName>r</p:attrName>
                                        </p:attrNameLst>
                                      </p:cBhvr>
                                    </p:animRot>
                                  </p:childTnLst>
                                </p:cTn>
                              </p:par>
                              <p:par>
                                <p:cTn id="35" presetID="10" presetClass="entr" presetSubtype="0" fill="hold" grpId="0" nodeType="withEffect">
                                  <p:stCondLst>
                                    <p:cond delay="75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par>
                                <p:cTn id="41" presetID="8" presetClass="emph" presetSubtype="0" fill="hold" grpId="1" nodeType="withEffect">
                                  <p:stCondLst>
                                    <p:cond delay="1000"/>
                                  </p:stCondLst>
                                  <p:childTnLst>
                                    <p:animRot by="-21600000">
                                      <p:cBhvr>
                                        <p:cTn id="42" dur="10000" fill="hold"/>
                                        <p:tgtEl>
                                          <p:spTgt spid="69"/>
                                        </p:tgtEl>
                                        <p:attrNameLst>
                                          <p:attrName>r</p:attrName>
                                        </p:attrNameLst>
                                      </p:cBhvr>
                                    </p:animRot>
                                  </p:childTnLst>
                                </p:cTn>
                              </p:par>
                              <p:par>
                                <p:cTn id="43" presetID="10" presetClass="entr" presetSubtype="0" fill="hold" grpId="0" nodeType="withEffect">
                                  <p:stCondLst>
                                    <p:cond delay="200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10" presetClass="entr" presetSubtype="0" fill="hold" nodeType="withEffect">
                                  <p:stCondLst>
                                    <p:cond delay="150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childTnLst>
                                </p:cTn>
                              </p:par>
                              <p:par>
                                <p:cTn id="49" presetID="10" presetClass="entr" presetSubtype="0" fill="hold" nodeType="withEffect">
                                  <p:stCondLst>
                                    <p:cond delay="225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10" presetClass="entr" presetSubtype="0" fill="hold" nodeType="withEffect">
                                  <p:stCondLst>
                                    <p:cond delay="225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nodeType="withEffect">
                                  <p:stCondLst>
                                    <p:cond delay="250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par>
                                <p:cTn id="58" presetID="10" presetClass="entr" presetSubtype="0" fill="hold" nodeType="withEffect">
                                  <p:stCondLst>
                                    <p:cond delay="25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nodeType="withEffect">
                                  <p:stCondLst>
                                    <p:cond delay="275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par>
                                <p:cTn id="64" presetID="10" presetClass="entr" presetSubtype="0" fill="hold" nodeType="withEffect">
                                  <p:stCondLst>
                                    <p:cond delay="275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par>
                                <p:cTn id="67" presetID="10" presetClass="entr" presetSubtype="0" fill="hold" nodeType="withEffect">
                                  <p:stCondLst>
                                    <p:cond delay="2900"/>
                                  </p:stCondLst>
                                  <p:childTnLst>
                                    <p:set>
                                      <p:cBhvr>
                                        <p:cTn id="68" dur="1" fill="hold">
                                          <p:stCondLst>
                                            <p:cond delay="0"/>
                                          </p:stCondLst>
                                        </p:cTn>
                                        <p:tgtEl>
                                          <p:spTgt spid="88"/>
                                        </p:tgtEl>
                                        <p:attrNameLst>
                                          <p:attrName>style.visibility</p:attrName>
                                        </p:attrNameLst>
                                      </p:cBhvr>
                                      <p:to>
                                        <p:strVal val="visible"/>
                                      </p:to>
                                    </p:set>
                                    <p:animEffect transition="in" filter="fade">
                                      <p:cBhvr>
                                        <p:cTn id="69" dur="500"/>
                                        <p:tgtEl>
                                          <p:spTgt spid="88"/>
                                        </p:tgtEl>
                                      </p:cBhvr>
                                    </p:animEffect>
                                  </p:childTnLst>
                                </p:cTn>
                              </p:par>
                              <p:par>
                                <p:cTn id="70" presetID="10" presetClass="entr" presetSubtype="0" fill="hold" nodeType="withEffect">
                                  <p:stCondLst>
                                    <p:cond delay="3100"/>
                                  </p:stCondLst>
                                  <p:childTnLst>
                                    <p:set>
                                      <p:cBhvr>
                                        <p:cTn id="71" dur="1" fill="hold">
                                          <p:stCondLst>
                                            <p:cond delay="0"/>
                                          </p:stCondLst>
                                        </p:cTn>
                                        <p:tgtEl>
                                          <p:spTgt spid="104"/>
                                        </p:tgtEl>
                                        <p:attrNameLst>
                                          <p:attrName>style.visibility</p:attrName>
                                        </p:attrNameLst>
                                      </p:cBhvr>
                                      <p:to>
                                        <p:strVal val="visible"/>
                                      </p:to>
                                    </p:set>
                                    <p:animEffect transition="in" filter="fade">
                                      <p:cBhvr>
                                        <p:cTn id="72" dur="500"/>
                                        <p:tgtEl>
                                          <p:spTgt spid="104"/>
                                        </p:tgtEl>
                                      </p:cBhvr>
                                    </p:animEffect>
                                  </p:childTnLst>
                                </p:cTn>
                              </p:par>
                              <p:par>
                                <p:cTn id="73" presetID="10" presetClass="entr" presetSubtype="0" fill="hold" nodeType="withEffect">
                                  <p:stCondLst>
                                    <p:cond delay="330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500"/>
                                        <p:tgtEl>
                                          <p:spTgt spid="91"/>
                                        </p:tgtEl>
                                      </p:cBhvr>
                                    </p:animEffect>
                                  </p:childTnLst>
                                </p:cTn>
                              </p:par>
                              <p:par>
                                <p:cTn id="76" presetID="10" presetClass="entr" presetSubtype="0" fill="hold" nodeType="withEffect">
                                  <p:stCondLst>
                                    <p:cond delay="3500"/>
                                  </p:stCondLst>
                                  <p:childTnLst>
                                    <p:set>
                                      <p:cBhvr>
                                        <p:cTn id="77" dur="1" fill="hold">
                                          <p:stCondLst>
                                            <p:cond delay="0"/>
                                          </p:stCondLst>
                                        </p:cTn>
                                        <p:tgtEl>
                                          <p:spTgt spid="110"/>
                                        </p:tgtEl>
                                        <p:attrNameLst>
                                          <p:attrName>style.visibility</p:attrName>
                                        </p:attrNameLst>
                                      </p:cBhvr>
                                      <p:to>
                                        <p:strVal val="visible"/>
                                      </p:to>
                                    </p:set>
                                    <p:animEffect transition="in" filter="fade">
                                      <p:cBhvr>
                                        <p:cTn id="78" dur="500"/>
                                        <p:tgtEl>
                                          <p:spTgt spid="110"/>
                                        </p:tgtEl>
                                      </p:cBhvr>
                                    </p:animEffect>
                                  </p:childTnLst>
                                </p:cTn>
                              </p:par>
                              <p:par>
                                <p:cTn id="79" presetID="10" presetClass="entr" presetSubtype="0" fill="hold" nodeType="withEffect">
                                  <p:stCondLst>
                                    <p:cond delay="360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500"/>
                                        <p:tgtEl>
                                          <p:spTgt spid="101"/>
                                        </p:tgtEl>
                                      </p:cBhvr>
                                    </p:animEffect>
                                  </p:childTnLst>
                                </p:cTn>
                              </p:par>
                              <p:par>
                                <p:cTn id="82" presetID="10" presetClass="entr" presetSubtype="0" fill="hold" nodeType="withEffect">
                                  <p:stCondLst>
                                    <p:cond delay="38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childTnLst>
                                </p:cTn>
                              </p:par>
                              <p:par>
                                <p:cTn id="85" presetID="10" presetClass="entr" presetSubtype="0" fill="hold" nodeType="withEffect">
                                  <p:stCondLst>
                                    <p:cond delay="4200"/>
                                  </p:stCondLst>
                                  <p:childTnLst>
                                    <p:set>
                                      <p:cBhvr>
                                        <p:cTn id="86" dur="1" fill="hold">
                                          <p:stCondLst>
                                            <p:cond delay="0"/>
                                          </p:stCondLst>
                                        </p:cTn>
                                        <p:tgtEl>
                                          <p:spTgt spid="128"/>
                                        </p:tgtEl>
                                        <p:attrNameLst>
                                          <p:attrName>style.visibility</p:attrName>
                                        </p:attrNameLst>
                                      </p:cBhvr>
                                      <p:to>
                                        <p:strVal val="visible"/>
                                      </p:to>
                                    </p:set>
                                    <p:animEffect transition="in" filter="fade">
                                      <p:cBhvr>
                                        <p:cTn id="87" dur="500"/>
                                        <p:tgtEl>
                                          <p:spTgt spid="128"/>
                                        </p:tgtEl>
                                      </p:cBhvr>
                                    </p:animEffect>
                                  </p:childTnLst>
                                </p:cTn>
                              </p:par>
                              <p:par>
                                <p:cTn id="88" presetID="10" presetClass="entr" presetSubtype="0" fill="hold" nodeType="withEffect">
                                  <p:stCondLst>
                                    <p:cond delay="440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500"/>
                                        <p:tgtEl>
                                          <p:spTgt spid="113"/>
                                        </p:tgtEl>
                                      </p:cBhvr>
                                    </p:animEffect>
                                  </p:childTnLst>
                                </p:cTn>
                              </p:par>
                              <p:par>
                                <p:cTn id="91" presetID="10" presetClass="entr" presetSubtype="0" fill="hold" nodeType="withEffect">
                                  <p:stCondLst>
                                    <p:cond delay="4700"/>
                                  </p:stCondLst>
                                  <p:childTnLst>
                                    <p:set>
                                      <p:cBhvr>
                                        <p:cTn id="92" dur="1" fill="hold">
                                          <p:stCondLst>
                                            <p:cond delay="0"/>
                                          </p:stCondLst>
                                        </p:cTn>
                                        <p:tgtEl>
                                          <p:spTgt spid="125"/>
                                        </p:tgtEl>
                                        <p:attrNameLst>
                                          <p:attrName>style.visibility</p:attrName>
                                        </p:attrNameLst>
                                      </p:cBhvr>
                                      <p:to>
                                        <p:strVal val="visible"/>
                                      </p:to>
                                    </p:set>
                                    <p:animEffect transition="in" filter="fade">
                                      <p:cBhvr>
                                        <p:cTn id="93" dur="500"/>
                                        <p:tgtEl>
                                          <p:spTgt spid="125"/>
                                        </p:tgtEl>
                                      </p:cBhvr>
                                    </p:animEffect>
                                  </p:childTnLst>
                                </p:cTn>
                              </p:par>
                              <p:par>
                                <p:cTn id="94" presetID="10" presetClass="entr" presetSubtype="0" fill="hold" nodeType="withEffect">
                                  <p:stCondLst>
                                    <p:cond delay="5000"/>
                                  </p:stCondLst>
                                  <p:childTnLst>
                                    <p:set>
                                      <p:cBhvr>
                                        <p:cTn id="95" dur="1" fill="hold">
                                          <p:stCondLst>
                                            <p:cond delay="0"/>
                                          </p:stCondLst>
                                        </p:cTn>
                                        <p:tgtEl>
                                          <p:spTgt spid="119"/>
                                        </p:tgtEl>
                                        <p:attrNameLst>
                                          <p:attrName>style.visibility</p:attrName>
                                        </p:attrNameLst>
                                      </p:cBhvr>
                                      <p:to>
                                        <p:strVal val="visible"/>
                                      </p:to>
                                    </p:set>
                                    <p:animEffect transition="in" filter="fade">
                                      <p:cBhvr>
                                        <p:cTn id="96" dur="500"/>
                                        <p:tgtEl>
                                          <p:spTgt spid="119"/>
                                        </p:tgtEl>
                                      </p:cBhvr>
                                    </p:animEffect>
                                  </p:childTnLst>
                                </p:cTn>
                              </p:par>
                              <p:par>
                                <p:cTn id="97" presetID="10" presetClass="entr" presetSubtype="0" fill="hold" nodeType="withEffect">
                                  <p:stCondLst>
                                    <p:cond delay="5200"/>
                                  </p:stCondLst>
                                  <p:childTnLst>
                                    <p:set>
                                      <p:cBhvr>
                                        <p:cTn id="98" dur="1" fill="hold">
                                          <p:stCondLst>
                                            <p:cond delay="0"/>
                                          </p:stCondLst>
                                        </p:cTn>
                                        <p:tgtEl>
                                          <p:spTgt spid="122"/>
                                        </p:tgtEl>
                                        <p:attrNameLst>
                                          <p:attrName>style.visibility</p:attrName>
                                        </p:attrNameLst>
                                      </p:cBhvr>
                                      <p:to>
                                        <p:strVal val="visible"/>
                                      </p:to>
                                    </p:set>
                                    <p:animEffect transition="in" filter="fade">
                                      <p:cBhvr>
                                        <p:cTn id="99" dur="500"/>
                                        <p:tgtEl>
                                          <p:spTgt spid="122"/>
                                        </p:tgtEl>
                                      </p:cBhvr>
                                    </p:animEffect>
                                  </p:childTnLst>
                                </p:cTn>
                              </p:par>
                              <p:par>
                                <p:cTn id="100" presetID="10" presetClass="entr" presetSubtype="0" fill="hold" nodeType="withEffect">
                                  <p:stCondLst>
                                    <p:cond delay="550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childTnLst>
                                </p:cTn>
                              </p:par>
                              <p:par>
                                <p:cTn id="103" presetID="10" presetClass="exit" presetSubtype="0" fill="hold" grpId="1" nodeType="withEffect">
                                  <p:stCondLst>
                                    <p:cond delay="8000"/>
                                  </p:stCondLst>
                                  <p:childTnLst>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par>
                                <p:cTn id="106" presetID="10" presetClass="exit" presetSubtype="0" fill="hold" nodeType="withEffect">
                                  <p:stCondLst>
                                    <p:cond delay="8000"/>
                                  </p:stCondLst>
                                  <p:childTnLst>
                                    <p:animEffect transition="out" filter="fade">
                                      <p:cBhvr>
                                        <p:cTn id="107" dur="500"/>
                                        <p:tgtEl>
                                          <p:spTgt spid="132"/>
                                        </p:tgtEl>
                                      </p:cBhvr>
                                    </p:animEffect>
                                    <p:set>
                                      <p:cBhvr>
                                        <p:cTn id="108" dur="1" fill="hold">
                                          <p:stCondLst>
                                            <p:cond delay="499"/>
                                          </p:stCondLst>
                                        </p:cTn>
                                        <p:tgtEl>
                                          <p:spTgt spid="132"/>
                                        </p:tgtEl>
                                        <p:attrNameLst>
                                          <p:attrName>style.visibility</p:attrName>
                                        </p:attrNameLst>
                                      </p:cBhvr>
                                      <p:to>
                                        <p:strVal val="hidden"/>
                                      </p:to>
                                    </p:set>
                                  </p:childTnLst>
                                </p:cTn>
                              </p:par>
                              <p:par>
                                <p:cTn id="109" presetID="10" presetClass="exit" presetSubtype="0" fill="hold" nodeType="withEffect">
                                  <p:stCondLst>
                                    <p:cond delay="8000"/>
                                  </p:stCondLst>
                                  <p:childTnLst>
                                    <p:animEffect transition="out" filter="fade">
                                      <p:cBhvr>
                                        <p:cTn id="110" dur="500"/>
                                        <p:tgtEl>
                                          <p:spTgt spid="24"/>
                                        </p:tgtEl>
                                      </p:cBhvr>
                                    </p:animEffect>
                                    <p:set>
                                      <p:cBhvr>
                                        <p:cTn id="111" dur="1" fill="hold">
                                          <p:stCondLst>
                                            <p:cond delay="499"/>
                                          </p:stCondLst>
                                        </p:cTn>
                                        <p:tgtEl>
                                          <p:spTgt spid="24"/>
                                        </p:tgtEl>
                                        <p:attrNameLst>
                                          <p:attrName>style.visibility</p:attrName>
                                        </p:attrNameLst>
                                      </p:cBhvr>
                                      <p:to>
                                        <p:strVal val="hidden"/>
                                      </p:to>
                                    </p:set>
                                  </p:childTnLst>
                                </p:cTn>
                              </p:par>
                              <p:par>
                                <p:cTn id="112" presetID="10" presetClass="exit" presetSubtype="0" fill="hold" grpId="1" nodeType="withEffect">
                                  <p:stCondLst>
                                    <p:cond delay="8000"/>
                                  </p:stCondLst>
                                  <p:childTnLst>
                                    <p:animEffect transition="out" filter="fade">
                                      <p:cBhvr>
                                        <p:cTn id="113" dur="500"/>
                                        <p:tgtEl>
                                          <p:spTgt spid="28"/>
                                        </p:tgtEl>
                                      </p:cBhvr>
                                    </p:animEffect>
                                    <p:set>
                                      <p:cBhvr>
                                        <p:cTn id="114" dur="1" fill="hold">
                                          <p:stCondLst>
                                            <p:cond delay="499"/>
                                          </p:stCondLst>
                                        </p:cTn>
                                        <p:tgtEl>
                                          <p:spTgt spid="28"/>
                                        </p:tgtEl>
                                        <p:attrNameLst>
                                          <p:attrName>style.visibility</p:attrName>
                                        </p:attrNameLst>
                                      </p:cBhvr>
                                      <p:to>
                                        <p:strVal val="hidden"/>
                                      </p:to>
                                    </p:set>
                                  </p:childTnLst>
                                </p:cTn>
                              </p:par>
                              <p:par>
                                <p:cTn id="115" presetID="10" presetClass="exit" presetSubtype="0" fill="hold" grpId="2" nodeType="withEffect">
                                  <p:stCondLst>
                                    <p:cond delay="8000"/>
                                  </p:stCondLst>
                                  <p:childTnLst>
                                    <p:animEffect transition="out" filter="fade">
                                      <p:cBhvr>
                                        <p:cTn id="116" dur="500"/>
                                        <p:tgtEl>
                                          <p:spTgt spid="30"/>
                                        </p:tgtEl>
                                      </p:cBhvr>
                                    </p:animEffect>
                                    <p:set>
                                      <p:cBhvr>
                                        <p:cTn id="117" dur="1" fill="hold">
                                          <p:stCondLst>
                                            <p:cond delay="499"/>
                                          </p:stCondLst>
                                        </p:cTn>
                                        <p:tgtEl>
                                          <p:spTgt spid="30"/>
                                        </p:tgtEl>
                                        <p:attrNameLst>
                                          <p:attrName>style.visibility</p:attrName>
                                        </p:attrNameLst>
                                      </p:cBhvr>
                                      <p:to>
                                        <p:strVal val="hidden"/>
                                      </p:to>
                                    </p:set>
                                  </p:childTnLst>
                                </p:cTn>
                              </p:par>
                              <p:par>
                                <p:cTn id="118" presetID="10" presetClass="exit" presetSubtype="0" fill="hold" grpId="1" nodeType="withEffect">
                                  <p:stCondLst>
                                    <p:cond delay="8000"/>
                                  </p:stCondLst>
                                  <p:childTnLst>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xit" presetSubtype="0" fill="hold" grpId="2" nodeType="withEffect">
                                  <p:stCondLst>
                                    <p:cond delay="8000"/>
                                  </p:stCondLst>
                                  <p:childTnLst>
                                    <p:animEffect transition="out" filter="fade">
                                      <p:cBhvr>
                                        <p:cTn id="122" dur="500"/>
                                        <p:tgtEl>
                                          <p:spTgt spid="69"/>
                                        </p:tgtEl>
                                      </p:cBhvr>
                                    </p:animEffect>
                                    <p:set>
                                      <p:cBhvr>
                                        <p:cTn id="123" dur="1" fill="hold">
                                          <p:stCondLst>
                                            <p:cond delay="499"/>
                                          </p:stCondLst>
                                        </p:cTn>
                                        <p:tgtEl>
                                          <p:spTgt spid="69"/>
                                        </p:tgtEl>
                                        <p:attrNameLst>
                                          <p:attrName>style.visibility</p:attrName>
                                        </p:attrNameLst>
                                      </p:cBhvr>
                                      <p:to>
                                        <p:strVal val="hidden"/>
                                      </p:to>
                                    </p:set>
                                  </p:childTnLst>
                                </p:cTn>
                              </p:par>
                              <p:par>
                                <p:cTn id="124" presetID="10" presetClass="exit" presetSubtype="0" fill="hold" grpId="1" nodeType="withEffect">
                                  <p:stCondLst>
                                    <p:cond delay="8000"/>
                                  </p:stCondLst>
                                  <p:childTnLst>
                                    <p:animEffect transition="out" filter="fade">
                                      <p:cBhvr>
                                        <p:cTn id="125" dur="500"/>
                                        <p:tgtEl>
                                          <p:spTgt spid="68"/>
                                        </p:tgtEl>
                                      </p:cBhvr>
                                    </p:animEffect>
                                    <p:set>
                                      <p:cBhvr>
                                        <p:cTn id="126" dur="1" fill="hold">
                                          <p:stCondLst>
                                            <p:cond delay="499"/>
                                          </p:stCondLst>
                                        </p:cTn>
                                        <p:tgtEl>
                                          <p:spTgt spid="68"/>
                                        </p:tgtEl>
                                        <p:attrNameLst>
                                          <p:attrName>style.visibility</p:attrName>
                                        </p:attrNameLst>
                                      </p:cBhvr>
                                      <p:to>
                                        <p:strVal val="hidden"/>
                                      </p:to>
                                    </p:set>
                                  </p:childTnLst>
                                </p:cTn>
                              </p:par>
                              <p:par>
                                <p:cTn id="127" presetID="10" presetClass="exit" presetSubtype="0" fill="hold" nodeType="withEffect">
                                  <p:stCondLst>
                                    <p:cond delay="8000"/>
                                  </p:stCondLst>
                                  <p:childTnLst>
                                    <p:animEffect transition="out" filter="fade">
                                      <p:cBhvr>
                                        <p:cTn id="128" dur="500"/>
                                        <p:tgtEl>
                                          <p:spTgt spid="31"/>
                                        </p:tgtEl>
                                      </p:cBhvr>
                                    </p:animEffect>
                                    <p:set>
                                      <p:cBhvr>
                                        <p:cTn id="129" dur="1" fill="hold">
                                          <p:stCondLst>
                                            <p:cond delay="499"/>
                                          </p:stCondLst>
                                        </p:cTn>
                                        <p:tgtEl>
                                          <p:spTgt spid="31"/>
                                        </p:tgtEl>
                                        <p:attrNameLst>
                                          <p:attrName>style.visibility</p:attrName>
                                        </p:attrNameLst>
                                      </p:cBhvr>
                                      <p:to>
                                        <p:strVal val="hidden"/>
                                      </p:to>
                                    </p:set>
                                  </p:childTnLst>
                                </p:cTn>
                              </p:par>
                              <p:par>
                                <p:cTn id="130" presetID="10" presetClass="exit" presetSubtype="0" fill="hold" nodeType="withEffect">
                                  <p:stCondLst>
                                    <p:cond delay="8000"/>
                                  </p:stCondLst>
                                  <p:childTnLst>
                                    <p:animEffect transition="out" filter="fade">
                                      <p:cBhvr>
                                        <p:cTn id="131" dur="500"/>
                                        <p:tgtEl>
                                          <p:spTgt spid="70"/>
                                        </p:tgtEl>
                                      </p:cBhvr>
                                    </p:animEffect>
                                    <p:set>
                                      <p:cBhvr>
                                        <p:cTn id="132" dur="1" fill="hold">
                                          <p:stCondLst>
                                            <p:cond delay="499"/>
                                          </p:stCondLst>
                                        </p:cTn>
                                        <p:tgtEl>
                                          <p:spTgt spid="70"/>
                                        </p:tgtEl>
                                        <p:attrNameLst>
                                          <p:attrName>style.visibility</p:attrName>
                                        </p:attrNameLst>
                                      </p:cBhvr>
                                      <p:to>
                                        <p:strVal val="hidden"/>
                                      </p:to>
                                    </p:set>
                                  </p:childTnLst>
                                </p:cTn>
                              </p:par>
                              <p:par>
                                <p:cTn id="133" presetID="10" presetClass="exit" presetSubtype="0" fill="hold" nodeType="withEffect">
                                  <p:stCondLst>
                                    <p:cond delay="8000"/>
                                  </p:stCondLst>
                                  <p:childTnLst>
                                    <p:animEffect transition="out" filter="fade">
                                      <p:cBhvr>
                                        <p:cTn id="134" dur="500"/>
                                        <p:tgtEl>
                                          <p:spTgt spid="79"/>
                                        </p:tgtEl>
                                      </p:cBhvr>
                                    </p:animEffect>
                                    <p:set>
                                      <p:cBhvr>
                                        <p:cTn id="135" dur="1" fill="hold">
                                          <p:stCondLst>
                                            <p:cond delay="499"/>
                                          </p:stCondLst>
                                        </p:cTn>
                                        <p:tgtEl>
                                          <p:spTgt spid="79"/>
                                        </p:tgtEl>
                                        <p:attrNameLst>
                                          <p:attrName>style.visibility</p:attrName>
                                        </p:attrNameLst>
                                      </p:cBhvr>
                                      <p:to>
                                        <p:strVal val="hidden"/>
                                      </p:to>
                                    </p:set>
                                  </p:childTnLst>
                                </p:cTn>
                              </p:par>
                              <p:par>
                                <p:cTn id="136" presetID="10" presetClass="exit" presetSubtype="0" fill="hold" nodeType="withEffect">
                                  <p:stCondLst>
                                    <p:cond delay="8000"/>
                                  </p:stCondLst>
                                  <p:childTnLst>
                                    <p:animEffect transition="out" filter="fade">
                                      <p:cBhvr>
                                        <p:cTn id="137" dur="500"/>
                                        <p:tgtEl>
                                          <p:spTgt spid="73"/>
                                        </p:tgtEl>
                                      </p:cBhvr>
                                    </p:animEffect>
                                    <p:set>
                                      <p:cBhvr>
                                        <p:cTn id="138" dur="1" fill="hold">
                                          <p:stCondLst>
                                            <p:cond delay="499"/>
                                          </p:stCondLst>
                                        </p:cTn>
                                        <p:tgtEl>
                                          <p:spTgt spid="73"/>
                                        </p:tgtEl>
                                        <p:attrNameLst>
                                          <p:attrName>style.visibility</p:attrName>
                                        </p:attrNameLst>
                                      </p:cBhvr>
                                      <p:to>
                                        <p:strVal val="hidden"/>
                                      </p:to>
                                    </p:set>
                                  </p:childTnLst>
                                </p:cTn>
                              </p:par>
                              <p:par>
                                <p:cTn id="139" presetID="10" presetClass="exit" presetSubtype="0" fill="hold" nodeType="withEffect">
                                  <p:stCondLst>
                                    <p:cond delay="8000"/>
                                  </p:stCondLst>
                                  <p:childTnLst>
                                    <p:animEffect transition="out" filter="fade">
                                      <p:cBhvr>
                                        <p:cTn id="140" dur="500"/>
                                        <p:tgtEl>
                                          <p:spTgt spid="82"/>
                                        </p:tgtEl>
                                      </p:cBhvr>
                                    </p:animEffect>
                                    <p:set>
                                      <p:cBhvr>
                                        <p:cTn id="141" dur="1" fill="hold">
                                          <p:stCondLst>
                                            <p:cond delay="499"/>
                                          </p:stCondLst>
                                        </p:cTn>
                                        <p:tgtEl>
                                          <p:spTgt spid="82"/>
                                        </p:tgtEl>
                                        <p:attrNameLst>
                                          <p:attrName>style.visibility</p:attrName>
                                        </p:attrNameLst>
                                      </p:cBhvr>
                                      <p:to>
                                        <p:strVal val="hidden"/>
                                      </p:to>
                                    </p:set>
                                  </p:childTnLst>
                                </p:cTn>
                              </p:par>
                              <p:par>
                                <p:cTn id="142" presetID="10" presetClass="exit" presetSubtype="0" fill="hold" nodeType="withEffect">
                                  <p:stCondLst>
                                    <p:cond delay="8000"/>
                                  </p:stCondLst>
                                  <p:childTnLst>
                                    <p:animEffect transition="out" filter="fade">
                                      <p:cBhvr>
                                        <p:cTn id="143" dur="500"/>
                                        <p:tgtEl>
                                          <p:spTgt spid="76"/>
                                        </p:tgtEl>
                                      </p:cBhvr>
                                    </p:animEffect>
                                    <p:set>
                                      <p:cBhvr>
                                        <p:cTn id="144" dur="1" fill="hold">
                                          <p:stCondLst>
                                            <p:cond delay="499"/>
                                          </p:stCondLst>
                                        </p:cTn>
                                        <p:tgtEl>
                                          <p:spTgt spid="76"/>
                                        </p:tgtEl>
                                        <p:attrNameLst>
                                          <p:attrName>style.visibility</p:attrName>
                                        </p:attrNameLst>
                                      </p:cBhvr>
                                      <p:to>
                                        <p:strVal val="hidden"/>
                                      </p:to>
                                    </p:set>
                                  </p:childTnLst>
                                </p:cTn>
                              </p:par>
                              <p:par>
                                <p:cTn id="145" presetID="10" presetClass="exit" presetSubtype="0" fill="hold" nodeType="withEffect">
                                  <p:stCondLst>
                                    <p:cond delay="8000"/>
                                  </p:stCondLst>
                                  <p:childTnLst>
                                    <p:animEffect transition="out" filter="fade">
                                      <p:cBhvr>
                                        <p:cTn id="146" dur="500"/>
                                        <p:tgtEl>
                                          <p:spTgt spid="85"/>
                                        </p:tgtEl>
                                      </p:cBhvr>
                                    </p:animEffect>
                                    <p:set>
                                      <p:cBhvr>
                                        <p:cTn id="147" dur="1" fill="hold">
                                          <p:stCondLst>
                                            <p:cond delay="499"/>
                                          </p:stCondLst>
                                        </p:cTn>
                                        <p:tgtEl>
                                          <p:spTgt spid="85"/>
                                        </p:tgtEl>
                                        <p:attrNameLst>
                                          <p:attrName>style.visibility</p:attrName>
                                        </p:attrNameLst>
                                      </p:cBhvr>
                                      <p:to>
                                        <p:strVal val="hidden"/>
                                      </p:to>
                                    </p:set>
                                  </p:childTnLst>
                                </p:cTn>
                              </p:par>
                              <p:par>
                                <p:cTn id="148" presetID="10" presetClass="exit" presetSubtype="0" fill="hold" nodeType="withEffect">
                                  <p:stCondLst>
                                    <p:cond delay="8000"/>
                                  </p:stCondLst>
                                  <p:childTnLst>
                                    <p:animEffect transition="out" filter="fade">
                                      <p:cBhvr>
                                        <p:cTn id="149" dur="500"/>
                                        <p:tgtEl>
                                          <p:spTgt spid="88"/>
                                        </p:tgtEl>
                                      </p:cBhvr>
                                    </p:animEffect>
                                    <p:set>
                                      <p:cBhvr>
                                        <p:cTn id="150" dur="1" fill="hold">
                                          <p:stCondLst>
                                            <p:cond delay="499"/>
                                          </p:stCondLst>
                                        </p:cTn>
                                        <p:tgtEl>
                                          <p:spTgt spid="88"/>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104"/>
                                        </p:tgtEl>
                                      </p:cBhvr>
                                    </p:animEffect>
                                    <p:set>
                                      <p:cBhvr>
                                        <p:cTn id="153" dur="1" fill="hold">
                                          <p:stCondLst>
                                            <p:cond delay="499"/>
                                          </p:stCondLst>
                                        </p:cTn>
                                        <p:tgtEl>
                                          <p:spTgt spid="104"/>
                                        </p:tgtEl>
                                        <p:attrNameLst>
                                          <p:attrName>style.visibility</p:attrName>
                                        </p:attrNameLst>
                                      </p:cBhvr>
                                      <p:to>
                                        <p:strVal val="hidden"/>
                                      </p:to>
                                    </p:set>
                                  </p:childTnLst>
                                </p:cTn>
                              </p:par>
                              <p:par>
                                <p:cTn id="154" presetID="10" presetClass="exit" presetSubtype="0" fill="hold" nodeType="withEffect">
                                  <p:stCondLst>
                                    <p:cond delay="8000"/>
                                  </p:stCondLst>
                                  <p:childTnLst>
                                    <p:animEffect transition="out" filter="fade">
                                      <p:cBhvr>
                                        <p:cTn id="155" dur="500"/>
                                        <p:tgtEl>
                                          <p:spTgt spid="91"/>
                                        </p:tgtEl>
                                      </p:cBhvr>
                                    </p:animEffect>
                                    <p:set>
                                      <p:cBhvr>
                                        <p:cTn id="156" dur="1" fill="hold">
                                          <p:stCondLst>
                                            <p:cond delay="499"/>
                                          </p:stCondLst>
                                        </p:cTn>
                                        <p:tgtEl>
                                          <p:spTgt spid="91"/>
                                        </p:tgtEl>
                                        <p:attrNameLst>
                                          <p:attrName>style.visibility</p:attrName>
                                        </p:attrNameLst>
                                      </p:cBhvr>
                                      <p:to>
                                        <p:strVal val="hidden"/>
                                      </p:to>
                                    </p:set>
                                  </p:childTnLst>
                                </p:cTn>
                              </p:par>
                              <p:par>
                                <p:cTn id="157" presetID="10" presetClass="exit" presetSubtype="0" fill="hold" nodeType="withEffect">
                                  <p:stCondLst>
                                    <p:cond delay="8000"/>
                                  </p:stCondLst>
                                  <p:childTnLst>
                                    <p:animEffect transition="out" filter="fade">
                                      <p:cBhvr>
                                        <p:cTn id="158" dur="500"/>
                                        <p:tgtEl>
                                          <p:spTgt spid="110"/>
                                        </p:tgtEl>
                                      </p:cBhvr>
                                    </p:animEffect>
                                    <p:set>
                                      <p:cBhvr>
                                        <p:cTn id="159" dur="1" fill="hold">
                                          <p:stCondLst>
                                            <p:cond delay="499"/>
                                          </p:stCondLst>
                                        </p:cTn>
                                        <p:tgtEl>
                                          <p:spTgt spid="110"/>
                                        </p:tgtEl>
                                        <p:attrNameLst>
                                          <p:attrName>style.visibility</p:attrName>
                                        </p:attrNameLst>
                                      </p:cBhvr>
                                      <p:to>
                                        <p:strVal val="hidden"/>
                                      </p:to>
                                    </p:set>
                                  </p:childTnLst>
                                </p:cTn>
                              </p:par>
                              <p:par>
                                <p:cTn id="160" presetID="10" presetClass="exit" presetSubtype="0" fill="hold" nodeType="withEffect">
                                  <p:stCondLst>
                                    <p:cond delay="8000"/>
                                  </p:stCondLst>
                                  <p:childTnLst>
                                    <p:animEffect transition="out" filter="fade">
                                      <p:cBhvr>
                                        <p:cTn id="161" dur="500"/>
                                        <p:tgtEl>
                                          <p:spTgt spid="101"/>
                                        </p:tgtEl>
                                      </p:cBhvr>
                                    </p:animEffect>
                                    <p:set>
                                      <p:cBhvr>
                                        <p:cTn id="162" dur="1" fill="hold">
                                          <p:stCondLst>
                                            <p:cond delay="499"/>
                                          </p:stCondLst>
                                        </p:cTn>
                                        <p:tgtEl>
                                          <p:spTgt spid="101"/>
                                        </p:tgtEl>
                                        <p:attrNameLst>
                                          <p:attrName>style.visibility</p:attrName>
                                        </p:attrNameLst>
                                      </p:cBhvr>
                                      <p:to>
                                        <p:strVal val="hidden"/>
                                      </p:to>
                                    </p:set>
                                  </p:childTnLst>
                                </p:cTn>
                              </p:par>
                              <p:par>
                                <p:cTn id="163" presetID="10" presetClass="exit" presetSubtype="0" fill="hold" nodeType="withEffect">
                                  <p:stCondLst>
                                    <p:cond delay="8000"/>
                                  </p:stCondLst>
                                  <p:childTnLst>
                                    <p:animEffect transition="out" filter="fade">
                                      <p:cBhvr>
                                        <p:cTn id="164" dur="500"/>
                                        <p:tgtEl>
                                          <p:spTgt spid="107"/>
                                        </p:tgtEl>
                                      </p:cBhvr>
                                    </p:animEffect>
                                    <p:set>
                                      <p:cBhvr>
                                        <p:cTn id="165" dur="1" fill="hold">
                                          <p:stCondLst>
                                            <p:cond delay="499"/>
                                          </p:stCondLst>
                                        </p:cTn>
                                        <p:tgtEl>
                                          <p:spTgt spid="107"/>
                                        </p:tgtEl>
                                        <p:attrNameLst>
                                          <p:attrName>style.visibility</p:attrName>
                                        </p:attrNameLst>
                                      </p:cBhvr>
                                      <p:to>
                                        <p:strVal val="hidden"/>
                                      </p:to>
                                    </p:set>
                                  </p:childTnLst>
                                </p:cTn>
                              </p:par>
                              <p:par>
                                <p:cTn id="166" presetID="10" presetClass="exit" presetSubtype="0" fill="hold" nodeType="withEffect">
                                  <p:stCondLst>
                                    <p:cond delay="8000"/>
                                  </p:stCondLst>
                                  <p:childTnLst>
                                    <p:animEffect transition="out" filter="fade">
                                      <p:cBhvr>
                                        <p:cTn id="167" dur="500"/>
                                        <p:tgtEl>
                                          <p:spTgt spid="128"/>
                                        </p:tgtEl>
                                      </p:cBhvr>
                                    </p:animEffect>
                                    <p:set>
                                      <p:cBhvr>
                                        <p:cTn id="168" dur="1" fill="hold">
                                          <p:stCondLst>
                                            <p:cond delay="499"/>
                                          </p:stCondLst>
                                        </p:cTn>
                                        <p:tgtEl>
                                          <p:spTgt spid="128"/>
                                        </p:tgtEl>
                                        <p:attrNameLst>
                                          <p:attrName>style.visibility</p:attrName>
                                        </p:attrNameLst>
                                      </p:cBhvr>
                                      <p:to>
                                        <p:strVal val="hidden"/>
                                      </p:to>
                                    </p:set>
                                  </p:childTnLst>
                                </p:cTn>
                              </p:par>
                              <p:par>
                                <p:cTn id="169" presetID="10" presetClass="exit" presetSubtype="0" fill="hold" nodeType="withEffect">
                                  <p:stCondLst>
                                    <p:cond delay="8000"/>
                                  </p:stCondLst>
                                  <p:childTnLst>
                                    <p:animEffect transition="out" filter="fade">
                                      <p:cBhvr>
                                        <p:cTn id="170" dur="500"/>
                                        <p:tgtEl>
                                          <p:spTgt spid="113"/>
                                        </p:tgtEl>
                                      </p:cBhvr>
                                    </p:animEffect>
                                    <p:set>
                                      <p:cBhvr>
                                        <p:cTn id="171" dur="1" fill="hold">
                                          <p:stCondLst>
                                            <p:cond delay="499"/>
                                          </p:stCondLst>
                                        </p:cTn>
                                        <p:tgtEl>
                                          <p:spTgt spid="113"/>
                                        </p:tgtEl>
                                        <p:attrNameLst>
                                          <p:attrName>style.visibility</p:attrName>
                                        </p:attrNameLst>
                                      </p:cBhvr>
                                      <p:to>
                                        <p:strVal val="hidden"/>
                                      </p:to>
                                    </p:set>
                                  </p:childTnLst>
                                </p:cTn>
                              </p:par>
                              <p:par>
                                <p:cTn id="172" presetID="10" presetClass="exit" presetSubtype="0" fill="hold" nodeType="withEffect">
                                  <p:stCondLst>
                                    <p:cond delay="8000"/>
                                  </p:stCondLst>
                                  <p:childTnLst>
                                    <p:animEffect transition="out" filter="fade">
                                      <p:cBhvr>
                                        <p:cTn id="173" dur="500"/>
                                        <p:tgtEl>
                                          <p:spTgt spid="125"/>
                                        </p:tgtEl>
                                      </p:cBhvr>
                                    </p:animEffect>
                                    <p:set>
                                      <p:cBhvr>
                                        <p:cTn id="174" dur="1" fill="hold">
                                          <p:stCondLst>
                                            <p:cond delay="499"/>
                                          </p:stCondLst>
                                        </p:cTn>
                                        <p:tgtEl>
                                          <p:spTgt spid="125"/>
                                        </p:tgtEl>
                                        <p:attrNameLst>
                                          <p:attrName>style.visibility</p:attrName>
                                        </p:attrNameLst>
                                      </p:cBhvr>
                                      <p:to>
                                        <p:strVal val="hidden"/>
                                      </p:to>
                                    </p:set>
                                  </p:childTnLst>
                                </p:cTn>
                              </p:par>
                              <p:par>
                                <p:cTn id="175" presetID="10" presetClass="exit" presetSubtype="0" fill="hold" nodeType="withEffect">
                                  <p:stCondLst>
                                    <p:cond delay="8000"/>
                                  </p:stCondLst>
                                  <p:childTnLst>
                                    <p:animEffect transition="out" filter="fade">
                                      <p:cBhvr>
                                        <p:cTn id="176" dur="500"/>
                                        <p:tgtEl>
                                          <p:spTgt spid="119"/>
                                        </p:tgtEl>
                                      </p:cBhvr>
                                    </p:animEffect>
                                    <p:set>
                                      <p:cBhvr>
                                        <p:cTn id="177" dur="1" fill="hold">
                                          <p:stCondLst>
                                            <p:cond delay="499"/>
                                          </p:stCondLst>
                                        </p:cTn>
                                        <p:tgtEl>
                                          <p:spTgt spid="119"/>
                                        </p:tgtEl>
                                        <p:attrNameLst>
                                          <p:attrName>style.visibility</p:attrName>
                                        </p:attrNameLst>
                                      </p:cBhvr>
                                      <p:to>
                                        <p:strVal val="hidden"/>
                                      </p:to>
                                    </p:set>
                                  </p:childTnLst>
                                </p:cTn>
                              </p:par>
                              <p:par>
                                <p:cTn id="178" presetID="10" presetClass="exit" presetSubtype="0" fill="hold" nodeType="withEffect">
                                  <p:stCondLst>
                                    <p:cond delay="8000"/>
                                  </p:stCondLst>
                                  <p:childTnLst>
                                    <p:animEffect transition="out" filter="fade">
                                      <p:cBhvr>
                                        <p:cTn id="179" dur="500"/>
                                        <p:tgtEl>
                                          <p:spTgt spid="122"/>
                                        </p:tgtEl>
                                      </p:cBhvr>
                                    </p:animEffect>
                                    <p:set>
                                      <p:cBhvr>
                                        <p:cTn id="180" dur="1" fill="hold">
                                          <p:stCondLst>
                                            <p:cond delay="499"/>
                                          </p:stCondLst>
                                        </p:cTn>
                                        <p:tgtEl>
                                          <p:spTgt spid="122"/>
                                        </p:tgtEl>
                                        <p:attrNameLst>
                                          <p:attrName>style.visibility</p:attrName>
                                        </p:attrNameLst>
                                      </p:cBhvr>
                                      <p:to>
                                        <p:strVal val="hidden"/>
                                      </p:to>
                                    </p:set>
                                  </p:childTnLst>
                                </p:cTn>
                              </p:par>
                              <p:par>
                                <p:cTn id="181" presetID="10" presetClass="exit" presetSubtype="0" fill="hold" nodeType="withEffect">
                                  <p:stCondLst>
                                    <p:cond delay="8000"/>
                                  </p:stCondLst>
                                  <p:childTnLst>
                                    <p:animEffect transition="out" filter="fade">
                                      <p:cBhvr>
                                        <p:cTn id="182" dur="500"/>
                                        <p:tgtEl>
                                          <p:spTgt spid="116"/>
                                        </p:tgtEl>
                                      </p:cBhvr>
                                    </p:animEffect>
                                    <p:set>
                                      <p:cBhvr>
                                        <p:cTn id="183" dur="1" fill="hold">
                                          <p:stCondLst>
                                            <p:cond delay="499"/>
                                          </p:stCondLst>
                                        </p:cTn>
                                        <p:tgtEl>
                                          <p:spTgt spid="116"/>
                                        </p:tgtEl>
                                        <p:attrNameLst>
                                          <p:attrName>style.visibility</p:attrName>
                                        </p:attrNameLst>
                                      </p:cBhvr>
                                      <p:to>
                                        <p:strVal val="hidden"/>
                                      </p:to>
                                    </p:set>
                                  </p:childTnLst>
                                </p:cTn>
                              </p:par>
                              <p:par>
                                <p:cTn id="184" presetID="6" presetClass="emph" presetSubtype="0" repeatCount="4000" fill="hold" nodeType="withEffect">
                                  <p:stCondLst>
                                    <p:cond delay="5500"/>
                                  </p:stCondLst>
                                  <p:childTnLst>
                                    <p:animScale>
                                      <p:cBhvr>
                                        <p:cTn id="185" dur="2300" fill="hold"/>
                                        <p:tgtEl>
                                          <p:spTgt spid="238"/>
                                        </p:tgtEl>
                                      </p:cBhvr>
                                      <p:by x="500000" y="500000"/>
                                    </p:animScale>
                                  </p:childTnLst>
                                </p:cTn>
                              </p:par>
                              <p:par>
                                <p:cTn id="186" presetID="10" presetClass="exit" presetSubtype="0" repeatCount="2431" fill="hold" grpId="0" nodeType="withEffect">
                                  <p:stCondLst>
                                    <p:cond delay="5500"/>
                                  </p:stCondLst>
                                  <p:childTnLst>
                                    <p:animEffect transition="out" filter="fade">
                                      <p:cBhvr>
                                        <p:cTn id="187" dur="3785"/>
                                        <p:tgtEl>
                                          <p:spTgt spid="238"/>
                                        </p:tgtEl>
                                      </p:cBhvr>
                                    </p:animEffect>
                                    <p:set>
                                      <p:cBhvr>
                                        <p:cTn id="188" dur="1" fill="hold">
                                          <p:stCondLst>
                                            <p:cond delay="3784"/>
                                          </p:stCondLst>
                                        </p:cTn>
                                        <p:tgtEl>
                                          <p:spTgt spid="238"/>
                                        </p:tgtEl>
                                        <p:attrNameLst>
                                          <p:attrName>style.visibility</p:attrName>
                                        </p:attrNameLst>
                                      </p:cBhvr>
                                      <p:to>
                                        <p:strVal val="hidden"/>
                                      </p:to>
                                    </p:set>
                                  </p:childTnLst>
                                </p:cTn>
                              </p:par>
                              <p:par>
                                <p:cTn id="189" presetID="23" presetClass="entr" presetSubtype="16" fill="hold" nodeType="withEffect">
                                  <p:stCondLst>
                                    <p:cond delay="5500"/>
                                  </p:stCondLst>
                                  <p:childTnLst>
                                    <p:set>
                                      <p:cBhvr>
                                        <p:cTn id="190" dur="1" fill="hold">
                                          <p:stCondLst>
                                            <p:cond delay="0"/>
                                          </p:stCondLst>
                                        </p:cTn>
                                        <p:tgtEl>
                                          <p:spTgt spid="239"/>
                                        </p:tgtEl>
                                        <p:attrNameLst>
                                          <p:attrName>style.visibility</p:attrName>
                                        </p:attrNameLst>
                                      </p:cBhvr>
                                      <p:to>
                                        <p:strVal val="visible"/>
                                      </p:to>
                                    </p:set>
                                    <p:anim calcmode="lin" valueType="num">
                                      <p:cBhvr>
                                        <p:cTn id="191" dur="500" fill="hold"/>
                                        <p:tgtEl>
                                          <p:spTgt spid="239"/>
                                        </p:tgtEl>
                                        <p:attrNameLst>
                                          <p:attrName>ppt_w</p:attrName>
                                        </p:attrNameLst>
                                      </p:cBhvr>
                                      <p:tavLst>
                                        <p:tav tm="0">
                                          <p:val>
                                            <p:fltVal val="0"/>
                                          </p:val>
                                        </p:tav>
                                        <p:tav tm="100000">
                                          <p:val>
                                            <p:strVal val="#ppt_w"/>
                                          </p:val>
                                        </p:tav>
                                      </p:tavLst>
                                    </p:anim>
                                    <p:anim calcmode="lin" valueType="num">
                                      <p:cBhvr>
                                        <p:cTn id="192" dur="500" fill="hold"/>
                                        <p:tgtEl>
                                          <p:spTgt spid="239"/>
                                        </p:tgtEl>
                                        <p:attrNameLst>
                                          <p:attrName>ppt_h</p:attrName>
                                        </p:attrNameLst>
                                      </p:cBhvr>
                                      <p:tavLst>
                                        <p:tav tm="0">
                                          <p:val>
                                            <p:fltVal val="0"/>
                                          </p:val>
                                        </p:tav>
                                        <p:tav tm="100000">
                                          <p:val>
                                            <p:strVal val="#ppt_h"/>
                                          </p:val>
                                        </p:tav>
                                      </p:tavLst>
                                    </p:anim>
                                  </p:childTnLst>
                                </p:cTn>
                              </p:par>
                              <p:par>
                                <p:cTn id="193" presetID="9" presetClass="emph" presetSubtype="0" nodeType="withEffect">
                                  <p:stCondLst>
                                    <p:cond delay="5500"/>
                                  </p:stCondLst>
                                  <p:childTnLst>
                                    <p:set>
                                      <p:cBhvr rctx="PPT">
                                        <p:cTn id="194" dur="9300"/>
                                        <p:tgtEl>
                                          <p:spTgt spid="239"/>
                                        </p:tgtEl>
                                        <p:attrNameLst>
                                          <p:attrName>style.opacity</p:attrName>
                                        </p:attrNameLst>
                                      </p:cBhvr>
                                      <p:to>
                                        <p:strVal val="0.25"/>
                                      </p:to>
                                    </p:set>
                                    <p:animEffect filter="image" prLst="opacity: 0.25">
                                      <p:cBhvr rctx="IE">
                                        <p:cTn id="195" dur="9300"/>
                                        <p:tgtEl>
                                          <p:spTgt spid="239"/>
                                        </p:tgtEl>
                                      </p:cBhvr>
                                    </p:animEffect>
                                  </p:childTnLst>
                                </p:cTn>
                              </p:par>
                              <p:par>
                                <p:cTn id="196" presetID="8" presetClass="emph" presetSubtype="0" repeatCount="4000" fill="hold" nodeType="withEffect">
                                  <p:stCondLst>
                                    <p:cond delay="5500"/>
                                  </p:stCondLst>
                                  <p:childTnLst>
                                    <p:animRot by="5400000">
                                      <p:cBhvr>
                                        <p:cTn id="197" dur="2325" fill="hold"/>
                                        <p:tgtEl>
                                          <p:spTgt spid="239"/>
                                        </p:tgtEl>
                                        <p:attrNameLst>
                                          <p:attrName>r</p:attrName>
                                        </p:attrNameLst>
                                      </p:cBhvr>
                                    </p:animRot>
                                  </p:childTnLst>
                                </p:cTn>
                              </p:par>
                              <p:par>
                                <p:cTn id="198" presetID="10" presetClass="exit" presetSubtype="0" fill="hold" nodeType="withEffect">
                                  <p:stCondLst>
                                    <p:cond delay="5500"/>
                                  </p:stCondLst>
                                  <p:childTnLst>
                                    <p:animEffect transition="out" filter="fade">
                                      <p:cBhvr>
                                        <p:cTn id="199" dur="3900"/>
                                        <p:tgtEl>
                                          <p:spTgt spid="239"/>
                                        </p:tgtEl>
                                      </p:cBhvr>
                                    </p:animEffect>
                                    <p:set>
                                      <p:cBhvr>
                                        <p:cTn id="200" dur="1" fill="hold">
                                          <p:stCondLst>
                                            <p:cond delay="3899"/>
                                          </p:stCondLst>
                                        </p:cTn>
                                        <p:tgtEl>
                                          <p:spTgt spid="239"/>
                                        </p:tgtEl>
                                        <p:attrNameLst>
                                          <p:attrName>style.visibility</p:attrName>
                                        </p:attrNameLst>
                                      </p:cBhvr>
                                      <p:to>
                                        <p:strVal val="hidden"/>
                                      </p:to>
                                    </p:set>
                                  </p:childTnLst>
                                </p:cTn>
                              </p:par>
                              <p:par>
                                <p:cTn id="201" presetID="1" presetClass="exit" presetSubtype="0" fill="hold" grpId="1" nodeType="withEffect">
                                  <p:stCondLst>
                                    <p:cond delay="9000"/>
                                  </p:stCondLst>
                                  <p:childTnLst>
                                    <p:set>
                                      <p:cBhvr>
                                        <p:cTn id="202" dur="1" fill="hold">
                                          <p:stCondLst>
                                            <p:cond delay="0"/>
                                          </p:stCondLst>
                                        </p:cTn>
                                        <p:tgtEl>
                                          <p:spTgt spid="238"/>
                                        </p:tgtEl>
                                        <p:attrNameLst>
                                          <p:attrName>style.visibility</p:attrName>
                                        </p:attrNameLst>
                                      </p:cBhvr>
                                      <p:to>
                                        <p:strVal val="hidden"/>
                                      </p:to>
                                    </p:set>
                                  </p:childTnLst>
                                </p:cTn>
                              </p:par>
                              <p:par>
                                <p:cTn id="203" presetID="1" presetClass="exit" presetSubtype="0" fill="hold" nodeType="withEffect">
                                  <p:stCondLst>
                                    <p:cond delay="9000"/>
                                  </p:stCondLst>
                                  <p:childTnLst>
                                    <p:set>
                                      <p:cBhvr>
                                        <p:cTn id="204" dur="1" fill="hold">
                                          <p:stCondLst>
                                            <p:cond delay="0"/>
                                          </p:stCondLst>
                                        </p:cTn>
                                        <p:tgtEl>
                                          <p:spTgt spid="239"/>
                                        </p:tgtEl>
                                        <p:attrNameLst>
                                          <p:attrName>style.visibility</p:attrName>
                                        </p:attrNameLst>
                                      </p:cBhvr>
                                      <p:to>
                                        <p:strVal val="hidden"/>
                                      </p:to>
                                    </p:set>
                                  </p:childTnLst>
                                </p:cTn>
                              </p:par>
                              <p:par>
                                <p:cTn id="205" presetID="10" presetClass="entr" presetSubtype="0" fill="hold" nodeType="withEffect">
                                  <p:stCondLst>
                                    <p:cond delay="8000"/>
                                  </p:stCondLst>
                                  <p:childTnLst>
                                    <p:set>
                                      <p:cBhvr>
                                        <p:cTn id="206" dur="1" fill="hold">
                                          <p:stCondLst>
                                            <p:cond delay="0"/>
                                          </p:stCondLst>
                                        </p:cTn>
                                        <p:tgtEl>
                                          <p:spTgt spid="2"/>
                                        </p:tgtEl>
                                        <p:attrNameLst>
                                          <p:attrName>style.visibility</p:attrName>
                                        </p:attrNameLst>
                                      </p:cBhvr>
                                      <p:to>
                                        <p:strVal val="visible"/>
                                      </p:to>
                                    </p:set>
                                    <p:animEffect transition="in" filter="fade">
                                      <p:cBhvr>
                                        <p:cTn id="207" dur="500"/>
                                        <p:tgtEl>
                                          <p:spTgt spid="2"/>
                                        </p:tgtEl>
                                      </p:cBhvr>
                                    </p:animEffect>
                                  </p:childTnLst>
                                </p:cTn>
                              </p:par>
                              <p:par>
                                <p:cTn id="208" presetID="42" presetClass="path" presetSubtype="0" accel="50000" decel="50000" fill="hold" nodeType="withEffect">
                                  <p:stCondLst>
                                    <p:cond delay="8000"/>
                                  </p:stCondLst>
                                  <p:childTnLst>
                                    <p:animMotion origin="layout" path="M 2.08333E-7 -4.07407E-6 L -0.29049 -0.00555 " pathEditMode="relative" rAng="0" ptsTypes="AA">
                                      <p:cBhvr>
                                        <p:cTn id="209" dur="2000" fill="hold"/>
                                        <p:tgtEl>
                                          <p:spTgt spid="2"/>
                                        </p:tgtEl>
                                        <p:attrNameLst>
                                          <p:attrName>ppt_x</p:attrName>
                                          <p:attrName>ppt_y</p:attrName>
                                        </p:attrNameLst>
                                      </p:cBhvr>
                                      <p:rCtr x="-14531" y="-278"/>
                                    </p:animMotion>
                                  </p:childTnLst>
                                </p:cTn>
                              </p:par>
                              <p:par>
                                <p:cTn id="210" presetID="10" presetClass="exit" presetSubtype="0" fill="hold" nodeType="withEffect">
                                  <p:stCondLst>
                                    <p:cond delay="9900"/>
                                  </p:stCondLst>
                                  <p:childTnLst>
                                    <p:animEffect transition="out" filter="fade">
                                      <p:cBhvr>
                                        <p:cTn id="211" dur="500"/>
                                        <p:tgtEl>
                                          <p:spTgt spid="2"/>
                                        </p:tgtEl>
                                      </p:cBhvr>
                                    </p:animEffect>
                                    <p:set>
                                      <p:cBhvr>
                                        <p:cTn id="212" dur="1" fill="hold">
                                          <p:stCondLst>
                                            <p:cond delay="499"/>
                                          </p:stCondLst>
                                        </p:cTn>
                                        <p:tgtEl>
                                          <p:spTgt spid="2"/>
                                        </p:tgtEl>
                                        <p:attrNameLst>
                                          <p:attrName>style.visibility</p:attrName>
                                        </p:attrNameLst>
                                      </p:cBhvr>
                                      <p:to>
                                        <p:strVal val="hidden"/>
                                      </p:to>
                                    </p:set>
                                  </p:childTnLst>
                                </p:cTn>
                              </p:par>
                              <p:par>
                                <p:cTn id="213" presetID="22" presetClass="entr" presetSubtype="1" fill="hold" nodeType="withEffect">
                                  <p:stCondLst>
                                    <p:cond delay="10800"/>
                                  </p:stCondLst>
                                  <p:childTnLst>
                                    <p:set>
                                      <p:cBhvr>
                                        <p:cTn id="214" dur="1" fill="hold">
                                          <p:stCondLst>
                                            <p:cond delay="0"/>
                                          </p:stCondLst>
                                        </p:cTn>
                                        <p:tgtEl>
                                          <p:spTgt spid="273"/>
                                        </p:tgtEl>
                                        <p:attrNameLst>
                                          <p:attrName>style.visibility</p:attrName>
                                        </p:attrNameLst>
                                      </p:cBhvr>
                                      <p:to>
                                        <p:strVal val="visible"/>
                                      </p:to>
                                    </p:set>
                                    <p:animEffect transition="in" filter="wipe(up)">
                                      <p:cBhvr>
                                        <p:cTn id="215" dur="200"/>
                                        <p:tgtEl>
                                          <p:spTgt spid="273"/>
                                        </p:tgtEl>
                                      </p:cBhvr>
                                    </p:animEffect>
                                  </p:childTnLst>
                                </p:cTn>
                              </p:par>
                              <p:par>
                                <p:cTn id="216" presetID="22" presetClass="entr" presetSubtype="8" fill="hold" nodeType="withEffect">
                                  <p:stCondLst>
                                    <p:cond delay="10800"/>
                                  </p:stCondLst>
                                  <p:childTnLst>
                                    <p:set>
                                      <p:cBhvr>
                                        <p:cTn id="217" dur="1" fill="hold">
                                          <p:stCondLst>
                                            <p:cond delay="0"/>
                                          </p:stCondLst>
                                        </p:cTn>
                                        <p:tgtEl>
                                          <p:spTgt spid="274"/>
                                        </p:tgtEl>
                                        <p:attrNameLst>
                                          <p:attrName>style.visibility</p:attrName>
                                        </p:attrNameLst>
                                      </p:cBhvr>
                                      <p:to>
                                        <p:strVal val="visible"/>
                                      </p:to>
                                    </p:set>
                                    <p:animEffect transition="in" filter="wipe(left)">
                                      <p:cBhvr>
                                        <p:cTn id="218" dur="200"/>
                                        <p:tgtEl>
                                          <p:spTgt spid="274"/>
                                        </p:tgtEl>
                                      </p:cBhvr>
                                    </p:animEffect>
                                  </p:childTnLst>
                                </p:cTn>
                              </p:par>
                              <p:par>
                                <p:cTn id="219" presetID="10" presetClass="entr" presetSubtype="0" fill="hold" grpId="0" nodeType="withEffect">
                                  <p:stCondLst>
                                    <p:cond delay="10800"/>
                                  </p:stCondLst>
                                  <p:iterate type="lt">
                                    <p:tmPct val="70000"/>
                                  </p:iterate>
                                  <p:childTnLst>
                                    <p:set>
                                      <p:cBhvr>
                                        <p:cTn id="220" dur="1" fill="hold">
                                          <p:stCondLst>
                                            <p:cond delay="0"/>
                                          </p:stCondLst>
                                        </p:cTn>
                                        <p:tgtEl>
                                          <p:spTgt spid="270"/>
                                        </p:tgtEl>
                                        <p:attrNameLst>
                                          <p:attrName>style.visibility</p:attrName>
                                        </p:attrNameLst>
                                      </p:cBhvr>
                                      <p:to>
                                        <p:strVal val="visible"/>
                                      </p:to>
                                    </p:set>
                                    <p:animEffect transition="in" filter="fade">
                                      <p:cBhvr>
                                        <p:cTn id="221" dur="100"/>
                                        <p:tgtEl>
                                          <p:spTgt spid="270"/>
                                        </p:tgtEl>
                                      </p:cBhvr>
                                    </p:animEffect>
                                  </p:childTnLst>
                                </p:cTn>
                              </p:par>
                              <p:par>
                                <p:cTn id="222" presetID="10" presetClass="entr" presetSubtype="0" fill="hold" grpId="0" nodeType="withEffect">
                                  <p:stCondLst>
                                    <p:cond delay="10800"/>
                                  </p:stCondLst>
                                  <p:iterate type="lt">
                                    <p:tmPct val="50000"/>
                                  </p:iterate>
                                  <p:childTnLst>
                                    <p:set>
                                      <p:cBhvr>
                                        <p:cTn id="223" dur="1" fill="hold">
                                          <p:stCondLst>
                                            <p:cond delay="0"/>
                                          </p:stCondLst>
                                        </p:cTn>
                                        <p:tgtEl>
                                          <p:spTgt spid="271"/>
                                        </p:tgtEl>
                                        <p:attrNameLst>
                                          <p:attrName>style.visibility</p:attrName>
                                        </p:attrNameLst>
                                      </p:cBhvr>
                                      <p:to>
                                        <p:strVal val="visible"/>
                                      </p:to>
                                    </p:set>
                                    <p:animEffect transition="in" filter="fade">
                                      <p:cBhvr>
                                        <p:cTn id="224" dur="100"/>
                                        <p:tgtEl>
                                          <p:spTgt spid="271"/>
                                        </p:tgtEl>
                                      </p:cBhvr>
                                    </p:animEffect>
                                  </p:childTnLst>
                                </p:cTn>
                              </p:par>
                              <p:par>
                                <p:cTn id="225" presetID="10" presetClass="entr" presetSubtype="0" fill="hold" grpId="0" nodeType="withEffect">
                                  <p:stCondLst>
                                    <p:cond delay="10800"/>
                                  </p:stCondLst>
                                  <p:iterate type="lt">
                                    <p:tmPct val="50000"/>
                                  </p:iterate>
                                  <p:childTnLst>
                                    <p:set>
                                      <p:cBhvr>
                                        <p:cTn id="226" dur="1" fill="hold">
                                          <p:stCondLst>
                                            <p:cond delay="0"/>
                                          </p:stCondLst>
                                        </p:cTn>
                                        <p:tgtEl>
                                          <p:spTgt spid="272"/>
                                        </p:tgtEl>
                                        <p:attrNameLst>
                                          <p:attrName>style.visibility</p:attrName>
                                        </p:attrNameLst>
                                      </p:cBhvr>
                                      <p:to>
                                        <p:strVal val="visible"/>
                                      </p:to>
                                    </p:set>
                                    <p:animEffect transition="in" filter="fade">
                                      <p:cBhvr>
                                        <p:cTn id="227" dur="20"/>
                                        <p:tgtEl>
                                          <p:spTgt spid="272"/>
                                        </p:tgtEl>
                                      </p:cBhvr>
                                    </p:animEffect>
                                  </p:childTnLst>
                                </p:cTn>
                              </p:par>
                              <p:par>
                                <p:cTn id="228" presetID="10" presetClass="entr" presetSubtype="0" fill="hold" nodeType="withEffect">
                                  <p:stCondLst>
                                    <p:cond delay="10000"/>
                                  </p:stCondLst>
                                  <p:childTnLst>
                                    <p:set>
                                      <p:cBhvr>
                                        <p:cTn id="229" dur="1" fill="hold">
                                          <p:stCondLst>
                                            <p:cond delay="0"/>
                                          </p:stCondLst>
                                        </p:cTn>
                                        <p:tgtEl>
                                          <p:spTgt spid="498"/>
                                        </p:tgtEl>
                                        <p:attrNameLst>
                                          <p:attrName>style.visibility</p:attrName>
                                        </p:attrNameLst>
                                      </p:cBhvr>
                                      <p:to>
                                        <p:strVal val="visible"/>
                                      </p:to>
                                    </p:set>
                                    <p:animEffect transition="in" filter="fade">
                                      <p:cBhvr>
                                        <p:cTn id="230" dur="500"/>
                                        <p:tgtEl>
                                          <p:spTgt spid="498"/>
                                        </p:tgtEl>
                                      </p:cBhvr>
                                    </p:animEffect>
                                  </p:childTnLst>
                                </p:cTn>
                              </p:par>
                              <p:par>
                                <p:cTn id="231" presetID="10" presetClass="entr" presetSubtype="0" fill="hold" nodeType="withEffect">
                                  <p:stCondLst>
                                    <p:cond delay="10000"/>
                                  </p:stCondLst>
                                  <p:childTnLst>
                                    <p:set>
                                      <p:cBhvr>
                                        <p:cTn id="232" dur="1" fill="hold">
                                          <p:stCondLst>
                                            <p:cond delay="0"/>
                                          </p:stCondLst>
                                        </p:cTn>
                                        <p:tgtEl>
                                          <p:spTgt spid="491"/>
                                        </p:tgtEl>
                                        <p:attrNameLst>
                                          <p:attrName>style.visibility</p:attrName>
                                        </p:attrNameLst>
                                      </p:cBhvr>
                                      <p:to>
                                        <p:strVal val="visible"/>
                                      </p:to>
                                    </p:set>
                                    <p:animEffect transition="in" filter="fade">
                                      <p:cBhvr>
                                        <p:cTn id="233" dur="500"/>
                                        <p:tgtEl>
                                          <p:spTgt spid="491"/>
                                        </p:tgtEl>
                                      </p:cBhvr>
                                    </p:animEffect>
                                  </p:childTnLst>
                                </p:cTn>
                              </p:par>
                              <p:par>
                                <p:cTn id="234" presetID="10" presetClass="entr" presetSubtype="0" fill="hold" grpId="0" nodeType="withEffect">
                                  <p:stCondLst>
                                    <p:cond delay="10000"/>
                                  </p:stCondLst>
                                  <p:childTnLst>
                                    <p:set>
                                      <p:cBhvr>
                                        <p:cTn id="235" dur="1" fill="hold">
                                          <p:stCondLst>
                                            <p:cond delay="0"/>
                                          </p:stCondLst>
                                        </p:cTn>
                                        <p:tgtEl>
                                          <p:spTgt spid="490"/>
                                        </p:tgtEl>
                                        <p:attrNameLst>
                                          <p:attrName>style.visibility</p:attrName>
                                        </p:attrNameLst>
                                      </p:cBhvr>
                                      <p:to>
                                        <p:strVal val="visible"/>
                                      </p:to>
                                    </p:set>
                                    <p:animEffect transition="in" filter="fade">
                                      <p:cBhvr>
                                        <p:cTn id="236" dur="500"/>
                                        <p:tgtEl>
                                          <p:spTgt spid="490"/>
                                        </p:tgtEl>
                                      </p:cBhvr>
                                    </p:animEffect>
                                  </p:childTnLst>
                                </p:cTn>
                              </p:par>
                              <p:par>
                                <p:cTn id="237" presetID="10" presetClass="entr" presetSubtype="0" fill="hold" grpId="0" nodeType="withEffect">
                                  <p:stCondLst>
                                    <p:cond delay="10000"/>
                                  </p:stCondLst>
                                  <p:childTnLst>
                                    <p:set>
                                      <p:cBhvr>
                                        <p:cTn id="238" dur="1" fill="hold">
                                          <p:stCondLst>
                                            <p:cond delay="0"/>
                                          </p:stCondLst>
                                        </p:cTn>
                                        <p:tgtEl>
                                          <p:spTgt spid="495"/>
                                        </p:tgtEl>
                                        <p:attrNameLst>
                                          <p:attrName>style.visibility</p:attrName>
                                        </p:attrNameLst>
                                      </p:cBhvr>
                                      <p:to>
                                        <p:strVal val="visible"/>
                                      </p:to>
                                    </p:set>
                                    <p:animEffect transition="in" filter="fade">
                                      <p:cBhvr>
                                        <p:cTn id="239" dur="500"/>
                                        <p:tgtEl>
                                          <p:spTgt spid="495"/>
                                        </p:tgtEl>
                                      </p:cBhvr>
                                    </p:animEffect>
                                  </p:childTnLst>
                                </p:cTn>
                              </p:par>
                              <p:par>
                                <p:cTn id="240" presetID="10" presetClass="entr" presetSubtype="0" fill="hold" grpId="0" nodeType="withEffect">
                                  <p:stCondLst>
                                    <p:cond delay="10000"/>
                                  </p:stCondLst>
                                  <p:childTnLst>
                                    <p:set>
                                      <p:cBhvr>
                                        <p:cTn id="241" dur="1" fill="hold">
                                          <p:stCondLst>
                                            <p:cond delay="0"/>
                                          </p:stCondLst>
                                        </p:cTn>
                                        <p:tgtEl>
                                          <p:spTgt spid="496"/>
                                        </p:tgtEl>
                                        <p:attrNameLst>
                                          <p:attrName>style.visibility</p:attrName>
                                        </p:attrNameLst>
                                      </p:cBhvr>
                                      <p:to>
                                        <p:strVal val="visible"/>
                                      </p:to>
                                    </p:set>
                                    <p:animEffect transition="in" filter="fade">
                                      <p:cBhvr>
                                        <p:cTn id="242" dur="500"/>
                                        <p:tgtEl>
                                          <p:spTgt spid="496"/>
                                        </p:tgtEl>
                                      </p:cBhvr>
                                    </p:animEffect>
                                  </p:childTnLst>
                                </p:cTn>
                              </p:par>
                              <p:par>
                                <p:cTn id="243" presetID="10" presetClass="entr" presetSubtype="0" fill="hold" grpId="0" nodeType="withEffect">
                                  <p:stCondLst>
                                    <p:cond delay="10000"/>
                                  </p:stCondLst>
                                  <p:childTnLst>
                                    <p:set>
                                      <p:cBhvr>
                                        <p:cTn id="244" dur="1" fill="hold">
                                          <p:stCondLst>
                                            <p:cond delay="0"/>
                                          </p:stCondLst>
                                        </p:cTn>
                                        <p:tgtEl>
                                          <p:spTgt spid="497"/>
                                        </p:tgtEl>
                                        <p:attrNameLst>
                                          <p:attrName>style.visibility</p:attrName>
                                        </p:attrNameLst>
                                      </p:cBhvr>
                                      <p:to>
                                        <p:strVal val="visible"/>
                                      </p:to>
                                    </p:set>
                                    <p:animEffect transition="in" filter="fade">
                                      <p:cBhvr>
                                        <p:cTn id="245" dur="500"/>
                                        <p:tgtEl>
                                          <p:spTgt spid="497"/>
                                        </p:tgtEl>
                                      </p:cBhvr>
                                    </p:animEffect>
                                  </p:childTnLst>
                                </p:cTn>
                              </p:par>
                              <p:par>
                                <p:cTn id="246" presetID="10" presetClass="entr" presetSubtype="0" fill="hold" grpId="0" nodeType="withEffect">
                                  <p:stCondLst>
                                    <p:cond delay="10000"/>
                                  </p:stCondLst>
                                  <p:childTnLst>
                                    <p:set>
                                      <p:cBhvr>
                                        <p:cTn id="247" dur="1" fill="hold">
                                          <p:stCondLst>
                                            <p:cond delay="0"/>
                                          </p:stCondLst>
                                        </p:cTn>
                                        <p:tgtEl>
                                          <p:spTgt spid="535"/>
                                        </p:tgtEl>
                                        <p:attrNameLst>
                                          <p:attrName>style.visibility</p:attrName>
                                        </p:attrNameLst>
                                      </p:cBhvr>
                                      <p:to>
                                        <p:strVal val="visible"/>
                                      </p:to>
                                    </p:set>
                                    <p:animEffect transition="in" filter="fade">
                                      <p:cBhvr>
                                        <p:cTn id="248" dur="500"/>
                                        <p:tgtEl>
                                          <p:spTgt spid="535"/>
                                        </p:tgtEl>
                                      </p:cBhvr>
                                    </p:animEffect>
                                  </p:childTnLst>
                                </p:cTn>
                              </p:par>
                              <p:par>
                                <p:cTn id="249" presetID="10" presetClass="entr" presetSubtype="0" fill="hold" grpId="0" nodeType="withEffect">
                                  <p:stCondLst>
                                    <p:cond delay="10000"/>
                                  </p:stCondLst>
                                  <p:childTnLst>
                                    <p:set>
                                      <p:cBhvr>
                                        <p:cTn id="250" dur="1" fill="hold">
                                          <p:stCondLst>
                                            <p:cond delay="0"/>
                                          </p:stCondLst>
                                        </p:cTn>
                                        <p:tgtEl>
                                          <p:spTgt spid="536"/>
                                        </p:tgtEl>
                                        <p:attrNameLst>
                                          <p:attrName>style.visibility</p:attrName>
                                        </p:attrNameLst>
                                      </p:cBhvr>
                                      <p:to>
                                        <p:strVal val="visible"/>
                                      </p:to>
                                    </p:set>
                                    <p:animEffect transition="in" filter="fade">
                                      <p:cBhvr>
                                        <p:cTn id="251" dur="500"/>
                                        <p:tgtEl>
                                          <p:spTgt spid="536"/>
                                        </p:tgtEl>
                                      </p:cBhvr>
                                    </p:animEffect>
                                  </p:childTnLst>
                                </p:cTn>
                              </p:par>
                              <p:par>
                                <p:cTn id="252" presetID="10" presetClass="entr" presetSubtype="0" fill="hold" nodeType="withEffect">
                                  <p:stCondLst>
                                    <p:cond delay="10000"/>
                                  </p:stCondLst>
                                  <p:childTnLst>
                                    <p:set>
                                      <p:cBhvr>
                                        <p:cTn id="253" dur="1" fill="hold">
                                          <p:stCondLst>
                                            <p:cond delay="0"/>
                                          </p:stCondLst>
                                        </p:cTn>
                                        <p:tgtEl>
                                          <p:spTgt spid="537"/>
                                        </p:tgtEl>
                                        <p:attrNameLst>
                                          <p:attrName>style.visibility</p:attrName>
                                        </p:attrNameLst>
                                      </p:cBhvr>
                                      <p:to>
                                        <p:strVal val="visible"/>
                                      </p:to>
                                    </p:set>
                                    <p:animEffect transition="in" filter="fade">
                                      <p:cBhvr>
                                        <p:cTn id="254" dur="500"/>
                                        <p:tgtEl>
                                          <p:spTgt spid="537"/>
                                        </p:tgtEl>
                                      </p:cBhvr>
                                    </p:animEffect>
                                  </p:childTnLst>
                                </p:cTn>
                              </p:par>
                              <p:par>
                                <p:cTn id="255" presetID="10" presetClass="entr" presetSubtype="0" fill="hold" nodeType="withEffect">
                                  <p:stCondLst>
                                    <p:cond delay="10000"/>
                                  </p:stCondLst>
                                  <p:childTnLst>
                                    <p:set>
                                      <p:cBhvr>
                                        <p:cTn id="256" dur="1" fill="hold">
                                          <p:stCondLst>
                                            <p:cond delay="0"/>
                                          </p:stCondLst>
                                        </p:cTn>
                                        <p:tgtEl>
                                          <p:spTgt spid="540"/>
                                        </p:tgtEl>
                                        <p:attrNameLst>
                                          <p:attrName>style.visibility</p:attrName>
                                        </p:attrNameLst>
                                      </p:cBhvr>
                                      <p:to>
                                        <p:strVal val="visible"/>
                                      </p:to>
                                    </p:set>
                                    <p:animEffect transition="in" filter="fade">
                                      <p:cBhvr>
                                        <p:cTn id="257" dur="500"/>
                                        <p:tgtEl>
                                          <p:spTgt spid="540"/>
                                        </p:tgtEl>
                                      </p:cBhvr>
                                    </p:animEffect>
                                  </p:childTnLst>
                                </p:cTn>
                              </p:par>
                              <p:par>
                                <p:cTn id="258" presetID="10" presetClass="entr" presetSubtype="0" fill="hold" nodeType="withEffect">
                                  <p:stCondLst>
                                    <p:cond delay="10000"/>
                                  </p:stCondLst>
                                  <p:childTnLst>
                                    <p:set>
                                      <p:cBhvr>
                                        <p:cTn id="259" dur="1" fill="hold">
                                          <p:stCondLst>
                                            <p:cond delay="0"/>
                                          </p:stCondLst>
                                        </p:cTn>
                                        <p:tgtEl>
                                          <p:spTgt spid="543"/>
                                        </p:tgtEl>
                                        <p:attrNameLst>
                                          <p:attrName>style.visibility</p:attrName>
                                        </p:attrNameLst>
                                      </p:cBhvr>
                                      <p:to>
                                        <p:strVal val="visible"/>
                                      </p:to>
                                    </p:set>
                                    <p:animEffect transition="in" filter="fade">
                                      <p:cBhvr>
                                        <p:cTn id="260" dur="500"/>
                                        <p:tgtEl>
                                          <p:spTgt spid="543"/>
                                        </p:tgtEl>
                                      </p:cBhvr>
                                    </p:animEffect>
                                  </p:childTnLst>
                                </p:cTn>
                              </p:par>
                              <p:par>
                                <p:cTn id="261" presetID="10" presetClass="entr" presetSubtype="0" fill="hold" nodeType="withEffect">
                                  <p:stCondLst>
                                    <p:cond delay="10000"/>
                                  </p:stCondLst>
                                  <p:childTnLst>
                                    <p:set>
                                      <p:cBhvr>
                                        <p:cTn id="262" dur="1" fill="hold">
                                          <p:stCondLst>
                                            <p:cond delay="0"/>
                                          </p:stCondLst>
                                        </p:cTn>
                                        <p:tgtEl>
                                          <p:spTgt spid="546"/>
                                        </p:tgtEl>
                                        <p:attrNameLst>
                                          <p:attrName>style.visibility</p:attrName>
                                        </p:attrNameLst>
                                      </p:cBhvr>
                                      <p:to>
                                        <p:strVal val="visible"/>
                                      </p:to>
                                    </p:set>
                                    <p:animEffect transition="in" filter="fade">
                                      <p:cBhvr>
                                        <p:cTn id="263" dur="500"/>
                                        <p:tgtEl>
                                          <p:spTgt spid="546"/>
                                        </p:tgtEl>
                                      </p:cBhvr>
                                    </p:animEffect>
                                  </p:childTnLst>
                                </p:cTn>
                              </p:par>
                              <p:par>
                                <p:cTn id="264" presetID="10" presetClass="entr" presetSubtype="0" fill="hold" nodeType="withEffect">
                                  <p:stCondLst>
                                    <p:cond delay="10000"/>
                                  </p:stCondLst>
                                  <p:childTnLst>
                                    <p:set>
                                      <p:cBhvr>
                                        <p:cTn id="265" dur="1" fill="hold">
                                          <p:stCondLst>
                                            <p:cond delay="0"/>
                                          </p:stCondLst>
                                        </p:cTn>
                                        <p:tgtEl>
                                          <p:spTgt spid="549"/>
                                        </p:tgtEl>
                                        <p:attrNameLst>
                                          <p:attrName>style.visibility</p:attrName>
                                        </p:attrNameLst>
                                      </p:cBhvr>
                                      <p:to>
                                        <p:strVal val="visible"/>
                                      </p:to>
                                    </p:set>
                                    <p:animEffect transition="in" filter="fade">
                                      <p:cBhvr>
                                        <p:cTn id="266" dur="500"/>
                                        <p:tgtEl>
                                          <p:spTgt spid="549"/>
                                        </p:tgtEl>
                                      </p:cBhvr>
                                    </p:animEffect>
                                  </p:childTnLst>
                                </p:cTn>
                              </p:par>
                              <p:par>
                                <p:cTn id="267" presetID="10" presetClass="entr" presetSubtype="0" fill="hold" nodeType="withEffect">
                                  <p:stCondLst>
                                    <p:cond delay="10000"/>
                                  </p:stCondLst>
                                  <p:childTnLst>
                                    <p:set>
                                      <p:cBhvr>
                                        <p:cTn id="268" dur="1" fill="hold">
                                          <p:stCondLst>
                                            <p:cond delay="0"/>
                                          </p:stCondLst>
                                        </p:cTn>
                                        <p:tgtEl>
                                          <p:spTgt spid="552"/>
                                        </p:tgtEl>
                                        <p:attrNameLst>
                                          <p:attrName>style.visibility</p:attrName>
                                        </p:attrNameLst>
                                      </p:cBhvr>
                                      <p:to>
                                        <p:strVal val="visible"/>
                                      </p:to>
                                    </p:set>
                                    <p:animEffect transition="in" filter="fade">
                                      <p:cBhvr>
                                        <p:cTn id="269" dur="500"/>
                                        <p:tgtEl>
                                          <p:spTgt spid="552"/>
                                        </p:tgtEl>
                                      </p:cBhvr>
                                    </p:animEffect>
                                  </p:childTnLst>
                                </p:cTn>
                              </p:par>
                              <p:par>
                                <p:cTn id="270" presetID="10" presetClass="entr" presetSubtype="0" fill="hold" nodeType="withEffect">
                                  <p:stCondLst>
                                    <p:cond delay="10000"/>
                                  </p:stCondLst>
                                  <p:childTnLst>
                                    <p:set>
                                      <p:cBhvr>
                                        <p:cTn id="271" dur="1" fill="hold">
                                          <p:stCondLst>
                                            <p:cond delay="0"/>
                                          </p:stCondLst>
                                        </p:cTn>
                                        <p:tgtEl>
                                          <p:spTgt spid="555"/>
                                        </p:tgtEl>
                                        <p:attrNameLst>
                                          <p:attrName>style.visibility</p:attrName>
                                        </p:attrNameLst>
                                      </p:cBhvr>
                                      <p:to>
                                        <p:strVal val="visible"/>
                                      </p:to>
                                    </p:set>
                                    <p:animEffect transition="in" filter="fade">
                                      <p:cBhvr>
                                        <p:cTn id="272" dur="500"/>
                                        <p:tgtEl>
                                          <p:spTgt spid="555"/>
                                        </p:tgtEl>
                                      </p:cBhvr>
                                    </p:animEffect>
                                  </p:childTnLst>
                                </p:cTn>
                              </p:par>
                              <p:par>
                                <p:cTn id="273" presetID="10" presetClass="entr" presetSubtype="0" fill="hold" nodeType="withEffect">
                                  <p:stCondLst>
                                    <p:cond delay="10000"/>
                                  </p:stCondLst>
                                  <p:childTnLst>
                                    <p:set>
                                      <p:cBhvr>
                                        <p:cTn id="274" dur="1" fill="hold">
                                          <p:stCondLst>
                                            <p:cond delay="0"/>
                                          </p:stCondLst>
                                        </p:cTn>
                                        <p:tgtEl>
                                          <p:spTgt spid="558"/>
                                        </p:tgtEl>
                                        <p:attrNameLst>
                                          <p:attrName>style.visibility</p:attrName>
                                        </p:attrNameLst>
                                      </p:cBhvr>
                                      <p:to>
                                        <p:strVal val="visible"/>
                                      </p:to>
                                    </p:set>
                                    <p:animEffect transition="in" filter="fade">
                                      <p:cBhvr>
                                        <p:cTn id="275" dur="500"/>
                                        <p:tgtEl>
                                          <p:spTgt spid="558"/>
                                        </p:tgtEl>
                                      </p:cBhvr>
                                    </p:animEffect>
                                  </p:childTnLst>
                                </p:cTn>
                              </p:par>
                              <p:par>
                                <p:cTn id="276" presetID="10" presetClass="entr" presetSubtype="0" fill="hold" nodeType="withEffect">
                                  <p:stCondLst>
                                    <p:cond delay="10000"/>
                                  </p:stCondLst>
                                  <p:childTnLst>
                                    <p:set>
                                      <p:cBhvr>
                                        <p:cTn id="277" dur="1" fill="hold">
                                          <p:stCondLst>
                                            <p:cond delay="0"/>
                                          </p:stCondLst>
                                        </p:cTn>
                                        <p:tgtEl>
                                          <p:spTgt spid="561"/>
                                        </p:tgtEl>
                                        <p:attrNameLst>
                                          <p:attrName>style.visibility</p:attrName>
                                        </p:attrNameLst>
                                      </p:cBhvr>
                                      <p:to>
                                        <p:strVal val="visible"/>
                                      </p:to>
                                    </p:set>
                                    <p:animEffect transition="in" filter="fade">
                                      <p:cBhvr>
                                        <p:cTn id="278" dur="500"/>
                                        <p:tgtEl>
                                          <p:spTgt spid="561"/>
                                        </p:tgtEl>
                                      </p:cBhvr>
                                    </p:animEffect>
                                  </p:childTnLst>
                                </p:cTn>
                              </p:par>
                              <p:par>
                                <p:cTn id="279" presetID="10" presetClass="entr" presetSubtype="0" fill="hold" nodeType="withEffect">
                                  <p:stCondLst>
                                    <p:cond delay="10000"/>
                                  </p:stCondLst>
                                  <p:childTnLst>
                                    <p:set>
                                      <p:cBhvr>
                                        <p:cTn id="280" dur="1" fill="hold">
                                          <p:stCondLst>
                                            <p:cond delay="0"/>
                                          </p:stCondLst>
                                        </p:cTn>
                                        <p:tgtEl>
                                          <p:spTgt spid="564"/>
                                        </p:tgtEl>
                                        <p:attrNameLst>
                                          <p:attrName>style.visibility</p:attrName>
                                        </p:attrNameLst>
                                      </p:cBhvr>
                                      <p:to>
                                        <p:strVal val="visible"/>
                                      </p:to>
                                    </p:set>
                                    <p:animEffect transition="in" filter="fade">
                                      <p:cBhvr>
                                        <p:cTn id="281" dur="500"/>
                                        <p:tgtEl>
                                          <p:spTgt spid="564"/>
                                        </p:tgtEl>
                                      </p:cBhvr>
                                    </p:animEffect>
                                  </p:childTnLst>
                                </p:cTn>
                              </p:par>
                              <p:par>
                                <p:cTn id="282" presetID="10" presetClass="entr" presetSubtype="0" fill="hold" nodeType="withEffect">
                                  <p:stCondLst>
                                    <p:cond delay="10000"/>
                                  </p:stCondLst>
                                  <p:childTnLst>
                                    <p:set>
                                      <p:cBhvr>
                                        <p:cTn id="283" dur="1" fill="hold">
                                          <p:stCondLst>
                                            <p:cond delay="0"/>
                                          </p:stCondLst>
                                        </p:cTn>
                                        <p:tgtEl>
                                          <p:spTgt spid="567"/>
                                        </p:tgtEl>
                                        <p:attrNameLst>
                                          <p:attrName>style.visibility</p:attrName>
                                        </p:attrNameLst>
                                      </p:cBhvr>
                                      <p:to>
                                        <p:strVal val="visible"/>
                                      </p:to>
                                    </p:set>
                                    <p:animEffect transition="in" filter="fade">
                                      <p:cBhvr>
                                        <p:cTn id="284" dur="500"/>
                                        <p:tgtEl>
                                          <p:spTgt spid="567"/>
                                        </p:tgtEl>
                                      </p:cBhvr>
                                    </p:animEffect>
                                  </p:childTnLst>
                                </p:cTn>
                              </p:par>
                              <p:par>
                                <p:cTn id="285" presetID="10" presetClass="entr" presetSubtype="0" fill="hold" nodeType="withEffect">
                                  <p:stCondLst>
                                    <p:cond delay="10000"/>
                                  </p:stCondLst>
                                  <p:childTnLst>
                                    <p:set>
                                      <p:cBhvr>
                                        <p:cTn id="286" dur="1" fill="hold">
                                          <p:stCondLst>
                                            <p:cond delay="0"/>
                                          </p:stCondLst>
                                        </p:cTn>
                                        <p:tgtEl>
                                          <p:spTgt spid="570"/>
                                        </p:tgtEl>
                                        <p:attrNameLst>
                                          <p:attrName>style.visibility</p:attrName>
                                        </p:attrNameLst>
                                      </p:cBhvr>
                                      <p:to>
                                        <p:strVal val="visible"/>
                                      </p:to>
                                    </p:set>
                                    <p:animEffect transition="in" filter="fade">
                                      <p:cBhvr>
                                        <p:cTn id="287" dur="500"/>
                                        <p:tgtEl>
                                          <p:spTgt spid="570"/>
                                        </p:tgtEl>
                                      </p:cBhvr>
                                    </p:animEffect>
                                  </p:childTnLst>
                                </p:cTn>
                              </p:par>
                              <p:par>
                                <p:cTn id="288" presetID="10" presetClass="entr" presetSubtype="0" fill="hold" nodeType="withEffect">
                                  <p:stCondLst>
                                    <p:cond delay="10000"/>
                                  </p:stCondLst>
                                  <p:childTnLst>
                                    <p:set>
                                      <p:cBhvr>
                                        <p:cTn id="289" dur="1" fill="hold">
                                          <p:stCondLst>
                                            <p:cond delay="0"/>
                                          </p:stCondLst>
                                        </p:cTn>
                                        <p:tgtEl>
                                          <p:spTgt spid="573"/>
                                        </p:tgtEl>
                                        <p:attrNameLst>
                                          <p:attrName>style.visibility</p:attrName>
                                        </p:attrNameLst>
                                      </p:cBhvr>
                                      <p:to>
                                        <p:strVal val="visible"/>
                                      </p:to>
                                    </p:set>
                                    <p:animEffect transition="in" filter="fade">
                                      <p:cBhvr>
                                        <p:cTn id="290" dur="500"/>
                                        <p:tgtEl>
                                          <p:spTgt spid="573"/>
                                        </p:tgtEl>
                                      </p:cBhvr>
                                    </p:animEffect>
                                  </p:childTnLst>
                                </p:cTn>
                              </p:par>
                              <p:par>
                                <p:cTn id="291" presetID="10" presetClass="entr" presetSubtype="0" fill="hold" nodeType="withEffect">
                                  <p:stCondLst>
                                    <p:cond delay="10000"/>
                                  </p:stCondLst>
                                  <p:childTnLst>
                                    <p:set>
                                      <p:cBhvr>
                                        <p:cTn id="292" dur="1" fill="hold">
                                          <p:stCondLst>
                                            <p:cond delay="0"/>
                                          </p:stCondLst>
                                        </p:cTn>
                                        <p:tgtEl>
                                          <p:spTgt spid="576"/>
                                        </p:tgtEl>
                                        <p:attrNameLst>
                                          <p:attrName>style.visibility</p:attrName>
                                        </p:attrNameLst>
                                      </p:cBhvr>
                                      <p:to>
                                        <p:strVal val="visible"/>
                                      </p:to>
                                    </p:set>
                                    <p:animEffect transition="in" filter="fade">
                                      <p:cBhvr>
                                        <p:cTn id="293" dur="500"/>
                                        <p:tgtEl>
                                          <p:spTgt spid="576"/>
                                        </p:tgtEl>
                                      </p:cBhvr>
                                    </p:animEffect>
                                  </p:childTnLst>
                                </p:cTn>
                              </p:par>
                              <p:par>
                                <p:cTn id="294" presetID="10" presetClass="entr" presetSubtype="0" fill="hold" nodeType="withEffect">
                                  <p:stCondLst>
                                    <p:cond delay="10000"/>
                                  </p:stCondLst>
                                  <p:childTnLst>
                                    <p:set>
                                      <p:cBhvr>
                                        <p:cTn id="295" dur="1" fill="hold">
                                          <p:stCondLst>
                                            <p:cond delay="0"/>
                                          </p:stCondLst>
                                        </p:cTn>
                                        <p:tgtEl>
                                          <p:spTgt spid="579"/>
                                        </p:tgtEl>
                                        <p:attrNameLst>
                                          <p:attrName>style.visibility</p:attrName>
                                        </p:attrNameLst>
                                      </p:cBhvr>
                                      <p:to>
                                        <p:strVal val="visible"/>
                                      </p:to>
                                    </p:set>
                                    <p:animEffect transition="in" filter="fade">
                                      <p:cBhvr>
                                        <p:cTn id="296" dur="500"/>
                                        <p:tgtEl>
                                          <p:spTgt spid="579"/>
                                        </p:tgtEl>
                                      </p:cBhvr>
                                    </p:animEffect>
                                  </p:childTnLst>
                                </p:cTn>
                              </p:par>
                              <p:par>
                                <p:cTn id="297" presetID="10" presetClass="entr" presetSubtype="0" fill="hold" nodeType="withEffect">
                                  <p:stCondLst>
                                    <p:cond delay="10000"/>
                                  </p:stCondLst>
                                  <p:childTnLst>
                                    <p:set>
                                      <p:cBhvr>
                                        <p:cTn id="298" dur="1" fill="hold">
                                          <p:stCondLst>
                                            <p:cond delay="0"/>
                                          </p:stCondLst>
                                        </p:cTn>
                                        <p:tgtEl>
                                          <p:spTgt spid="582"/>
                                        </p:tgtEl>
                                        <p:attrNameLst>
                                          <p:attrName>style.visibility</p:attrName>
                                        </p:attrNameLst>
                                      </p:cBhvr>
                                      <p:to>
                                        <p:strVal val="visible"/>
                                      </p:to>
                                    </p:set>
                                    <p:animEffect transition="in" filter="fade">
                                      <p:cBhvr>
                                        <p:cTn id="299" dur="500"/>
                                        <p:tgtEl>
                                          <p:spTgt spid="582"/>
                                        </p:tgtEl>
                                      </p:cBhvr>
                                    </p:animEffect>
                                  </p:childTnLst>
                                </p:cTn>
                              </p:par>
                              <p:par>
                                <p:cTn id="300" presetID="10" presetClass="entr" presetSubtype="0" fill="hold" nodeType="withEffect">
                                  <p:stCondLst>
                                    <p:cond delay="10000"/>
                                  </p:stCondLst>
                                  <p:childTnLst>
                                    <p:set>
                                      <p:cBhvr>
                                        <p:cTn id="301" dur="1" fill="hold">
                                          <p:stCondLst>
                                            <p:cond delay="0"/>
                                          </p:stCondLst>
                                        </p:cTn>
                                        <p:tgtEl>
                                          <p:spTgt spid="585"/>
                                        </p:tgtEl>
                                        <p:attrNameLst>
                                          <p:attrName>style.visibility</p:attrName>
                                        </p:attrNameLst>
                                      </p:cBhvr>
                                      <p:to>
                                        <p:strVal val="visible"/>
                                      </p:to>
                                    </p:set>
                                    <p:animEffect transition="in" filter="fade">
                                      <p:cBhvr>
                                        <p:cTn id="302" dur="500"/>
                                        <p:tgtEl>
                                          <p:spTgt spid="585"/>
                                        </p:tgtEl>
                                      </p:cBhvr>
                                    </p:animEffect>
                                  </p:childTnLst>
                                </p:cTn>
                              </p:par>
                              <p:par>
                                <p:cTn id="303" presetID="10" presetClass="entr" presetSubtype="0" fill="hold" nodeType="withEffect">
                                  <p:stCondLst>
                                    <p:cond delay="10000"/>
                                  </p:stCondLst>
                                  <p:childTnLst>
                                    <p:set>
                                      <p:cBhvr>
                                        <p:cTn id="304" dur="1" fill="hold">
                                          <p:stCondLst>
                                            <p:cond delay="0"/>
                                          </p:stCondLst>
                                        </p:cTn>
                                        <p:tgtEl>
                                          <p:spTgt spid="588"/>
                                        </p:tgtEl>
                                        <p:attrNameLst>
                                          <p:attrName>style.visibility</p:attrName>
                                        </p:attrNameLst>
                                      </p:cBhvr>
                                      <p:to>
                                        <p:strVal val="visible"/>
                                      </p:to>
                                    </p:set>
                                    <p:animEffect transition="in" filter="fade">
                                      <p:cBhvr>
                                        <p:cTn id="305" dur="500"/>
                                        <p:tgtEl>
                                          <p:spTgt spid="588"/>
                                        </p:tgtEl>
                                      </p:cBhvr>
                                    </p:animEffect>
                                  </p:childTnLst>
                                </p:cTn>
                              </p:par>
                              <p:par>
                                <p:cTn id="306" presetID="10" presetClass="entr" presetSubtype="0" fill="hold" nodeType="withEffect">
                                  <p:stCondLst>
                                    <p:cond delay="10000"/>
                                  </p:stCondLst>
                                  <p:childTnLst>
                                    <p:set>
                                      <p:cBhvr>
                                        <p:cTn id="307" dur="1" fill="hold">
                                          <p:stCondLst>
                                            <p:cond delay="0"/>
                                          </p:stCondLst>
                                        </p:cTn>
                                        <p:tgtEl>
                                          <p:spTgt spid="591"/>
                                        </p:tgtEl>
                                        <p:attrNameLst>
                                          <p:attrName>style.visibility</p:attrName>
                                        </p:attrNameLst>
                                      </p:cBhvr>
                                      <p:to>
                                        <p:strVal val="visible"/>
                                      </p:to>
                                    </p:set>
                                    <p:animEffect transition="in" filter="fade">
                                      <p:cBhvr>
                                        <p:cTn id="308" dur="500"/>
                                        <p:tgtEl>
                                          <p:spTgt spid="591"/>
                                        </p:tgtEl>
                                      </p:cBhvr>
                                    </p:animEffect>
                                  </p:childTnLst>
                                </p:cTn>
                              </p:par>
                              <p:par>
                                <p:cTn id="309" presetID="8" presetClass="emph" presetSubtype="0" fill="hold" nodeType="withEffect">
                                  <p:stCondLst>
                                    <p:cond delay="10000"/>
                                  </p:stCondLst>
                                  <p:childTnLst>
                                    <p:animRot by="21600000">
                                      <p:cBhvr>
                                        <p:cTn id="310" dur="4000" fill="hold"/>
                                        <p:tgtEl>
                                          <p:spTgt spid="498"/>
                                        </p:tgtEl>
                                        <p:attrNameLst>
                                          <p:attrName>r</p:attrName>
                                        </p:attrNameLst>
                                      </p:cBhvr>
                                    </p:animRot>
                                  </p:childTnLst>
                                </p:cTn>
                              </p:par>
                              <p:par>
                                <p:cTn id="311" presetID="8" presetClass="emph" presetSubtype="0" fill="hold" nodeType="withEffect">
                                  <p:stCondLst>
                                    <p:cond delay="10000"/>
                                  </p:stCondLst>
                                  <p:childTnLst>
                                    <p:animRot by="-21600000">
                                      <p:cBhvr>
                                        <p:cTn id="312" dur="4000" fill="hold"/>
                                        <p:tgtEl>
                                          <p:spTgt spid="4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8" grpId="0" animBg="1"/>
      <p:bldP spid="28" grpId="1" animBg="1"/>
      <p:bldP spid="29" grpId="0" animBg="1"/>
      <p:bldP spid="29" grpId="1" animBg="1"/>
      <p:bldP spid="30" grpId="0" animBg="1"/>
      <p:bldP spid="30" grpId="1" animBg="1"/>
      <p:bldP spid="30" grpId="2" animBg="1"/>
      <p:bldP spid="68" grpId="0" animBg="1"/>
      <p:bldP spid="68" grpId="1" animBg="1"/>
      <p:bldP spid="69" grpId="0" animBg="1"/>
      <p:bldP spid="69" grpId="1" animBg="1"/>
      <p:bldP spid="69" grpId="2" animBg="1"/>
      <p:bldP spid="238" grpId="0" animBg="1"/>
      <p:bldP spid="238" grpId="1" animBg="1"/>
      <p:bldP spid="270" grpId="0"/>
      <p:bldP spid="271" grpId="0"/>
      <p:bldP spid="272" grpId="0"/>
      <p:bldP spid="490" grpId="0" animBg="1"/>
      <p:bldP spid="495" grpId="0" animBg="1"/>
      <p:bldP spid="496" grpId="0" animBg="1"/>
      <p:bldP spid="497" grpId="0" animBg="1"/>
      <p:bldP spid="535" grpId="0" animBg="1"/>
      <p:bldP spid="53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48014" y="2845593"/>
            <a:ext cx="5692875" cy="456611"/>
            <a:chOff x="1348014" y="2845593"/>
            <a:chExt cx="5692875" cy="456611"/>
          </a:xfrm>
        </p:grpSpPr>
        <p:cxnSp>
          <p:nvCxnSpPr>
            <p:cNvPr id="3" name="直接连接符 2"/>
            <p:cNvCxnSpPr/>
            <p:nvPr/>
          </p:nvCxnSpPr>
          <p:spPr>
            <a:xfrm>
              <a:off x="1348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3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0782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4433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8085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736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5387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9038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269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634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9992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3643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72951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09463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4597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8248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34695"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99163"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658870"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5417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40022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48179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2" name="组合 211"/>
            <p:cNvGrpSpPr/>
            <p:nvPr/>
          </p:nvGrpSpPr>
          <p:grpSpPr>
            <a:xfrm>
              <a:off x="4696729" y="2845593"/>
              <a:ext cx="88676" cy="305369"/>
              <a:chOff x="4696729" y="3005250"/>
              <a:chExt cx="88676" cy="305369"/>
            </a:xfrm>
          </p:grpSpPr>
          <p:sp>
            <p:nvSpPr>
              <p:cNvPr id="95" name="直角三角形 94"/>
              <p:cNvSpPr/>
              <p:nvPr/>
            </p:nvSpPr>
            <p:spPr>
              <a:xfrm rot="18900000">
                <a:off x="4696729" y="30052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直角三角形 95"/>
              <p:cNvSpPr/>
              <p:nvPr/>
            </p:nvSpPr>
            <p:spPr>
              <a:xfrm rot="2700000" flipV="1">
                <a:off x="4696729" y="32219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3" name="组合 142"/>
          <p:cNvGrpSpPr/>
          <p:nvPr/>
        </p:nvGrpSpPr>
        <p:grpSpPr>
          <a:xfrm>
            <a:off x="1274446" y="2629898"/>
            <a:ext cx="1373505" cy="542491"/>
            <a:chOff x="1274446" y="2484755"/>
            <a:chExt cx="1373505" cy="542491"/>
          </a:xfrm>
        </p:grpSpPr>
        <p:sp>
          <p:nvSpPr>
            <p:cNvPr id="136" name="任意多边形 135"/>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6" name="文本框 145"/>
          <p:cNvSpPr txBox="1"/>
          <p:nvPr/>
        </p:nvSpPr>
        <p:spPr>
          <a:xfrm>
            <a:off x="1424062" y="22835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65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348014" y="4121943"/>
            <a:ext cx="5692875" cy="456611"/>
            <a:chOff x="1348014" y="4121943"/>
            <a:chExt cx="5692875" cy="456611"/>
          </a:xfrm>
        </p:grpSpPr>
        <p:cxnSp>
          <p:nvCxnSpPr>
            <p:cNvPr id="148" name="直接连接符 147"/>
            <p:cNvCxnSpPr/>
            <p:nvPr/>
          </p:nvCxnSpPr>
          <p:spPr>
            <a:xfrm>
              <a:off x="13480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7131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782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44338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8085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1736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5387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903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2690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6341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9992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3643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7295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60946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64597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6824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734695"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199163"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658870"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67" name="文本框 166"/>
            <p:cNvSpPr txBox="1"/>
            <p:nvPr/>
          </p:nvSpPr>
          <p:spPr>
            <a:xfrm>
              <a:off x="25417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40022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548179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1" name="组合 210"/>
            <p:cNvGrpSpPr/>
            <p:nvPr/>
          </p:nvGrpSpPr>
          <p:grpSpPr>
            <a:xfrm>
              <a:off x="3601354" y="4121943"/>
              <a:ext cx="88676" cy="305369"/>
              <a:chOff x="4696729" y="4281600"/>
              <a:chExt cx="88676" cy="305369"/>
            </a:xfrm>
          </p:grpSpPr>
          <p:sp>
            <p:nvSpPr>
              <p:cNvPr id="170" name="直角三角形 169"/>
              <p:cNvSpPr/>
              <p:nvPr/>
            </p:nvSpPr>
            <p:spPr>
              <a:xfrm rot="18900000">
                <a:off x="4696729" y="428160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直角三角形 170"/>
              <p:cNvSpPr/>
              <p:nvPr/>
            </p:nvSpPr>
            <p:spPr>
              <a:xfrm rot="2700000" flipV="1">
                <a:off x="4696729" y="449829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2" name="组合 171"/>
          <p:cNvGrpSpPr/>
          <p:nvPr/>
        </p:nvGrpSpPr>
        <p:grpSpPr>
          <a:xfrm>
            <a:off x="1274446" y="3906248"/>
            <a:ext cx="1373505" cy="542491"/>
            <a:chOff x="1274446" y="2484755"/>
            <a:chExt cx="1373505" cy="542491"/>
          </a:xfrm>
        </p:grpSpPr>
        <p:sp>
          <p:nvSpPr>
            <p:cNvPr id="173" name="任意多边形 17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4" name="直接连接符 17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文本框 175"/>
          <p:cNvSpPr txBox="1"/>
          <p:nvPr/>
        </p:nvSpPr>
        <p:spPr>
          <a:xfrm>
            <a:off x="1424062" y="355993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42</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348014" y="5398293"/>
            <a:ext cx="5692875" cy="456611"/>
            <a:chOff x="1348014" y="5398293"/>
            <a:chExt cx="5692875" cy="456611"/>
          </a:xfrm>
        </p:grpSpPr>
        <p:cxnSp>
          <p:nvCxnSpPr>
            <p:cNvPr id="178" name="直接连接符 177"/>
            <p:cNvCxnSpPr/>
            <p:nvPr/>
          </p:nvCxnSpPr>
          <p:spPr>
            <a:xfrm>
              <a:off x="1348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713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078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443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808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173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35387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9038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4269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4634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999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5364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729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6094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6459764"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6824889"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734695"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199163"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5658870"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97" name="文本框 196"/>
            <p:cNvSpPr txBox="1"/>
            <p:nvPr/>
          </p:nvSpPr>
          <p:spPr>
            <a:xfrm>
              <a:off x="25417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8" name="文本框 197"/>
            <p:cNvSpPr txBox="1"/>
            <p:nvPr/>
          </p:nvSpPr>
          <p:spPr>
            <a:xfrm>
              <a:off x="40022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548179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0" name="组合 209"/>
            <p:cNvGrpSpPr/>
            <p:nvPr/>
          </p:nvGrpSpPr>
          <p:grpSpPr>
            <a:xfrm>
              <a:off x="6167389" y="5398293"/>
              <a:ext cx="88676" cy="305369"/>
              <a:chOff x="4696729" y="5557950"/>
              <a:chExt cx="88676" cy="305369"/>
            </a:xfrm>
          </p:grpSpPr>
          <p:sp>
            <p:nvSpPr>
              <p:cNvPr id="200" name="直角三角形 199"/>
              <p:cNvSpPr/>
              <p:nvPr/>
            </p:nvSpPr>
            <p:spPr>
              <a:xfrm rot="18900000">
                <a:off x="4696729" y="55579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直角三角形 200"/>
              <p:cNvSpPr/>
              <p:nvPr/>
            </p:nvSpPr>
            <p:spPr>
              <a:xfrm rot="2700000" flipV="1">
                <a:off x="4696729" y="57746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组合 201"/>
          <p:cNvGrpSpPr/>
          <p:nvPr/>
        </p:nvGrpSpPr>
        <p:grpSpPr>
          <a:xfrm>
            <a:off x="1274446" y="5182598"/>
            <a:ext cx="1373505" cy="542491"/>
            <a:chOff x="1274446" y="2484755"/>
            <a:chExt cx="1373505" cy="542491"/>
          </a:xfrm>
        </p:grpSpPr>
        <p:sp>
          <p:nvSpPr>
            <p:cNvPr id="203" name="任意多边形 20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6" name="文本框 205"/>
          <p:cNvSpPr txBox="1"/>
          <p:nvPr/>
        </p:nvSpPr>
        <p:spPr>
          <a:xfrm>
            <a:off x="1424062" y="48362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85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27" name="组合 226"/>
          <p:cNvGrpSpPr/>
          <p:nvPr/>
        </p:nvGrpSpPr>
        <p:grpSpPr>
          <a:xfrm>
            <a:off x="7269162" y="2740819"/>
            <a:ext cx="3631893" cy="512762"/>
            <a:chOff x="7269162" y="2740819"/>
            <a:chExt cx="3631893" cy="512762"/>
          </a:xfrm>
        </p:grpSpPr>
        <p:grpSp>
          <p:nvGrpSpPr>
            <p:cNvPr id="222" name="组合 221"/>
            <p:cNvGrpSpPr/>
            <p:nvPr/>
          </p:nvGrpSpPr>
          <p:grpSpPr>
            <a:xfrm>
              <a:off x="7269162" y="2740819"/>
              <a:ext cx="342593" cy="512762"/>
              <a:chOff x="7453312" y="2785269"/>
              <a:chExt cx="342593" cy="512762"/>
            </a:xfrm>
          </p:grpSpPr>
          <p:cxnSp>
            <p:nvCxnSpPr>
              <p:cNvPr id="214" name="直接连接符 21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任意多边形 21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1" name="直接连接符 220"/>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3" name="组合 222"/>
            <p:cNvGrpSpPr/>
            <p:nvPr/>
          </p:nvGrpSpPr>
          <p:grpSpPr>
            <a:xfrm flipH="1">
              <a:off x="10558462" y="2740819"/>
              <a:ext cx="342593" cy="512762"/>
              <a:chOff x="7453312" y="2785269"/>
              <a:chExt cx="342593" cy="512762"/>
            </a:xfrm>
          </p:grpSpPr>
          <p:cxnSp>
            <p:nvCxnSpPr>
              <p:cNvPr id="224" name="直接连接符 22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5" name="任意多边形 22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6" name="直接连接符 22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7" name="文本框 236"/>
          <p:cNvSpPr txBox="1"/>
          <p:nvPr/>
        </p:nvSpPr>
        <p:spPr>
          <a:xfrm flipH="1">
            <a:off x="7577950" y="273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40" name="组合 239"/>
          <p:cNvGrpSpPr/>
          <p:nvPr/>
        </p:nvGrpSpPr>
        <p:grpSpPr>
          <a:xfrm>
            <a:off x="7269162" y="4010819"/>
            <a:ext cx="3631893" cy="512762"/>
            <a:chOff x="7269162" y="2740819"/>
            <a:chExt cx="3631893" cy="512762"/>
          </a:xfrm>
        </p:grpSpPr>
        <p:grpSp>
          <p:nvGrpSpPr>
            <p:cNvPr id="242" name="组合 241"/>
            <p:cNvGrpSpPr/>
            <p:nvPr/>
          </p:nvGrpSpPr>
          <p:grpSpPr>
            <a:xfrm>
              <a:off x="7269162" y="2740819"/>
              <a:ext cx="342593" cy="512762"/>
              <a:chOff x="7453312" y="2785269"/>
              <a:chExt cx="342593" cy="512762"/>
            </a:xfrm>
          </p:grpSpPr>
          <p:cxnSp>
            <p:nvCxnSpPr>
              <p:cNvPr id="247" name="直接连接符 246"/>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8" name="任意多边形 247"/>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3" name="组合 242"/>
            <p:cNvGrpSpPr/>
            <p:nvPr/>
          </p:nvGrpSpPr>
          <p:grpSpPr>
            <a:xfrm flipH="1">
              <a:off x="10558462" y="2740819"/>
              <a:ext cx="342593" cy="512762"/>
              <a:chOff x="7453312" y="2785269"/>
              <a:chExt cx="342593" cy="512762"/>
            </a:xfrm>
          </p:grpSpPr>
          <p:cxnSp>
            <p:nvCxnSpPr>
              <p:cNvPr id="244" name="直接连接符 24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 name="任意多边形 24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1" name="文本框 240"/>
          <p:cNvSpPr txBox="1"/>
          <p:nvPr/>
        </p:nvSpPr>
        <p:spPr>
          <a:xfrm flipH="1">
            <a:off x="7577950" y="400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51" name="组合 250"/>
          <p:cNvGrpSpPr/>
          <p:nvPr/>
        </p:nvGrpSpPr>
        <p:grpSpPr>
          <a:xfrm>
            <a:off x="7269162" y="5293519"/>
            <a:ext cx="3631893" cy="512762"/>
            <a:chOff x="7269162" y="2740819"/>
            <a:chExt cx="3631893" cy="512762"/>
          </a:xfrm>
        </p:grpSpPr>
        <p:grpSp>
          <p:nvGrpSpPr>
            <p:cNvPr id="253" name="组合 252"/>
            <p:cNvGrpSpPr/>
            <p:nvPr/>
          </p:nvGrpSpPr>
          <p:grpSpPr>
            <a:xfrm>
              <a:off x="7269162" y="2740819"/>
              <a:ext cx="342593" cy="512762"/>
              <a:chOff x="7453312" y="2785269"/>
              <a:chExt cx="342593" cy="512762"/>
            </a:xfrm>
          </p:grpSpPr>
          <p:cxnSp>
            <p:nvCxnSpPr>
              <p:cNvPr id="258" name="直接连接符 257"/>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9" name="任意多边形 25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0" name="直接连接符 259"/>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4" name="组合 253"/>
            <p:cNvGrpSpPr/>
            <p:nvPr/>
          </p:nvGrpSpPr>
          <p:grpSpPr>
            <a:xfrm flipH="1">
              <a:off x="10558462" y="2740819"/>
              <a:ext cx="342593" cy="512762"/>
              <a:chOff x="7453312" y="2785269"/>
              <a:chExt cx="342593" cy="512762"/>
            </a:xfrm>
          </p:grpSpPr>
          <p:cxnSp>
            <p:nvCxnSpPr>
              <p:cNvPr id="255" name="直接连接符 254"/>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6" name="任意多边形 255"/>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7" name="直接连接符 256"/>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2" name="文本框 251"/>
          <p:cNvSpPr txBox="1"/>
          <p:nvPr/>
        </p:nvSpPr>
        <p:spPr>
          <a:xfrm flipH="1">
            <a:off x="7577950" y="52857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77" name="直接连接符 1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07"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08" name="组合 207"/>
          <p:cNvGrpSpPr/>
          <p:nvPr/>
        </p:nvGrpSpPr>
        <p:grpSpPr>
          <a:xfrm flipV="1">
            <a:off x="295542" y="363079"/>
            <a:ext cx="537242" cy="537243"/>
            <a:chOff x="7758139" y="2808362"/>
            <a:chExt cx="1285965" cy="1285965"/>
          </a:xfrm>
        </p:grpSpPr>
        <p:sp>
          <p:nvSpPr>
            <p:cNvPr id="209" name="任意多边形 20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userDrawn="1"/>
          </p:nvGrpSpPr>
          <p:grpSpPr>
            <a:xfrm>
              <a:off x="7904995" y="2955216"/>
              <a:ext cx="992256" cy="992256"/>
              <a:chOff x="813435" y="4187372"/>
              <a:chExt cx="1292678" cy="1292678"/>
            </a:xfrm>
            <a:noFill/>
          </p:grpSpPr>
          <p:sp>
            <p:nvSpPr>
              <p:cNvPr id="216" name="圆角矩形 21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9249558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14:bounceEnd="60000">
                                          <p:cBhvr additive="base">
                                            <p:cTn id="21" dur="500" fill="hold"/>
                                            <p:tgtEl>
                                              <p:spTgt spid="143"/>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14:presetBounceEnd="60000">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14:bounceEnd="60000">
                                          <p:cBhvr additive="base">
                                            <p:cTn id="42" dur="500" fill="hold"/>
                                            <p:tgtEl>
                                              <p:spTgt spid="172"/>
                                            </p:tgtEl>
                                            <p:attrNameLst>
                                              <p:attrName>ppt_x</p:attrName>
                                            </p:attrNameLst>
                                          </p:cBhvr>
                                          <p:tavLst>
                                            <p:tav tm="0">
                                              <p:val>
                                                <p:strVal val="0-#ppt_w/2"/>
                                              </p:val>
                                            </p:tav>
                                            <p:tav tm="100000">
                                              <p:val>
                                                <p:strVal val="#ppt_x"/>
                                              </p:val>
                                            </p:tav>
                                          </p:tavLst>
                                        </p:anim>
                                        <p:anim calcmode="lin" valueType="num" p14:bounceEnd="60000">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14:presetBounceEnd="60000">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14:bounceEnd="60000">
                                          <p:cBhvr additive="base">
                                            <p:cTn id="63" dur="500" fill="hold"/>
                                            <p:tgtEl>
                                              <p:spTgt spid="202"/>
                                            </p:tgtEl>
                                            <p:attrNameLst>
                                              <p:attrName>ppt_x</p:attrName>
                                            </p:attrNameLst>
                                          </p:cBhvr>
                                          <p:tavLst>
                                            <p:tav tm="0">
                                              <p:val>
                                                <p:strVal val="0-#ppt_w/2"/>
                                              </p:val>
                                            </p:tav>
                                            <p:tav tm="100000">
                                              <p:val>
                                                <p:strVal val="#ppt_x"/>
                                              </p:val>
                                            </p:tav>
                                          </p:tavLst>
                                        </p:anim>
                                        <p:anim calcmode="lin" valueType="num" p14:bounceEnd="60000">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additive="base">
                                            <p:cTn id="21" dur="500" fill="hold"/>
                                            <p:tgtEl>
                                              <p:spTgt spid="143"/>
                                            </p:tgtEl>
                                            <p:attrNameLst>
                                              <p:attrName>ppt_x</p:attrName>
                                            </p:attrNameLst>
                                          </p:cBhvr>
                                          <p:tavLst>
                                            <p:tav tm="0">
                                              <p:val>
                                                <p:strVal val="0-#ppt_w/2"/>
                                              </p:val>
                                            </p:tav>
                                            <p:tav tm="100000">
                                              <p:val>
                                                <p:strVal val="#ppt_x"/>
                                              </p:val>
                                            </p:tav>
                                          </p:tavLst>
                                        </p:anim>
                                        <p:anim calcmode="lin" valueType="num">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cBhvr additive="base">
                                            <p:cTn id="42" dur="500" fill="hold"/>
                                            <p:tgtEl>
                                              <p:spTgt spid="172"/>
                                            </p:tgtEl>
                                            <p:attrNameLst>
                                              <p:attrName>ppt_x</p:attrName>
                                            </p:attrNameLst>
                                          </p:cBhvr>
                                          <p:tavLst>
                                            <p:tav tm="0">
                                              <p:val>
                                                <p:strVal val="0-#ppt_w/2"/>
                                              </p:val>
                                            </p:tav>
                                            <p:tav tm="100000">
                                              <p:val>
                                                <p:strVal val="#ppt_x"/>
                                              </p:val>
                                            </p:tav>
                                          </p:tavLst>
                                        </p:anim>
                                        <p:anim calcmode="lin" valueType="num">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cBhvr additive="base">
                                            <p:cTn id="63" dur="500" fill="hold"/>
                                            <p:tgtEl>
                                              <p:spTgt spid="202"/>
                                            </p:tgtEl>
                                            <p:attrNameLst>
                                              <p:attrName>ppt_x</p:attrName>
                                            </p:attrNameLst>
                                          </p:cBhvr>
                                          <p:tavLst>
                                            <p:tav tm="0">
                                              <p:val>
                                                <p:strVal val="0-#ppt_w/2"/>
                                              </p:val>
                                            </p:tav>
                                            <p:tav tm="100000">
                                              <p:val>
                                                <p:strVal val="#ppt_x"/>
                                              </p:val>
                                            </p:tav>
                                          </p:tavLst>
                                        </p:anim>
                                        <p:anim calcmode="lin" valueType="num">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3092167"/>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4</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2348504034"/>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3548" r="5105" b="14819"/>
          <a:stretch/>
        </p:blipFill>
        <p:spPr>
          <a:xfrm>
            <a:off x="1822140" y="2794345"/>
            <a:ext cx="4484914" cy="2351315"/>
          </a:xfrm>
          <a:prstGeom prst="rect">
            <a:avLst/>
          </a:prstGeom>
        </p:spPr>
      </p:pic>
      <p:grpSp>
        <p:nvGrpSpPr>
          <p:cNvPr id="3" name="组合 2"/>
          <p:cNvGrpSpPr/>
          <p:nvPr/>
        </p:nvGrpSpPr>
        <p:grpSpPr>
          <a:xfrm>
            <a:off x="1183469" y="2409371"/>
            <a:ext cx="5559475" cy="3331023"/>
            <a:chOff x="1183469" y="2409371"/>
            <a:chExt cx="5559475" cy="3331023"/>
          </a:xfrm>
        </p:grpSpPr>
        <p:grpSp>
          <p:nvGrpSpPr>
            <p:cNvPr id="19" name="组合 18"/>
            <p:cNvGrpSpPr/>
            <p:nvPr/>
          </p:nvGrpSpPr>
          <p:grpSpPr>
            <a:xfrm>
              <a:off x="1386250" y="2409371"/>
              <a:ext cx="5356694" cy="3121262"/>
              <a:chOff x="2487671" y="2355597"/>
              <a:chExt cx="6637280" cy="3867440"/>
            </a:xfrm>
          </p:grpSpPr>
          <p:grpSp>
            <p:nvGrpSpPr>
              <p:cNvPr id="14" name="组合 13"/>
              <p:cNvGrpSpPr/>
              <p:nvPr/>
            </p:nvGrpSpPr>
            <p:grpSpPr>
              <a:xfrm>
                <a:off x="2487671" y="3059919"/>
                <a:ext cx="703558" cy="2468487"/>
                <a:chOff x="2487671" y="3059919"/>
                <a:chExt cx="703558" cy="2468487"/>
              </a:xfrm>
            </p:grpSpPr>
            <p:grpSp>
              <p:nvGrpSpPr>
                <p:cNvPr id="125" name="组合 124"/>
                <p:cNvGrpSpPr/>
                <p:nvPr/>
              </p:nvGrpSpPr>
              <p:grpSpPr>
                <a:xfrm>
                  <a:off x="2487671" y="3059919"/>
                  <a:ext cx="350629" cy="350629"/>
                  <a:chOff x="2457450" y="2928938"/>
                  <a:chExt cx="890587" cy="890587"/>
                </a:xfrm>
              </p:grpSpPr>
              <p:sp>
                <p:nvSpPr>
                  <p:cNvPr id="126" name="矩形 1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8" name="直接连接符 1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9" name="组合 128"/>
                <p:cNvGrpSpPr/>
                <p:nvPr/>
              </p:nvGrpSpPr>
              <p:grpSpPr>
                <a:xfrm>
                  <a:off x="2840600" y="3412337"/>
                  <a:ext cx="350629" cy="350629"/>
                  <a:chOff x="2457450" y="2928938"/>
                  <a:chExt cx="890587" cy="890587"/>
                </a:xfrm>
              </p:grpSpPr>
              <p:sp>
                <p:nvSpPr>
                  <p:cNvPr id="130" name="矩形 1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2" name="直接连接符 1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3" name="组合 132"/>
                <p:cNvGrpSpPr/>
                <p:nvPr/>
              </p:nvGrpSpPr>
              <p:grpSpPr>
                <a:xfrm>
                  <a:off x="2487671" y="3765776"/>
                  <a:ext cx="350629" cy="350629"/>
                  <a:chOff x="2457450" y="2928938"/>
                  <a:chExt cx="890587" cy="890587"/>
                </a:xfrm>
              </p:grpSpPr>
              <p:sp>
                <p:nvSpPr>
                  <p:cNvPr id="134" name="矩形 13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1" name="组合 160"/>
                <p:cNvGrpSpPr/>
                <p:nvPr/>
              </p:nvGrpSpPr>
              <p:grpSpPr>
                <a:xfrm>
                  <a:off x="2840600" y="4118481"/>
                  <a:ext cx="350629" cy="350629"/>
                  <a:chOff x="2457450" y="2928938"/>
                  <a:chExt cx="890587" cy="890587"/>
                </a:xfrm>
              </p:grpSpPr>
              <p:sp>
                <p:nvSpPr>
                  <p:cNvPr id="162" name="矩形 16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4" name="直接连接符 16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5" name="组合 164"/>
                <p:cNvGrpSpPr/>
                <p:nvPr/>
              </p:nvGrpSpPr>
              <p:grpSpPr>
                <a:xfrm>
                  <a:off x="2487671" y="4471920"/>
                  <a:ext cx="350629" cy="350629"/>
                  <a:chOff x="2457450" y="2928938"/>
                  <a:chExt cx="890587" cy="890587"/>
                </a:xfrm>
              </p:grpSpPr>
              <p:sp>
                <p:nvSpPr>
                  <p:cNvPr id="166" name="矩形 16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8" name="直接连接符 16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9" name="组合 168"/>
                <p:cNvGrpSpPr/>
                <p:nvPr/>
              </p:nvGrpSpPr>
              <p:grpSpPr>
                <a:xfrm>
                  <a:off x="2840600" y="4824338"/>
                  <a:ext cx="350629" cy="350629"/>
                  <a:chOff x="2457450" y="2928938"/>
                  <a:chExt cx="890587" cy="890587"/>
                </a:xfrm>
              </p:grpSpPr>
              <p:sp>
                <p:nvSpPr>
                  <p:cNvPr id="170" name="矩形 16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连接符 17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3" name="组合 172"/>
                <p:cNvGrpSpPr/>
                <p:nvPr/>
              </p:nvGrpSpPr>
              <p:grpSpPr>
                <a:xfrm>
                  <a:off x="2487671" y="5177777"/>
                  <a:ext cx="350629" cy="350629"/>
                  <a:chOff x="2457450" y="2928938"/>
                  <a:chExt cx="890587" cy="890587"/>
                </a:xfrm>
              </p:grpSpPr>
              <p:sp>
                <p:nvSpPr>
                  <p:cNvPr id="174" name="矩形 17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2" name="组合 11"/>
              <p:cNvGrpSpPr/>
              <p:nvPr/>
            </p:nvGrpSpPr>
            <p:grpSpPr>
              <a:xfrm flipH="1">
                <a:off x="8418118" y="3053569"/>
                <a:ext cx="703558" cy="2468487"/>
                <a:chOff x="6696814" y="3059919"/>
                <a:chExt cx="703558" cy="2468487"/>
              </a:xfrm>
            </p:grpSpPr>
            <p:grpSp>
              <p:nvGrpSpPr>
                <p:cNvPr id="181" name="组合 180"/>
                <p:cNvGrpSpPr/>
                <p:nvPr/>
              </p:nvGrpSpPr>
              <p:grpSpPr>
                <a:xfrm>
                  <a:off x="6696814" y="3059919"/>
                  <a:ext cx="350629" cy="350629"/>
                  <a:chOff x="2457450" y="2928938"/>
                  <a:chExt cx="890587" cy="890587"/>
                </a:xfrm>
              </p:grpSpPr>
              <p:sp>
                <p:nvSpPr>
                  <p:cNvPr id="182" name="矩形 18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5" name="组合 184"/>
                <p:cNvGrpSpPr/>
                <p:nvPr/>
              </p:nvGrpSpPr>
              <p:grpSpPr>
                <a:xfrm>
                  <a:off x="7049743" y="3412337"/>
                  <a:ext cx="350629" cy="350629"/>
                  <a:chOff x="2457450" y="2928938"/>
                  <a:chExt cx="890587" cy="890587"/>
                </a:xfrm>
              </p:grpSpPr>
              <p:sp>
                <p:nvSpPr>
                  <p:cNvPr id="186" name="矩形 1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 name="直接连接符 1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8" name="直接连接符 1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9" name="组合 188"/>
                <p:cNvGrpSpPr/>
                <p:nvPr/>
              </p:nvGrpSpPr>
              <p:grpSpPr>
                <a:xfrm>
                  <a:off x="6696814" y="3765776"/>
                  <a:ext cx="350629" cy="350629"/>
                  <a:chOff x="2457450" y="2928938"/>
                  <a:chExt cx="890587" cy="890587"/>
                </a:xfrm>
              </p:grpSpPr>
              <p:sp>
                <p:nvSpPr>
                  <p:cNvPr id="190" name="矩形 1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3" name="组合 192"/>
                <p:cNvGrpSpPr/>
                <p:nvPr/>
              </p:nvGrpSpPr>
              <p:grpSpPr>
                <a:xfrm>
                  <a:off x="7049743" y="4118481"/>
                  <a:ext cx="350629" cy="350629"/>
                  <a:chOff x="2457450" y="2928938"/>
                  <a:chExt cx="890587" cy="890587"/>
                </a:xfrm>
              </p:grpSpPr>
              <p:sp>
                <p:nvSpPr>
                  <p:cNvPr id="194" name="矩形 1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7" name="组合 196"/>
                <p:cNvGrpSpPr/>
                <p:nvPr/>
              </p:nvGrpSpPr>
              <p:grpSpPr>
                <a:xfrm>
                  <a:off x="6696814" y="4471920"/>
                  <a:ext cx="350629" cy="350629"/>
                  <a:chOff x="2457450" y="2928938"/>
                  <a:chExt cx="890587" cy="890587"/>
                </a:xfrm>
              </p:grpSpPr>
              <p:sp>
                <p:nvSpPr>
                  <p:cNvPr id="198" name="矩形 19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9" name="直接连接符 19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1" name="组合 200"/>
                <p:cNvGrpSpPr/>
                <p:nvPr/>
              </p:nvGrpSpPr>
              <p:grpSpPr>
                <a:xfrm>
                  <a:off x="7049743" y="4824338"/>
                  <a:ext cx="350629" cy="350629"/>
                  <a:chOff x="2457450" y="2928938"/>
                  <a:chExt cx="890587" cy="890587"/>
                </a:xfrm>
              </p:grpSpPr>
              <p:sp>
                <p:nvSpPr>
                  <p:cNvPr id="202" name="矩形 20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3" name="直接连接符 20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4" name="直接连接符 20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5" name="组合 204"/>
                <p:cNvGrpSpPr/>
                <p:nvPr/>
              </p:nvGrpSpPr>
              <p:grpSpPr>
                <a:xfrm>
                  <a:off x="6696814" y="5177777"/>
                  <a:ext cx="350629" cy="350629"/>
                  <a:chOff x="2457450" y="2928938"/>
                  <a:chExt cx="890587" cy="890587"/>
                </a:xfrm>
              </p:grpSpPr>
              <p:sp>
                <p:nvSpPr>
                  <p:cNvPr id="206" name="矩形 20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7" name="直接连接符 20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8" name="组合 17"/>
              <p:cNvGrpSpPr/>
              <p:nvPr/>
            </p:nvGrpSpPr>
            <p:grpSpPr>
              <a:xfrm>
                <a:off x="2490740" y="2355597"/>
                <a:ext cx="6634211" cy="701512"/>
                <a:chOff x="2490740" y="2355597"/>
                <a:chExt cx="6634211" cy="701512"/>
              </a:xfrm>
            </p:grpSpPr>
            <p:grpSp>
              <p:nvGrpSpPr>
                <p:cNvPr id="13" name="组合 12"/>
                <p:cNvGrpSpPr/>
                <p:nvPr/>
              </p:nvGrpSpPr>
              <p:grpSpPr>
                <a:xfrm>
                  <a:off x="2490740" y="2355597"/>
                  <a:ext cx="4538711" cy="701512"/>
                  <a:chOff x="2490740" y="2355597"/>
                  <a:chExt cx="4538711" cy="701512"/>
                </a:xfrm>
              </p:grpSpPr>
              <p:grpSp>
                <p:nvGrpSpPr>
                  <p:cNvPr id="9" name="组合 8"/>
                  <p:cNvGrpSpPr/>
                  <p:nvPr/>
                </p:nvGrpSpPr>
                <p:grpSpPr>
                  <a:xfrm>
                    <a:off x="2490740" y="2355597"/>
                    <a:ext cx="350629" cy="350629"/>
                    <a:chOff x="2457450" y="2928938"/>
                    <a:chExt cx="890587" cy="890587"/>
                  </a:xfrm>
                </p:grpSpPr>
                <p:sp>
                  <p:nvSpPr>
                    <p:cNvPr id="2" name="矩形 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9" name="组合 88"/>
                  <p:cNvGrpSpPr/>
                  <p:nvPr/>
                </p:nvGrpSpPr>
                <p:grpSpPr>
                  <a:xfrm>
                    <a:off x="2840600" y="2706480"/>
                    <a:ext cx="350629" cy="350629"/>
                    <a:chOff x="2457450" y="2928938"/>
                    <a:chExt cx="890587" cy="890587"/>
                  </a:xfrm>
                </p:grpSpPr>
                <p:sp>
                  <p:nvSpPr>
                    <p:cNvPr id="90" name="矩形 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3" name="组合 92"/>
                  <p:cNvGrpSpPr/>
                  <p:nvPr/>
                </p:nvGrpSpPr>
                <p:grpSpPr>
                  <a:xfrm>
                    <a:off x="3188413" y="2358666"/>
                    <a:ext cx="350629" cy="350629"/>
                    <a:chOff x="2457450" y="2928938"/>
                    <a:chExt cx="890587" cy="890587"/>
                  </a:xfrm>
                </p:grpSpPr>
                <p:sp>
                  <p:nvSpPr>
                    <p:cNvPr id="94" name="矩形 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6" name="直接连接符 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09" name="组合 108"/>
                  <p:cNvGrpSpPr/>
                  <p:nvPr/>
                </p:nvGrpSpPr>
                <p:grpSpPr>
                  <a:xfrm>
                    <a:off x="3540318" y="2706480"/>
                    <a:ext cx="350629" cy="350629"/>
                    <a:chOff x="2457450" y="2928938"/>
                    <a:chExt cx="890587" cy="890587"/>
                  </a:xfrm>
                </p:grpSpPr>
                <p:sp>
                  <p:nvSpPr>
                    <p:cNvPr id="110" name="矩形 10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3" name="组合 112"/>
                  <p:cNvGrpSpPr/>
                  <p:nvPr/>
                </p:nvGrpSpPr>
                <p:grpSpPr>
                  <a:xfrm>
                    <a:off x="3888132" y="2358666"/>
                    <a:ext cx="350629" cy="350629"/>
                    <a:chOff x="2457450" y="2928938"/>
                    <a:chExt cx="890587" cy="890587"/>
                  </a:xfrm>
                </p:grpSpPr>
                <p:sp>
                  <p:nvSpPr>
                    <p:cNvPr id="114" name="矩形 11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6" name="直接连接符 11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7" name="组合 116"/>
                  <p:cNvGrpSpPr/>
                  <p:nvPr/>
                </p:nvGrpSpPr>
                <p:grpSpPr>
                  <a:xfrm>
                    <a:off x="4235945" y="2706480"/>
                    <a:ext cx="350629" cy="350629"/>
                    <a:chOff x="2457450" y="2928938"/>
                    <a:chExt cx="890587" cy="890587"/>
                  </a:xfrm>
                </p:grpSpPr>
                <p:sp>
                  <p:nvSpPr>
                    <p:cNvPr id="118" name="矩形 11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1" name="组合 120"/>
                  <p:cNvGrpSpPr/>
                  <p:nvPr/>
                </p:nvGrpSpPr>
                <p:grpSpPr>
                  <a:xfrm>
                    <a:off x="4583758" y="2358666"/>
                    <a:ext cx="350629" cy="350629"/>
                    <a:chOff x="2457450" y="2928938"/>
                    <a:chExt cx="890587" cy="890587"/>
                  </a:xfrm>
                </p:grpSpPr>
                <p:sp>
                  <p:nvSpPr>
                    <p:cNvPr id="122" name="矩形 12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4" name="直接连接符 12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7" name="组合 136"/>
                  <p:cNvGrpSpPr/>
                  <p:nvPr/>
                </p:nvGrpSpPr>
                <p:grpSpPr>
                  <a:xfrm>
                    <a:off x="4935664" y="2706480"/>
                    <a:ext cx="350629" cy="350629"/>
                    <a:chOff x="2457450" y="2928938"/>
                    <a:chExt cx="890587" cy="890587"/>
                  </a:xfrm>
                </p:grpSpPr>
                <p:sp>
                  <p:nvSpPr>
                    <p:cNvPr id="138" name="矩形 1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5283477" y="2358666"/>
                    <a:ext cx="350629" cy="350629"/>
                    <a:chOff x="2457450" y="2928938"/>
                    <a:chExt cx="890587" cy="890587"/>
                  </a:xfrm>
                </p:grpSpPr>
                <p:sp>
                  <p:nvSpPr>
                    <p:cNvPr id="142" name="矩形 1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3" name="直接连接符 1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4" name="直接连接符 1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5" name="组合 144"/>
                  <p:cNvGrpSpPr/>
                  <p:nvPr/>
                </p:nvGrpSpPr>
                <p:grpSpPr>
                  <a:xfrm>
                    <a:off x="5635382" y="2706480"/>
                    <a:ext cx="350629" cy="350629"/>
                    <a:chOff x="2457450" y="2928938"/>
                    <a:chExt cx="890587" cy="890587"/>
                  </a:xfrm>
                </p:grpSpPr>
                <p:sp>
                  <p:nvSpPr>
                    <p:cNvPr id="146" name="矩形 14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9" name="组合 148"/>
                  <p:cNvGrpSpPr/>
                  <p:nvPr/>
                </p:nvGrpSpPr>
                <p:grpSpPr>
                  <a:xfrm>
                    <a:off x="5983196" y="2358666"/>
                    <a:ext cx="350629" cy="350629"/>
                    <a:chOff x="2457450" y="2928938"/>
                    <a:chExt cx="890587" cy="890587"/>
                  </a:xfrm>
                </p:grpSpPr>
                <p:sp>
                  <p:nvSpPr>
                    <p:cNvPr id="150" name="矩形 14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3" name="组合 152"/>
                  <p:cNvGrpSpPr/>
                  <p:nvPr/>
                </p:nvGrpSpPr>
                <p:grpSpPr>
                  <a:xfrm>
                    <a:off x="6331009" y="2706480"/>
                    <a:ext cx="350629" cy="350629"/>
                    <a:chOff x="2457450" y="2928938"/>
                    <a:chExt cx="890587" cy="890587"/>
                  </a:xfrm>
                </p:grpSpPr>
                <p:sp>
                  <p:nvSpPr>
                    <p:cNvPr id="154" name="矩形 1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6678822" y="2358666"/>
                    <a:ext cx="350629" cy="350629"/>
                    <a:chOff x="2457450" y="2928938"/>
                    <a:chExt cx="890587" cy="890587"/>
                  </a:xfrm>
                </p:grpSpPr>
                <p:sp>
                  <p:nvSpPr>
                    <p:cNvPr id="158" name="矩形 15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0" name="直接连接符 15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6" name="组合 15"/>
                <p:cNvGrpSpPr/>
                <p:nvPr/>
              </p:nvGrpSpPr>
              <p:grpSpPr>
                <a:xfrm>
                  <a:off x="7031164" y="2358666"/>
                  <a:ext cx="2093787" cy="698443"/>
                  <a:chOff x="9755314" y="2358666"/>
                  <a:chExt cx="2093787" cy="698443"/>
                </a:xfrm>
              </p:grpSpPr>
              <p:grpSp>
                <p:nvGrpSpPr>
                  <p:cNvPr id="274" name="组合 273"/>
                  <p:cNvGrpSpPr/>
                  <p:nvPr/>
                </p:nvGrpSpPr>
                <p:grpSpPr>
                  <a:xfrm>
                    <a:off x="9755314" y="2706480"/>
                    <a:ext cx="350629" cy="350629"/>
                    <a:chOff x="2457450" y="2928938"/>
                    <a:chExt cx="890587" cy="890587"/>
                  </a:xfrm>
                </p:grpSpPr>
                <p:sp>
                  <p:nvSpPr>
                    <p:cNvPr id="295" name="矩形 29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7" name="直接连接符 29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5" name="组合 274"/>
                  <p:cNvGrpSpPr/>
                  <p:nvPr/>
                </p:nvGrpSpPr>
                <p:grpSpPr>
                  <a:xfrm>
                    <a:off x="10103127" y="2358666"/>
                    <a:ext cx="350629" cy="350629"/>
                    <a:chOff x="2457450" y="2928938"/>
                    <a:chExt cx="890587" cy="890587"/>
                  </a:xfrm>
                </p:grpSpPr>
                <p:sp>
                  <p:nvSpPr>
                    <p:cNvPr id="292" name="矩形 29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3" name="直接连接符 29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6" name="组合 275"/>
                  <p:cNvGrpSpPr/>
                  <p:nvPr/>
                </p:nvGrpSpPr>
                <p:grpSpPr>
                  <a:xfrm>
                    <a:off x="10455032" y="2706480"/>
                    <a:ext cx="350629" cy="350629"/>
                    <a:chOff x="2457450" y="2928938"/>
                    <a:chExt cx="890587" cy="890587"/>
                  </a:xfrm>
                </p:grpSpPr>
                <p:sp>
                  <p:nvSpPr>
                    <p:cNvPr id="289" name="矩形 28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0" name="直接连接符 28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7" name="组合 276"/>
                  <p:cNvGrpSpPr/>
                  <p:nvPr/>
                </p:nvGrpSpPr>
                <p:grpSpPr>
                  <a:xfrm>
                    <a:off x="10802846" y="2358666"/>
                    <a:ext cx="350629" cy="350629"/>
                    <a:chOff x="2457450" y="2928938"/>
                    <a:chExt cx="890587" cy="890587"/>
                  </a:xfrm>
                </p:grpSpPr>
                <p:sp>
                  <p:nvSpPr>
                    <p:cNvPr id="286" name="矩形 2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7" name="直接连接符 2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8" name="组合 277"/>
                  <p:cNvGrpSpPr/>
                  <p:nvPr/>
                </p:nvGrpSpPr>
                <p:grpSpPr>
                  <a:xfrm>
                    <a:off x="11150659" y="2706480"/>
                    <a:ext cx="350629" cy="350629"/>
                    <a:chOff x="2457450" y="2928938"/>
                    <a:chExt cx="890587" cy="890587"/>
                  </a:xfrm>
                </p:grpSpPr>
                <p:sp>
                  <p:nvSpPr>
                    <p:cNvPr id="283" name="矩形 28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4" name="直接连接符 28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9" name="组合 278"/>
                  <p:cNvGrpSpPr/>
                  <p:nvPr/>
                </p:nvGrpSpPr>
                <p:grpSpPr>
                  <a:xfrm>
                    <a:off x="11498472" y="2358666"/>
                    <a:ext cx="350629" cy="350629"/>
                    <a:chOff x="2457450" y="2928938"/>
                    <a:chExt cx="890587" cy="890587"/>
                  </a:xfrm>
                </p:grpSpPr>
                <p:sp>
                  <p:nvSpPr>
                    <p:cNvPr id="280" name="矩形 27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1" name="直接连接符 28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2" name="直接连接符 28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7" name="组合 16"/>
              <p:cNvGrpSpPr/>
              <p:nvPr/>
            </p:nvGrpSpPr>
            <p:grpSpPr>
              <a:xfrm>
                <a:off x="2490740" y="5515409"/>
                <a:ext cx="6634211" cy="707628"/>
                <a:chOff x="2490740" y="5515409"/>
                <a:chExt cx="6634211" cy="707628"/>
              </a:xfrm>
            </p:grpSpPr>
            <p:grpSp>
              <p:nvGrpSpPr>
                <p:cNvPr id="213" name="组合 212"/>
                <p:cNvGrpSpPr/>
                <p:nvPr/>
              </p:nvGrpSpPr>
              <p:grpSpPr>
                <a:xfrm flipV="1">
                  <a:off x="2490740" y="5521525"/>
                  <a:ext cx="4538711" cy="701512"/>
                  <a:chOff x="2490740" y="2355597"/>
                  <a:chExt cx="4538711" cy="701512"/>
                </a:xfrm>
              </p:grpSpPr>
              <p:grpSp>
                <p:nvGrpSpPr>
                  <p:cNvPr id="214" name="组合 213"/>
                  <p:cNvGrpSpPr/>
                  <p:nvPr/>
                </p:nvGrpSpPr>
                <p:grpSpPr>
                  <a:xfrm>
                    <a:off x="2490740" y="2355597"/>
                    <a:ext cx="350629" cy="350629"/>
                    <a:chOff x="2457450" y="2928938"/>
                    <a:chExt cx="890587" cy="890587"/>
                  </a:xfrm>
                </p:grpSpPr>
                <p:sp>
                  <p:nvSpPr>
                    <p:cNvPr id="263" name="矩形 26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4" name="直接连接符 26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5" name="直接连接符 26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5" name="组合 214"/>
                  <p:cNvGrpSpPr/>
                  <p:nvPr/>
                </p:nvGrpSpPr>
                <p:grpSpPr>
                  <a:xfrm>
                    <a:off x="2840600" y="2706480"/>
                    <a:ext cx="350629" cy="350629"/>
                    <a:chOff x="2457450" y="2928938"/>
                    <a:chExt cx="890587" cy="890587"/>
                  </a:xfrm>
                </p:grpSpPr>
                <p:sp>
                  <p:nvSpPr>
                    <p:cNvPr id="260" name="矩形 25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直接连接符 26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6" name="组合 215"/>
                  <p:cNvGrpSpPr/>
                  <p:nvPr/>
                </p:nvGrpSpPr>
                <p:grpSpPr>
                  <a:xfrm>
                    <a:off x="3188413" y="2358666"/>
                    <a:ext cx="350629" cy="350629"/>
                    <a:chOff x="2457450" y="2928938"/>
                    <a:chExt cx="890587" cy="890587"/>
                  </a:xfrm>
                </p:grpSpPr>
                <p:sp>
                  <p:nvSpPr>
                    <p:cNvPr id="257" name="矩形 25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8" name="直接连接符 25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7" name="组合 216"/>
                  <p:cNvGrpSpPr/>
                  <p:nvPr/>
                </p:nvGrpSpPr>
                <p:grpSpPr>
                  <a:xfrm>
                    <a:off x="3540318" y="2706480"/>
                    <a:ext cx="350629" cy="350629"/>
                    <a:chOff x="2457450" y="2928938"/>
                    <a:chExt cx="890587" cy="890587"/>
                  </a:xfrm>
                </p:grpSpPr>
                <p:sp>
                  <p:nvSpPr>
                    <p:cNvPr id="254" name="矩形 2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8" name="组合 217"/>
                  <p:cNvGrpSpPr/>
                  <p:nvPr/>
                </p:nvGrpSpPr>
                <p:grpSpPr>
                  <a:xfrm>
                    <a:off x="3888132" y="2358666"/>
                    <a:ext cx="350629" cy="350629"/>
                    <a:chOff x="2457450" y="2928938"/>
                    <a:chExt cx="890587" cy="890587"/>
                  </a:xfrm>
                </p:grpSpPr>
                <p:sp>
                  <p:nvSpPr>
                    <p:cNvPr id="251" name="矩形 25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2" name="直接连接符 25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9" name="组合 218"/>
                  <p:cNvGrpSpPr/>
                  <p:nvPr/>
                </p:nvGrpSpPr>
                <p:grpSpPr>
                  <a:xfrm>
                    <a:off x="4235945" y="2706480"/>
                    <a:ext cx="350629" cy="350629"/>
                    <a:chOff x="2457450" y="2928938"/>
                    <a:chExt cx="890587" cy="890587"/>
                  </a:xfrm>
                </p:grpSpPr>
                <p:sp>
                  <p:nvSpPr>
                    <p:cNvPr id="248" name="矩形 24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0" name="组合 219"/>
                  <p:cNvGrpSpPr/>
                  <p:nvPr/>
                </p:nvGrpSpPr>
                <p:grpSpPr>
                  <a:xfrm>
                    <a:off x="4583758" y="2358666"/>
                    <a:ext cx="350629" cy="350629"/>
                    <a:chOff x="2457450" y="2928938"/>
                    <a:chExt cx="890587" cy="890587"/>
                  </a:xfrm>
                </p:grpSpPr>
                <p:sp>
                  <p:nvSpPr>
                    <p:cNvPr id="245" name="矩形 24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7" name="直接连接符 24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1" name="组合 220"/>
                  <p:cNvGrpSpPr/>
                  <p:nvPr/>
                </p:nvGrpSpPr>
                <p:grpSpPr>
                  <a:xfrm>
                    <a:off x="4935664" y="2706480"/>
                    <a:ext cx="350629" cy="350629"/>
                    <a:chOff x="2457450" y="2928938"/>
                    <a:chExt cx="890587" cy="890587"/>
                  </a:xfrm>
                </p:grpSpPr>
                <p:sp>
                  <p:nvSpPr>
                    <p:cNvPr id="242" name="矩形 2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4" name="直接连接符 2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2" name="组合 221"/>
                  <p:cNvGrpSpPr/>
                  <p:nvPr/>
                </p:nvGrpSpPr>
                <p:grpSpPr>
                  <a:xfrm>
                    <a:off x="5283477" y="2358666"/>
                    <a:ext cx="350629" cy="350629"/>
                    <a:chOff x="2457450" y="2928938"/>
                    <a:chExt cx="890587" cy="890587"/>
                  </a:xfrm>
                </p:grpSpPr>
                <p:sp>
                  <p:nvSpPr>
                    <p:cNvPr id="239" name="矩形 23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0" name="直接连接符 23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3" name="组合 222"/>
                  <p:cNvGrpSpPr/>
                  <p:nvPr/>
                </p:nvGrpSpPr>
                <p:grpSpPr>
                  <a:xfrm>
                    <a:off x="5635382" y="2706480"/>
                    <a:ext cx="350629" cy="350629"/>
                    <a:chOff x="2457450" y="2928938"/>
                    <a:chExt cx="890587" cy="890587"/>
                  </a:xfrm>
                </p:grpSpPr>
                <p:sp>
                  <p:nvSpPr>
                    <p:cNvPr id="236" name="矩形 23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7" name="直接连接符 23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8" name="直接连接符 23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4" name="组合 223"/>
                  <p:cNvGrpSpPr/>
                  <p:nvPr/>
                </p:nvGrpSpPr>
                <p:grpSpPr>
                  <a:xfrm>
                    <a:off x="5983196" y="2358666"/>
                    <a:ext cx="350629" cy="350629"/>
                    <a:chOff x="2457450" y="2928938"/>
                    <a:chExt cx="890587" cy="890587"/>
                  </a:xfrm>
                </p:grpSpPr>
                <p:sp>
                  <p:nvSpPr>
                    <p:cNvPr id="233" name="矩形 23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4" name="直接连接符 23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5" name="组合 224"/>
                  <p:cNvGrpSpPr/>
                  <p:nvPr/>
                </p:nvGrpSpPr>
                <p:grpSpPr>
                  <a:xfrm>
                    <a:off x="6331009" y="2706480"/>
                    <a:ext cx="350629" cy="350629"/>
                    <a:chOff x="2457450" y="2928938"/>
                    <a:chExt cx="890587" cy="890587"/>
                  </a:xfrm>
                </p:grpSpPr>
                <p:sp>
                  <p:nvSpPr>
                    <p:cNvPr id="230" name="矩形 2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2" name="直接连接符 2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6" name="组合 225"/>
                  <p:cNvGrpSpPr/>
                  <p:nvPr/>
                </p:nvGrpSpPr>
                <p:grpSpPr>
                  <a:xfrm>
                    <a:off x="6678822" y="2358666"/>
                    <a:ext cx="350629" cy="350629"/>
                    <a:chOff x="2457450" y="2928938"/>
                    <a:chExt cx="890587" cy="890587"/>
                  </a:xfrm>
                </p:grpSpPr>
                <p:sp>
                  <p:nvSpPr>
                    <p:cNvPr id="227" name="矩形 22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8" name="直接连接符 22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9" name="直接连接符 22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319" name="组合 318"/>
                <p:cNvGrpSpPr/>
                <p:nvPr/>
              </p:nvGrpSpPr>
              <p:grpSpPr>
                <a:xfrm flipV="1">
                  <a:off x="7031164" y="5515409"/>
                  <a:ext cx="2093787" cy="698443"/>
                  <a:chOff x="9755314" y="2358666"/>
                  <a:chExt cx="2093787" cy="698443"/>
                </a:xfrm>
              </p:grpSpPr>
              <p:grpSp>
                <p:nvGrpSpPr>
                  <p:cNvPr id="320" name="组合 319"/>
                  <p:cNvGrpSpPr/>
                  <p:nvPr/>
                </p:nvGrpSpPr>
                <p:grpSpPr>
                  <a:xfrm>
                    <a:off x="9755314" y="2706480"/>
                    <a:ext cx="350629" cy="350629"/>
                    <a:chOff x="2457450" y="2928938"/>
                    <a:chExt cx="890587" cy="890587"/>
                  </a:xfrm>
                </p:grpSpPr>
                <p:sp>
                  <p:nvSpPr>
                    <p:cNvPr id="341" name="矩形 34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2" name="直接连接符 34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3" name="直接连接符 34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1" name="组合 320"/>
                  <p:cNvGrpSpPr/>
                  <p:nvPr/>
                </p:nvGrpSpPr>
                <p:grpSpPr>
                  <a:xfrm>
                    <a:off x="10103127" y="2358666"/>
                    <a:ext cx="350629" cy="350629"/>
                    <a:chOff x="2457450" y="2928938"/>
                    <a:chExt cx="890587" cy="890587"/>
                  </a:xfrm>
                </p:grpSpPr>
                <p:sp>
                  <p:nvSpPr>
                    <p:cNvPr id="338" name="矩形 3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9" name="直接连接符 3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0" name="直接连接符 3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2" name="组合 321"/>
                  <p:cNvGrpSpPr/>
                  <p:nvPr/>
                </p:nvGrpSpPr>
                <p:grpSpPr>
                  <a:xfrm>
                    <a:off x="10455032" y="2706480"/>
                    <a:ext cx="350629" cy="350629"/>
                    <a:chOff x="2457450" y="2928938"/>
                    <a:chExt cx="890587" cy="890587"/>
                  </a:xfrm>
                </p:grpSpPr>
                <p:sp>
                  <p:nvSpPr>
                    <p:cNvPr id="335" name="矩形 33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6" name="直接连接符 33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7" name="直接连接符 33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3" name="组合 322"/>
                  <p:cNvGrpSpPr/>
                  <p:nvPr/>
                </p:nvGrpSpPr>
                <p:grpSpPr>
                  <a:xfrm>
                    <a:off x="10802846" y="2358666"/>
                    <a:ext cx="350629" cy="350629"/>
                    <a:chOff x="2457450" y="2928938"/>
                    <a:chExt cx="890587" cy="890587"/>
                  </a:xfrm>
                </p:grpSpPr>
                <p:sp>
                  <p:nvSpPr>
                    <p:cNvPr id="332" name="矩形 33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3" name="直接连接符 33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4" name="直接连接符 33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4" name="组合 323"/>
                  <p:cNvGrpSpPr/>
                  <p:nvPr/>
                </p:nvGrpSpPr>
                <p:grpSpPr>
                  <a:xfrm>
                    <a:off x="11150659" y="2706480"/>
                    <a:ext cx="350629" cy="350629"/>
                    <a:chOff x="2457450" y="2928938"/>
                    <a:chExt cx="890587" cy="890587"/>
                  </a:xfrm>
                </p:grpSpPr>
                <p:sp>
                  <p:nvSpPr>
                    <p:cNvPr id="329" name="矩形 32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0" name="直接连接符 32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1" name="直接连接符 33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5" name="组合 324"/>
                  <p:cNvGrpSpPr/>
                  <p:nvPr/>
                </p:nvGrpSpPr>
                <p:grpSpPr>
                  <a:xfrm>
                    <a:off x="11498472" y="2358666"/>
                    <a:ext cx="350629" cy="350629"/>
                    <a:chOff x="2457450" y="2928938"/>
                    <a:chExt cx="890587" cy="890587"/>
                  </a:xfrm>
                </p:grpSpPr>
                <p:sp>
                  <p:nvSpPr>
                    <p:cNvPr id="326" name="矩形 3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7" name="直接连接符 3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8" name="直接连接符 3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grpSp>
          <p:nvGrpSpPr>
            <p:cNvPr id="344" name="组合 343"/>
            <p:cNvGrpSpPr/>
            <p:nvPr/>
          </p:nvGrpSpPr>
          <p:grpSpPr>
            <a:xfrm>
              <a:off x="5980441" y="2765490"/>
              <a:ext cx="409142" cy="409142"/>
              <a:chOff x="2814405" y="2119805"/>
              <a:chExt cx="409142" cy="409142"/>
            </a:xfrm>
          </p:grpSpPr>
          <p:sp>
            <p:nvSpPr>
              <p:cNvPr id="345" name="椭圆 3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446791" y="2492440"/>
              <a:ext cx="409142" cy="409142"/>
              <a:chOff x="2814405" y="2119805"/>
              <a:chExt cx="409142" cy="409142"/>
            </a:xfrm>
          </p:grpSpPr>
          <p:sp>
            <p:nvSpPr>
              <p:cNvPr id="348" name="椭圆 3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0" name="组合 349"/>
            <p:cNvGrpSpPr/>
            <p:nvPr/>
          </p:nvGrpSpPr>
          <p:grpSpPr>
            <a:xfrm>
              <a:off x="1748619" y="4480897"/>
              <a:ext cx="409142" cy="409142"/>
              <a:chOff x="2814405" y="2119805"/>
              <a:chExt cx="409142" cy="409142"/>
            </a:xfrm>
          </p:grpSpPr>
          <p:sp>
            <p:nvSpPr>
              <p:cNvPr id="351" name="椭圆 3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3" name="组合 352"/>
            <p:cNvGrpSpPr/>
            <p:nvPr/>
          </p:nvGrpSpPr>
          <p:grpSpPr>
            <a:xfrm>
              <a:off x="1183469" y="3344247"/>
              <a:ext cx="409142" cy="409142"/>
              <a:chOff x="2814405" y="2119805"/>
              <a:chExt cx="409142" cy="409142"/>
            </a:xfrm>
          </p:grpSpPr>
          <p:sp>
            <p:nvSpPr>
              <p:cNvPr id="354" name="椭圆 3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6" name="组合 355"/>
            <p:cNvGrpSpPr/>
            <p:nvPr/>
          </p:nvGrpSpPr>
          <p:grpSpPr>
            <a:xfrm>
              <a:off x="4013029" y="5049312"/>
              <a:ext cx="409142" cy="409142"/>
              <a:chOff x="2814405" y="2119805"/>
              <a:chExt cx="409142" cy="409142"/>
            </a:xfrm>
          </p:grpSpPr>
          <p:sp>
            <p:nvSpPr>
              <p:cNvPr id="357" name="椭圆 3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9" name="组合 358"/>
            <p:cNvGrpSpPr/>
            <p:nvPr/>
          </p:nvGrpSpPr>
          <p:grpSpPr>
            <a:xfrm>
              <a:off x="6253309" y="4195872"/>
              <a:ext cx="409142" cy="409142"/>
              <a:chOff x="2814405" y="2119805"/>
              <a:chExt cx="409142" cy="409142"/>
            </a:xfrm>
          </p:grpSpPr>
          <p:sp>
            <p:nvSpPr>
              <p:cNvPr id="360" name="椭圆 3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2595709" y="5331252"/>
              <a:ext cx="409142" cy="409142"/>
              <a:chOff x="2814405" y="2119805"/>
              <a:chExt cx="409142" cy="409142"/>
            </a:xfrm>
          </p:grpSpPr>
          <p:sp>
            <p:nvSpPr>
              <p:cNvPr id="363" name="椭圆 3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p:cNvGrpSpPr/>
          <p:nvPr/>
        </p:nvGrpSpPr>
        <p:grpSpPr>
          <a:xfrm flipH="1">
            <a:off x="7473950" y="2270190"/>
            <a:ext cx="3371850" cy="409142"/>
            <a:chOff x="7473950" y="2270190"/>
            <a:chExt cx="3371850" cy="409142"/>
          </a:xfrm>
        </p:grpSpPr>
        <p:grpSp>
          <p:nvGrpSpPr>
            <p:cNvPr id="29" name="组合 28"/>
            <p:cNvGrpSpPr/>
            <p:nvPr/>
          </p:nvGrpSpPr>
          <p:grpSpPr>
            <a:xfrm>
              <a:off x="7473950" y="2480129"/>
              <a:ext cx="3371850" cy="195602"/>
              <a:chOff x="6991350" y="2302329"/>
              <a:chExt cx="3371850" cy="195602"/>
            </a:xfrm>
          </p:grpSpPr>
          <p:cxnSp>
            <p:nvCxnSpPr>
              <p:cNvPr id="24" name="直接连接符 2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68" name="组合 367"/>
            <p:cNvGrpSpPr/>
            <p:nvPr/>
          </p:nvGrpSpPr>
          <p:grpSpPr>
            <a:xfrm>
              <a:off x="7717801" y="2270190"/>
              <a:ext cx="409142" cy="409142"/>
              <a:chOff x="2814405" y="2119805"/>
              <a:chExt cx="409142" cy="409142"/>
            </a:xfrm>
          </p:grpSpPr>
          <p:sp>
            <p:nvSpPr>
              <p:cNvPr id="369" name="椭圆 3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1" name="组合 370"/>
          <p:cNvGrpSpPr/>
          <p:nvPr/>
        </p:nvGrpSpPr>
        <p:grpSpPr>
          <a:xfrm flipH="1">
            <a:off x="7473950" y="3213618"/>
            <a:ext cx="3371850" cy="409142"/>
            <a:chOff x="7473950" y="2270190"/>
            <a:chExt cx="3371850" cy="409142"/>
          </a:xfrm>
        </p:grpSpPr>
        <p:grpSp>
          <p:nvGrpSpPr>
            <p:cNvPr id="372" name="组合 371"/>
            <p:cNvGrpSpPr/>
            <p:nvPr/>
          </p:nvGrpSpPr>
          <p:grpSpPr>
            <a:xfrm>
              <a:off x="7473950" y="2480129"/>
              <a:ext cx="3371850" cy="195602"/>
              <a:chOff x="6991350" y="2302329"/>
              <a:chExt cx="3371850" cy="195602"/>
            </a:xfrm>
          </p:grpSpPr>
          <p:cxnSp>
            <p:nvCxnSpPr>
              <p:cNvPr id="376" name="直接连接符 375"/>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73" name="组合 372"/>
            <p:cNvGrpSpPr/>
            <p:nvPr/>
          </p:nvGrpSpPr>
          <p:grpSpPr>
            <a:xfrm>
              <a:off x="7717801" y="2270190"/>
              <a:ext cx="409142" cy="409142"/>
              <a:chOff x="2814405" y="2119805"/>
              <a:chExt cx="409142" cy="409142"/>
            </a:xfrm>
          </p:grpSpPr>
          <p:sp>
            <p:nvSpPr>
              <p:cNvPr id="374" name="椭圆 3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0" name="组合 379"/>
          <p:cNvGrpSpPr/>
          <p:nvPr/>
        </p:nvGrpSpPr>
        <p:grpSpPr>
          <a:xfrm flipH="1">
            <a:off x="7473950" y="4157046"/>
            <a:ext cx="3371850" cy="409142"/>
            <a:chOff x="7473950" y="2270190"/>
            <a:chExt cx="3371850" cy="409142"/>
          </a:xfrm>
        </p:grpSpPr>
        <p:grpSp>
          <p:nvGrpSpPr>
            <p:cNvPr id="381" name="组合 380"/>
            <p:cNvGrpSpPr/>
            <p:nvPr/>
          </p:nvGrpSpPr>
          <p:grpSpPr>
            <a:xfrm>
              <a:off x="7473950" y="2480129"/>
              <a:ext cx="3371850" cy="195602"/>
              <a:chOff x="6991350" y="2302329"/>
              <a:chExt cx="3371850" cy="195602"/>
            </a:xfrm>
          </p:grpSpPr>
          <p:cxnSp>
            <p:nvCxnSpPr>
              <p:cNvPr id="385" name="直接连接符 384"/>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82" name="组合 381"/>
            <p:cNvGrpSpPr/>
            <p:nvPr/>
          </p:nvGrpSpPr>
          <p:grpSpPr>
            <a:xfrm>
              <a:off x="7717801" y="2270190"/>
              <a:ext cx="409142" cy="409142"/>
              <a:chOff x="2814405" y="2119805"/>
              <a:chExt cx="409142" cy="409142"/>
            </a:xfrm>
          </p:grpSpPr>
          <p:sp>
            <p:nvSpPr>
              <p:cNvPr id="383" name="椭圆 3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9" name="组合 388"/>
          <p:cNvGrpSpPr/>
          <p:nvPr/>
        </p:nvGrpSpPr>
        <p:grpSpPr>
          <a:xfrm flipH="1">
            <a:off x="7473950" y="5100474"/>
            <a:ext cx="3371850" cy="409142"/>
            <a:chOff x="7473950" y="2270190"/>
            <a:chExt cx="3371850" cy="409142"/>
          </a:xfrm>
        </p:grpSpPr>
        <p:grpSp>
          <p:nvGrpSpPr>
            <p:cNvPr id="390" name="组合 389"/>
            <p:cNvGrpSpPr/>
            <p:nvPr/>
          </p:nvGrpSpPr>
          <p:grpSpPr>
            <a:xfrm>
              <a:off x="7473950" y="2480129"/>
              <a:ext cx="3371850" cy="195602"/>
              <a:chOff x="6991350" y="2302329"/>
              <a:chExt cx="3371850" cy="195602"/>
            </a:xfrm>
          </p:grpSpPr>
          <p:cxnSp>
            <p:nvCxnSpPr>
              <p:cNvPr id="394" name="直接连接符 39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91" name="组合 390"/>
            <p:cNvGrpSpPr/>
            <p:nvPr/>
          </p:nvGrpSpPr>
          <p:grpSpPr>
            <a:xfrm>
              <a:off x="7717801" y="2270190"/>
              <a:ext cx="409142" cy="409142"/>
              <a:chOff x="2814405" y="2119805"/>
              <a:chExt cx="409142" cy="409142"/>
            </a:xfrm>
          </p:grpSpPr>
          <p:sp>
            <p:nvSpPr>
              <p:cNvPr id="392" name="椭圆 3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8" name="文本框 397"/>
          <p:cNvSpPr txBox="1"/>
          <p:nvPr/>
        </p:nvSpPr>
        <p:spPr>
          <a:xfrm flipH="1">
            <a:off x="8456397" y="25749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9" name="文本框 398"/>
          <p:cNvSpPr txBox="1"/>
          <p:nvPr/>
        </p:nvSpPr>
        <p:spPr>
          <a:xfrm flipH="1">
            <a:off x="8456397" y="351790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0" name="文本框 399"/>
          <p:cNvSpPr txBox="1"/>
          <p:nvPr/>
        </p:nvSpPr>
        <p:spPr>
          <a:xfrm flipH="1">
            <a:off x="8456397" y="44418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1" name="文本框 400"/>
          <p:cNvSpPr txBox="1"/>
          <p:nvPr/>
        </p:nvSpPr>
        <p:spPr>
          <a:xfrm flipH="1">
            <a:off x="8456397" y="536575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360172" y="2255238"/>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2" name="文本框 401"/>
          <p:cNvSpPr txBox="1"/>
          <p:nvPr/>
        </p:nvSpPr>
        <p:spPr>
          <a:xfrm>
            <a:off x="7360172" y="3193737"/>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3" name="文本框 402"/>
          <p:cNvSpPr txBox="1"/>
          <p:nvPr/>
        </p:nvSpPr>
        <p:spPr>
          <a:xfrm>
            <a:off x="7360172" y="4132236"/>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4" name="文本框 403"/>
          <p:cNvSpPr txBox="1"/>
          <p:nvPr/>
        </p:nvSpPr>
        <p:spPr>
          <a:xfrm>
            <a:off x="7360172" y="5070734"/>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cxnSp>
        <p:nvCxnSpPr>
          <p:cNvPr id="406" name="直接连接符 405"/>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407"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408" name="组合 407"/>
          <p:cNvGrpSpPr/>
          <p:nvPr/>
        </p:nvGrpSpPr>
        <p:grpSpPr>
          <a:xfrm flipV="1">
            <a:off x="295542" y="319537"/>
            <a:ext cx="537242" cy="537243"/>
            <a:chOff x="7758139" y="2808362"/>
            <a:chExt cx="1285965" cy="1285965"/>
          </a:xfrm>
        </p:grpSpPr>
        <p:sp>
          <p:nvSpPr>
            <p:cNvPr id="409" name="任意多边形 40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 name="组合 410"/>
            <p:cNvGrpSpPr/>
            <p:nvPr userDrawn="1"/>
          </p:nvGrpSpPr>
          <p:grpSpPr>
            <a:xfrm>
              <a:off x="7904995" y="2955216"/>
              <a:ext cx="992256" cy="992256"/>
              <a:chOff x="813435" y="4187372"/>
              <a:chExt cx="1292678" cy="1292678"/>
            </a:xfrm>
            <a:noFill/>
          </p:grpSpPr>
          <p:sp>
            <p:nvSpPr>
              <p:cNvPr id="412" name="圆角矩形 41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圆角矩形 42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圆角矩形 42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圆角矩形 43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圆角矩形 43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圆角矩形 43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5207611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14:presetBounceEnd="60000">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14:bounceEnd="60000">
                                          <p:cBhvr additive="base">
                                            <p:cTn id="29"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14:presetBounceEnd="60000">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14:bounceEnd="60000">
                                          <p:cBhvr additive="base">
                                            <p:cTn id="42" dur="500" fill="hold"/>
                                            <p:tgtEl>
                                              <p:spTgt spid="371"/>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14:presetBounceEnd="60000">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14:bounceEnd="60000">
                                          <p:cBhvr additive="base">
                                            <p:cTn id="55" dur="500" fill="hold"/>
                                            <p:tgtEl>
                                              <p:spTgt spid="380"/>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14:presetBounceEnd="60000">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14:bounceEnd="60000">
                                          <p:cBhvr additive="base">
                                            <p:cTn id="68" dur="500" fill="hold"/>
                                            <p:tgtEl>
                                              <p:spTgt spid="389"/>
                                            </p:tgtEl>
                                            <p:attrNameLst>
                                              <p:attrName>ppt_x</p:attrName>
                                            </p:attrNameLst>
                                          </p:cBhvr>
                                          <p:tavLst>
                                            <p:tav tm="0">
                                              <p:val>
                                                <p:strVal val="1+#ppt_w/2"/>
                                              </p:val>
                                            </p:tav>
                                            <p:tav tm="100000">
                                              <p:val>
                                                <p:strVal val="#ppt_x"/>
                                              </p:val>
                                            </p:tav>
                                          </p:tavLst>
                                        </p:anim>
                                        <p:anim calcmode="lin" valueType="num" p14:bounceEnd="60000">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additive="base">
                                            <p:cTn id="42" dur="500" fill="hold"/>
                                            <p:tgtEl>
                                              <p:spTgt spid="371"/>
                                            </p:tgtEl>
                                            <p:attrNameLst>
                                              <p:attrName>ppt_x</p:attrName>
                                            </p:attrNameLst>
                                          </p:cBhvr>
                                          <p:tavLst>
                                            <p:tav tm="0">
                                              <p:val>
                                                <p:strVal val="1+#ppt_w/2"/>
                                              </p:val>
                                            </p:tav>
                                            <p:tav tm="100000">
                                              <p:val>
                                                <p:strVal val="#ppt_x"/>
                                              </p:val>
                                            </p:tav>
                                          </p:tavLst>
                                        </p:anim>
                                        <p:anim calcmode="lin" valueType="num">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cBhvr additive="base">
                                            <p:cTn id="55" dur="500" fill="hold"/>
                                            <p:tgtEl>
                                              <p:spTgt spid="380"/>
                                            </p:tgtEl>
                                            <p:attrNameLst>
                                              <p:attrName>ppt_x</p:attrName>
                                            </p:attrNameLst>
                                          </p:cBhvr>
                                          <p:tavLst>
                                            <p:tav tm="0">
                                              <p:val>
                                                <p:strVal val="1+#ppt_w/2"/>
                                              </p:val>
                                            </p:tav>
                                            <p:tav tm="100000">
                                              <p:val>
                                                <p:strVal val="#ppt_x"/>
                                              </p:val>
                                            </p:tav>
                                          </p:tavLst>
                                        </p:anim>
                                        <p:anim calcmode="lin" valueType="num">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cBhvr additive="base">
                                            <p:cTn id="68" dur="500" fill="hold"/>
                                            <p:tgtEl>
                                              <p:spTgt spid="389"/>
                                            </p:tgtEl>
                                            <p:attrNameLst>
                                              <p:attrName>ppt_x</p:attrName>
                                            </p:attrNameLst>
                                          </p:cBhvr>
                                          <p:tavLst>
                                            <p:tav tm="0">
                                              <p:val>
                                                <p:strVal val="1+#ppt_w/2"/>
                                              </p:val>
                                            </p:tav>
                                            <p:tav tm="100000">
                                              <p:val>
                                                <p:strVal val="#ppt_x"/>
                                              </p:val>
                                            </p:tav>
                                          </p:tavLst>
                                        </p:anim>
                                        <p:anim calcmode="lin" valueType="num">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600677" y="2660073"/>
            <a:ext cx="3846285" cy="23803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28105" y="2426049"/>
            <a:ext cx="3991429" cy="2848391"/>
            <a:chOff x="1528105" y="2426049"/>
            <a:chExt cx="3991429" cy="2848391"/>
          </a:xfrm>
        </p:grpSpPr>
        <p:sp>
          <p:nvSpPr>
            <p:cNvPr id="80" name="任意多边形 79"/>
            <p:cNvSpPr/>
            <p:nvPr/>
          </p:nvSpPr>
          <p:spPr>
            <a:xfrm>
              <a:off x="1528105"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5299013"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89"/>
          <p:cNvSpPr/>
          <p:nvPr/>
        </p:nvSpPr>
        <p:spPr>
          <a:xfrm rot="5400000" flipH="1" flipV="1">
            <a:off x="3370677" y="3737080"/>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a:off x="1988428" y="5101312"/>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775160" y="3251951"/>
            <a:ext cx="3846285" cy="23803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702588" y="3017927"/>
            <a:ext cx="3991429" cy="2848391"/>
            <a:chOff x="6702588" y="3017927"/>
            <a:chExt cx="3991429" cy="2848391"/>
          </a:xfrm>
        </p:grpSpPr>
        <p:sp>
          <p:nvSpPr>
            <p:cNvPr id="85" name="任意多边形 84"/>
            <p:cNvSpPr/>
            <p:nvPr/>
          </p:nvSpPr>
          <p:spPr>
            <a:xfrm>
              <a:off x="6702588"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10473496"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6200000" flipH="1">
            <a:off x="8545160" y="603094"/>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62911" y="2671778"/>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8"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9" name="组合 78"/>
          <p:cNvGrpSpPr/>
          <p:nvPr/>
        </p:nvGrpSpPr>
        <p:grpSpPr>
          <a:xfrm flipV="1">
            <a:off x="295542" y="363079"/>
            <a:ext cx="537242" cy="537243"/>
            <a:chOff x="7758139" y="2808362"/>
            <a:chExt cx="1285965" cy="1285965"/>
          </a:xfrm>
        </p:grpSpPr>
        <p:sp>
          <p:nvSpPr>
            <p:cNvPr id="82" name="任意多边形 81"/>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7904995" y="2955216"/>
              <a:ext cx="992256" cy="992256"/>
              <a:chOff x="813435" y="4187372"/>
              <a:chExt cx="1292678" cy="1292678"/>
            </a:xfrm>
            <a:noFill/>
          </p:grpSpPr>
          <p:sp>
            <p:nvSpPr>
              <p:cNvPr id="88" name="圆角矩形 87"/>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98943269"/>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14:presetBounceEnd="60000">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14:bounceEnd="60000">
                                          <p:cBhvr additive="base">
                                            <p:cTn id="29" dur="500" fill="hold"/>
                                            <p:tgtEl>
                                              <p:spTgt spid="90"/>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14:presetBounceEnd="60000">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14:bounceEnd="60000">
                                          <p:cBhvr additive="base">
                                            <p:cTn id="46"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ppt_x"/>
                                              </p:val>
                                            </p:tav>
                                            <p:tav tm="100000">
                                              <p:val>
                                                <p:strVal val="#ppt_x"/>
                                              </p:val>
                                            </p:tav>
                                          </p:tavLst>
                                        </p:anim>
                                        <p:anim calcmode="lin" valueType="num">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cBhvr additive="base">
                                            <p:cTn id="46" dur="500" fill="hold"/>
                                            <p:tgtEl>
                                              <p:spTgt spid="91"/>
                                            </p:tgtEl>
                                            <p:attrNameLst>
                                              <p:attrName>ppt_x</p:attrName>
                                            </p:attrNameLst>
                                          </p:cBhvr>
                                          <p:tavLst>
                                            <p:tav tm="0">
                                              <p:val>
                                                <p:strVal val="#ppt_x"/>
                                              </p:val>
                                            </p:tav>
                                            <p:tav tm="100000">
                                              <p:val>
                                                <p:strVal val="#ppt_x"/>
                                              </p:val>
                                            </p:tav>
                                          </p:tavLst>
                                        </p:anim>
                                        <p:anim calcmode="lin" valueType="num">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p:cNvSpPr/>
          <p:nvPr/>
        </p:nvSpPr>
        <p:spPr>
          <a:xfrm>
            <a:off x="4613053" y="2776576"/>
            <a:ext cx="2844800" cy="2844800"/>
          </a:xfrm>
          <a:prstGeom prst="ellipse">
            <a:avLst/>
          </a:prstGeom>
          <a:blipFill dpi="0" rotWithShape="1">
            <a:blip r:embed="rId3"/>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1226" y="1959543"/>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4627566" y="2776576"/>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70905" y="2100555"/>
            <a:ext cx="815542" cy="786513"/>
            <a:chOff x="4070905" y="2100555"/>
            <a:chExt cx="815542" cy="786513"/>
          </a:xfrm>
        </p:grpSpPr>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7176962" y="2100555"/>
            <a:ext cx="917142" cy="757483"/>
            <a:chOff x="7176962" y="2100555"/>
            <a:chExt cx="917142" cy="757483"/>
          </a:xfrm>
        </p:grpSpPr>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0905" y="5627525"/>
            <a:ext cx="902628" cy="818633"/>
            <a:chOff x="4070905" y="5627525"/>
            <a:chExt cx="902628" cy="818633"/>
          </a:xfrm>
        </p:grpSpPr>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7205991" y="5554954"/>
            <a:ext cx="888113" cy="891204"/>
            <a:chOff x="7205991" y="5554954"/>
            <a:chExt cx="888113" cy="891204"/>
          </a:xfrm>
        </p:grpSpPr>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4"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5" name="组合 124"/>
          <p:cNvGrpSpPr/>
          <p:nvPr/>
        </p:nvGrpSpPr>
        <p:grpSpPr>
          <a:xfrm flipV="1">
            <a:off x="295542" y="319537"/>
            <a:ext cx="537242" cy="537243"/>
            <a:chOff x="7758139" y="2808362"/>
            <a:chExt cx="1285965" cy="1285965"/>
          </a:xfrm>
        </p:grpSpPr>
        <p:sp>
          <p:nvSpPr>
            <p:cNvPr id="126" name="任意多边形 125"/>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userDrawn="1"/>
          </p:nvGrpSpPr>
          <p:grpSpPr>
            <a:xfrm>
              <a:off x="7904995" y="2955216"/>
              <a:ext cx="992256" cy="992256"/>
              <a:chOff x="813435" y="4187372"/>
              <a:chExt cx="1292678" cy="1292678"/>
            </a:xfrm>
            <a:noFill/>
          </p:grpSpPr>
          <p:sp>
            <p:nvSpPr>
              <p:cNvPr id="129" name="圆角矩形 128"/>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384645590"/>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5"/>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5"/>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4"/>
                                        </p:tgtEl>
                                        <p:attrNameLst>
                                          <p:attrName>style.visibility</p:attrName>
                                        </p:attrNameLst>
                                      </p:cBhvr>
                                      <p:to>
                                        <p:strVal val="visible"/>
                                      </p:to>
                                    </p:set>
                                    <p:animEffect transition="in" filter="wipe(right)">
                                      <p:cBhvr>
                                        <p:cTn id="14" dur="1700"/>
                                        <p:tgtEl>
                                          <p:spTgt spid="124"/>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8" presetClass="emph" presetSubtype="0" fill="hold" nodeType="withEffect">
                                  <p:stCondLst>
                                    <p:cond delay="0"/>
                                  </p:stCondLst>
                                  <p:childTnLst>
                                    <p:animRot by="21600000">
                                      <p:cBhvr>
                                        <p:cTn id="25" dur="1500" fill="hold"/>
                                        <p:tgtEl>
                                          <p:spTgt spid="7"/>
                                        </p:tgtEl>
                                        <p:attrNameLst>
                                          <p:attrName>r</p:attrName>
                                        </p:attrNameLst>
                                      </p:cBhvr>
                                    </p:animRot>
                                  </p:childTnLst>
                                </p:cTn>
                              </p:par>
                              <p:par>
                                <p:cTn id="26" presetID="53" presetClass="entr" presetSubtype="16" fill="hold" grpId="0" nodeType="withEffect">
                                  <p:stCondLst>
                                    <p:cond delay="750"/>
                                  </p:stCondLst>
                                  <p:childTnLst>
                                    <p:set>
                                      <p:cBhvr>
                                        <p:cTn id="27" dur="1" fill="hold">
                                          <p:stCondLst>
                                            <p:cond delay="0"/>
                                          </p:stCondLst>
                                        </p:cTn>
                                        <p:tgtEl>
                                          <p:spTgt spid="87"/>
                                        </p:tgtEl>
                                        <p:attrNameLst>
                                          <p:attrName>style.visibility</p:attrName>
                                        </p:attrNameLst>
                                      </p:cBhvr>
                                      <p:to>
                                        <p:strVal val="visible"/>
                                      </p:to>
                                    </p:set>
                                    <p:anim calcmode="lin" valueType="num">
                                      <p:cBhvr>
                                        <p:cTn id="28" dur="750" fill="hold"/>
                                        <p:tgtEl>
                                          <p:spTgt spid="87"/>
                                        </p:tgtEl>
                                        <p:attrNameLst>
                                          <p:attrName>ppt_w</p:attrName>
                                        </p:attrNameLst>
                                      </p:cBhvr>
                                      <p:tavLst>
                                        <p:tav tm="0">
                                          <p:val>
                                            <p:fltVal val="0"/>
                                          </p:val>
                                        </p:tav>
                                        <p:tav tm="100000">
                                          <p:val>
                                            <p:strVal val="#ppt_w"/>
                                          </p:val>
                                        </p:tav>
                                      </p:tavLst>
                                    </p:anim>
                                    <p:anim calcmode="lin" valueType="num">
                                      <p:cBhvr>
                                        <p:cTn id="29" dur="750" fill="hold"/>
                                        <p:tgtEl>
                                          <p:spTgt spid="87"/>
                                        </p:tgtEl>
                                        <p:attrNameLst>
                                          <p:attrName>ppt_h</p:attrName>
                                        </p:attrNameLst>
                                      </p:cBhvr>
                                      <p:tavLst>
                                        <p:tav tm="0">
                                          <p:val>
                                            <p:fltVal val="0"/>
                                          </p:val>
                                        </p:tav>
                                        <p:tav tm="100000">
                                          <p:val>
                                            <p:strVal val="#ppt_h"/>
                                          </p:val>
                                        </p:tav>
                                      </p:tavLst>
                                    </p:anim>
                                    <p:animEffect transition="in" filter="fade">
                                      <p:cBhvr>
                                        <p:cTn id="30" dur="750"/>
                                        <p:tgtEl>
                                          <p:spTgt spid="87"/>
                                        </p:tgtEl>
                                      </p:cBhvr>
                                    </p:animEffect>
                                  </p:childTnLst>
                                </p:cTn>
                              </p:par>
                              <p:par>
                                <p:cTn id="31" presetID="8" presetClass="emph" presetSubtype="0" fill="hold" grpId="1" nodeType="withEffect">
                                  <p:stCondLst>
                                    <p:cond delay="750"/>
                                  </p:stCondLst>
                                  <p:childTnLst>
                                    <p:animRot by="-10800000">
                                      <p:cBhvr>
                                        <p:cTn id="32" dur="750" fill="hold"/>
                                        <p:tgtEl>
                                          <p:spTgt spid="87"/>
                                        </p:tgtEl>
                                        <p:attrNameLst>
                                          <p:attrName>r</p:attrName>
                                        </p:attrNameLst>
                                      </p:cBhvr>
                                    </p:animRot>
                                  </p:childTnLst>
                                </p:cTn>
                              </p:par>
                              <p:par>
                                <p:cTn id="33" presetID="10" presetClass="entr" presetSubtype="0" fill="hold" grpId="0" nodeType="withEffect">
                                  <p:stCondLst>
                                    <p:cond delay="1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3750"/>
                            </p:stCondLst>
                            <p:childTnLst>
                              <p:par>
                                <p:cTn id="37" presetID="2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250"/>
                            </p:stCondLst>
                            <p:childTnLst>
                              <p:par>
                                <p:cTn id="41" presetID="22" presetClass="entr" presetSubtype="1" fill="hold" grpId="0" nodeType="after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up)">
                                      <p:cBhvr>
                                        <p:cTn id="43" dur="500"/>
                                        <p:tgtEl>
                                          <p:spTgt spid="103"/>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fade">
                                      <p:cBhvr>
                                        <p:cTn id="46" dur="500"/>
                                        <p:tgtEl>
                                          <p:spTgt spid="119"/>
                                        </p:tgtEl>
                                      </p:cBhvr>
                                    </p:animEffect>
                                    <p:anim calcmode="lin" valueType="num">
                                      <p:cBhvr>
                                        <p:cTn id="47" dur="500" fill="hold"/>
                                        <p:tgtEl>
                                          <p:spTgt spid="119"/>
                                        </p:tgtEl>
                                        <p:attrNameLst>
                                          <p:attrName>ppt_x</p:attrName>
                                        </p:attrNameLst>
                                      </p:cBhvr>
                                      <p:tavLst>
                                        <p:tav tm="0">
                                          <p:val>
                                            <p:strVal val="#ppt_x"/>
                                          </p:val>
                                        </p:tav>
                                        <p:tav tm="100000">
                                          <p:val>
                                            <p:strVal val="#ppt_x"/>
                                          </p:val>
                                        </p:tav>
                                      </p:tavLst>
                                    </p:anim>
                                    <p:anim calcmode="lin" valueType="num">
                                      <p:cBhvr>
                                        <p:cTn id="48" dur="500" fill="hold"/>
                                        <p:tgtEl>
                                          <p:spTgt spid="119"/>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2" presetClass="entr" presetSubtype="8"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5250"/>
                            </p:stCondLst>
                            <p:childTnLst>
                              <p:par>
                                <p:cTn id="54" presetID="22" presetClass="entr" presetSubtype="1" fill="hold" grpId="0" nodeType="after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up)">
                                      <p:cBhvr>
                                        <p:cTn id="56" dur="500"/>
                                        <p:tgtEl>
                                          <p:spTgt spid="105"/>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500"/>
                                        <p:tgtEl>
                                          <p:spTgt spid="121"/>
                                        </p:tgtEl>
                                      </p:cBhvr>
                                    </p:animEffect>
                                    <p:anim calcmode="lin" valueType="num">
                                      <p:cBhvr>
                                        <p:cTn id="60" dur="500" fill="hold"/>
                                        <p:tgtEl>
                                          <p:spTgt spid="121"/>
                                        </p:tgtEl>
                                        <p:attrNameLst>
                                          <p:attrName>ppt_x</p:attrName>
                                        </p:attrNameLst>
                                      </p:cBhvr>
                                      <p:tavLst>
                                        <p:tav tm="0">
                                          <p:val>
                                            <p:strVal val="#ppt_x"/>
                                          </p:val>
                                        </p:tav>
                                        <p:tav tm="100000">
                                          <p:val>
                                            <p:strVal val="#ppt_x"/>
                                          </p:val>
                                        </p:tav>
                                      </p:tavLst>
                                    </p:anim>
                                    <p:anim calcmode="lin" valueType="num">
                                      <p:cBhvr>
                                        <p:cTn id="61" dur="500" fill="hold"/>
                                        <p:tgtEl>
                                          <p:spTgt spid="121"/>
                                        </p:tgtEl>
                                        <p:attrNameLst>
                                          <p:attrName>ppt_y</p:attrName>
                                        </p:attrNameLst>
                                      </p:cBhvr>
                                      <p:tavLst>
                                        <p:tav tm="0">
                                          <p:val>
                                            <p:strVal val="#ppt_y+.1"/>
                                          </p:val>
                                        </p:tav>
                                        <p:tav tm="100000">
                                          <p:val>
                                            <p:strVal val="#ppt_y"/>
                                          </p:val>
                                        </p:tav>
                                      </p:tavLst>
                                    </p:anim>
                                  </p:childTnLst>
                                </p:cTn>
                              </p:par>
                            </p:childTnLst>
                          </p:cTn>
                        </p:par>
                        <p:par>
                          <p:cTn id="62" fill="hold">
                            <p:stCondLst>
                              <p:cond delay="5750"/>
                            </p:stCondLst>
                            <p:childTnLst>
                              <p:par>
                                <p:cTn id="63" presetID="22" presetClass="entr" presetSubtype="2"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right)">
                                      <p:cBhvr>
                                        <p:cTn id="65" dur="500"/>
                                        <p:tgtEl>
                                          <p:spTgt spid="9"/>
                                        </p:tgtEl>
                                      </p:cBhvr>
                                    </p:animEffect>
                                  </p:childTnLst>
                                </p:cTn>
                              </p:par>
                            </p:childTnLst>
                          </p:cTn>
                        </p:par>
                        <p:par>
                          <p:cTn id="66" fill="hold">
                            <p:stCondLst>
                              <p:cond delay="6250"/>
                            </p:stCondLst>
                            <p:childTnLst>
                              <p:par>
                                <p:cTn id="67" presetID="22" presetClass="entr" presetSubtype="4" fill="hold" grpId="0" nodeType="after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down)">
                                      <p:cBhvr>
                                        <p:cTn id="69" dur="500"/>
                                        <p:tgtEl>
                                          <p:spTgt spid="104"/>
                                        </p:tgtEl>
                                      </p:cBhvr>
                                    </p:animEffect>
                                  </p:childTnLst>
                                </p:cTn>
                              </p:par>
                              <p:par>
                                <p:cTn id="70" presetID="47" presetClass="entr" presetSubtype="0" fill="hold" grpId="0" nodeType="with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fade">
                                      <p:cBhvr>
                                        <p:cTn id="72" dur="500"/>
                                        <p:tgtEl>
                                          <p:spTgt spid="120"/>
                                        </p:tgtEl>
                                      </p:cBhvr>
                                    </p:animEffect>
                                    <p:anim calcmode="lin" valueType="num">
                                      <p:cBhvr>
                                        <p:cTn id="73" dur="500" fill="hold"/>
                                        <p:tgtEl>
                                          <p:spTgt spid="120"/>
                                        </p:tgtEl>
                                        <p:attrNameLst>
                                          <p:attrName>ppt_x</p:attrName>
                                        </p:attrNameLst>
                                      </p:cBhvr>
                                      <p:tavLst>
                                        <p:tav tm="0">
                                          <p:val>
                                            <p:strVal val="#ppt_x"/>
                                          </p:val>
                                        </p:tav>
                                        <p:tav tm="100000">
                                          <p:val>
                                            <p:strVal val="#ppt_x"/>
                                          </p:val>
                                        </p:tav>
                                      </p:tavLst>
                                    </p:anim>
                                    <p:anim calcmode="lin" valueType="num">
                                      <p:cBhvr>
                                        <p:cTn id="74" dur="500" fill="hold"/>
                                        <p:tgtEl>
                                          <p:spTgt spid="120"/>
                                        </p:tgtEl>
                                        <p:attrNameLst>
                                          <p:attrName>ppt_y</p:attrName>
                                        </p:attrNameLst>
                                      </p:cBhvr>
                                      <p:tavLst>
                                        <p:tav tm="0">
                                          <p:val>
                                            <p:strVal val="#ppt_y-.1"/>
                                          </p:val>
                                        </p:tav>
                                        <p:tav tm="100000">
                                          <p:val>
                                            <p:strVal val="#ppt_y"/>
                                          </p:val>
                                        </p:tav>
                                      </p:tavLst>
                                    </p:anim>
                                  </p:childTnLst>
                                </p:cTn>
                              </p:par>
                            </p:childTnLst>
                          </p:cTn>
                        </p:par>
                        <p:par>
                          <p:cTn id="75" fill="hold">
                            <p:stCondLst>
                              <p:cond delay="6750"/>
                            </p:stCondLst>
                            <p:childTnLst>
                              <p:par>
                                <p:cTn id="76" presetID="22" presetClass="entr" presetSubtype="8" fill="hold"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left)">
                                      <p:cBhvr>
                                        <p:cTn id="78" dur="500"/>
                                        <p:tgtEl>
                                          <p:spTgt spid="4"/>
                                        </p:tgtEl>
                                      </p:cBhvr>
                                    </p:animEffect>
                                  </p:childTnLst>
                                </p:cTn>
                              </p:par>
                            </p:childTnLst>
                          </p:cTn>
                        </p:par>
                        <p:par>
                          <p:cTn id="79" fill="hold">
                            <p:stCondLst>
                              <p:cond delay="725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par>
                                <p:cTn id="83" presetID="47" presetClass="entr" presetSubtype="0" fill="hold" grpId="0" nodeType="with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anim calcmode="lin" valueType="num">
                                      <p:cBhvr>
                                        <p:cTn id="86" dur="500" fill="hold"/>
                                        <p:tgtEl>
                                          <p:spTgt spid="122"/>
                                        </p:tgtEl>
                                        <p:attrNameLst>
                                          <p:attrName>ppt_x</p:attrName>
                                        </p:attrNameLst>
                                      </p:cBhvr>
                                      <p:tavLst>
                                        <p:tav tm="0">
                                          <p:val>
                                            <p:strVal val="#ppt_x"/>
                                          </p:val>
                                        </p:tav>
                                        <p:tav tm="100000">
                                          <p:val>
                                            <p:strVal val="#ppt_x"/>
                                          </p:val>
                                        </p:tav>
                                      </p:tavLst>
                                    </p:anim>
                                    <p:anim calcmode="lin" valueType="num">
                                      <p:cBhvr>
                                        <p:cTn id="87"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P spid="12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19051" y="1531946"/>
            <a:ext cx="6324622" cy="4918431"/>
            <a:chOff x="819051" y="1531946"/>
            <a:chExt cx="6324622" cy="4918431"/>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21003"/>
            <a:stretch/>
          </p:blipFill>
          <p:spPr>
            <a:xfrm flipH="1">
              <a:off x="1447799" y="2211472"/>
              <a:ext cx="5511583" cy="3922627"/>
            </a:xfrm>
            <a:prstGeom prst="rect">
              <a:avLst/>
            </a:prstGeom>
          </p:spPr>
        </p:pic>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453384" y="5655001"/>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467600" y="2190750"/>
            <a:ext cx="457200" cy="1143000"/>
            <a:chOff x="7467600" y="2190750"/>
            <a:chExt cx="457200" cy="1143000"/>
          </a:xfrm>
        </p:grpSpPr>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7467600" y="3598636"/>
            <a:ext cx="457200" cy="1143000"/>
            <a:chOff x="7467600" y="3598636"/>
            <a:chExt cx="457200" cy="1143000"/>
          </a:xfrm>
        </p:grpSpPr>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1" name="组合 10"/>
          <p:cNvGrpSpPr/>
          <p:nvPr/>
        </p:nvGrpSpPr>
        <p:grpSpPr>
          <a:xfrm>
            <a:off x="7467600" y="5006522"/>
            <a:ext cx="457200" cy="1143000"/>
            <a:chOff x="7467600" y="5006522"/>
            <a:chExt cx="457200" cy="1143000"/>
          </a:xfrm>
        </p:grpSpPr>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 name="组合 5"/>
          <p:cNvGrpSpPr/>
          <p:nvPr/>
        </p:nvGrpSpPr>
        <p:grpSpPr>
          <a:xfrm>
            <a:off x="7767638" y="2180430"/>
            <a:ext cx="2929391" cy="1144800"/>
            <a:chOff x="7767638" y="2180430"/>
            <a:chExt cx="2929391" cy="1144800"/>
          </a:xfrm>
        </p:grpSpPr>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67638" y="3588316"/>
            <a:ext cx="2929391" cy="1144800"/>
            <a:chOff x="7767638" y="3588316"/>
            <a:chExt cx="2929391" cy="1144800"/>
          </a:xfrm>
        </p:grpSpPr>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767638" y="4996202"/>
            <a:ext cx="2929391" cy="1144800"/>
            <a:chOff x="7767638" y="4996202"/>
            <a:chExt cx="2929391" cy="1144800"/>
          </a:xfrm>
        </p:grpSpPr>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cxnSp>
        <p:nvCxnSpPr>
          <p:cNvPr id="76" name="直接连接符 75"/>
          <p:cNvCxnSpPr/>
          <p:nvPr/>
        </p:nvCxnSpPr>
        <p:spPr>
          <a:xfrm>
            <a:off x="908572" y="795704"/>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7" name="文本占位符 118"/>
          <p:cNvSpPr txBox="1">
            <a:spLocks/>
          </p:cNvSpPr>
          <p:nvPr/>
        </p:nvSpPr>
        <p:spPr>
          <a:xfrm>
            <a:off x="791111" y="392899"/>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8" name="组合 77"/>
          <p:cNvGrpSpPr/>
          <p:nvPr/>
        </p:nvGrpSpPr>
        <p:grpSpPr>
          <a:xfrm flipV="1">
            <a:off x="295542" y="334051"/>
            <a:ext cx="537242" cy="537243"/>
            <a:chOff x="7758139" y="2808362"/>
            <a:chExt cx="1285965" cy="1285965"/>
          </a:xfrm>
        </p:grpSpPr>
        <p:sp>
          <p:nvSpPr>
            <p:cNvPr id="79" name="任意多边形 78"/>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userDrawn="1"/>
          </p:nvGrpSpPr>
          <p:grpSpPr>
            <a:xfrm>
              <a:off x="7904995" y="2955216"/>
              <a:ext cx="992256" cy="992256"/>
              <a:chOff x="813435" y="4187372"/>
              <a:chExt cx="1292678" cy="1292678"/>
            </a:xfrm>
            <a:noFill/>
          </p:grpSpPr>
          <p:sp>
            <p:nvSpPr>
              <p:cNvPr id="82" name="圆角矩形 8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3723541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14:presetBounceEnd="40000">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14:bounceEnd="40000">
                                          <p:cBhvr additive="base">
                                            <p:cTn id="21" dur="750" fill="hold"/>
                                            <p:tgtEl>
                                              <p:spTgt spid="136"/>
                                            </p:tgtEl>
                                            <p:attrNameLst>
                                              <p:attrName>ppt_x</p:attrName>
                                            </p:attrNameLst>
                                          </p:cBhvr>
                                          <p:tavLst>
                                            <p:tav tm="0">
                                              <p:val>
                                                <p:strVal val="1+#ppt_w/2"/>
                                              </p:val>
                                            </p:tav>
                                            <p:tav tm="100000">
                                              <p:val>
                                                <p:strVal val="#ppt_x"/>
                                              </p:val>
                                            </p:tav>
                                          </p:tavLst>
                                        </p:anim>
                                        <p:anim calcmode="lin" valueType="num" p14:bounceEnd="40000">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40000">
                                          <p:cBhvr additive="base">
                                            <p:cTn id="25"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14:presetBounceEnd="40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40000">
                                          <p:cBhvr additive="base">
                                            <p:cTn id="34"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14:presetBounceEnd="40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40000">
                                          <p:cBhvr additive="base">
                                            <p:cTn id="52"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750" fill="hold"/>
                                            <p:tgtEl>
                                              <p:spTgt spid="136"/>
                                            </p:tgtEl>
                                            <p:attrNameLst>
                                              <p:attrName>ppt_x</p:attrName>
                                            </p:attrNameLst>
                                          </p:cBhvr>
                                          <p:tavLst>
                                            <p:tav tm="0">
                                              <p:val>
                                                <p:strVal val="1+#ppt_w/2"/>
                                              </p:val>
                                            </p:tav>
                                            <p:tav tm="100000">
                                              <p:val>
                                                <p:strVal val="#ppt_x"/>
                                              </p:val>
                                            </p:tav>
                                          </p:tavLst>
                                        </p:anim>
                                        <p:anim calcmode="lin" valueType="num">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1+#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750" fill="hold"/>
                                            <p:tgtEl>
                                              <p:spTgt spid="10"/>
                                            </p:tgtEl>
                                            <p:attrNameLst>
                                              <p:attrName>ppt_x</p:attrName>
                                            </p:attrNameLst>
                                          </p:cBhvr>
                                          <p:tavLst>
                                            <p:tav tm="0">
                                              <p:val>
                                                <p:strVal val="1+#ppt_w/2"/>
                                              </p:val>
                                            </p:tav>
                                            <p:tav tm="100000">
                                              <p:val>
                                                <p:strVal val="#ppt_x"/>
                                              </p:val>
                                            </p:tav>
                                          </p:tavLst>
                                        </p:anim>
                                        <p:anim calcmode="lin" valueType="num">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文本框 17"/>
          <p:cNvSpPr txBox="1"/>
          <p:nvPr/>
        </p:nvSpPr>
        <p:spPr>
          <a:xfrm>
            <a:off x="5838978" y="2129965"/>
            <a:ext cx="4798707" cy="923330"/>
          </a:xfrm>
          <a:prstGeom prst="rect">
            <a:avLst/>
          </a:prstGeom>
          <a:noFill/>
        </p:spPr>
        <p:txBody>
          <a:bodyPr wrap="square" rtlCol="0">
            <a:spAutoFit/>
          </a:bodyPr>
          <a:lstStyle/>
          <a:p>
            <a:pPr algn="ctr"/>
            <a:r>
              <a:rPr lang="zh-CN" altLang="en-US" sz="5400" dirty="0" smtClean="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rPr>
              <a:t>謝謝您的聆聽</a:t>
            </a:r>
            <a:endParaRPr lang="zh-CN" altLang="en-US" sz="5400" dirty="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endParaRPr>
          </a:p>
        </p:txBody>
      </p:sp>
      <p:sp>
        <p:nvSpPr>
          <p:cNvPr id="57" name="TextBox 56"/>
          <p:cNvSpPr txBox="1"/>
          <p:nvPr/>
        </p:nvSpPr>
        <p:spPr>
          <a:xfrm>
            <a:off x="6991836" y="3075592"/>
            <a:ext cx="2492990" cy="400110"/>
          </a:xfrm>
          <a:prstGeom prst="rect">
            <a:avLst/>
          </a:prstGeom>
          <a:noFill/>
          <a:effectLst/>
        </p:spPr>
        <p:txBody>
          <a:bodyPr wrap="none" rtlCol="0">
            <a:spAutoFit/>
          </a:bodyPr>
          <a:lstStyle/>
          <a:p>
            <a:pPr algn="ctr"/>
            <a:r>
              <a:rPr lang="zh-CN" altLang="en-US" sz="2000" dirty="0" smtClean="0">
                <a:solidFill>
                  <a:schemeClr val="bg1">
                    <a:lumMod val="95000"/>
                  </a:schemeClr>
                </a:solidFill>
                <a:latin typeface="微软雅黑" pitchFamily="34" charset="-122"/>
                <a:ea typeface="微软雅黑" pitchFamily="34" charset="-122"/>
              </a:rPr>
              <a:t>祝你有个美好的一天</a:t>
            </a:r>
            <a:endParaRPr lang="zh-CN" altLang="en-US" sz="2000" dirty="0">
              <a:solidFill>
                <a:schemeClr val="bg1">
                  <a:lumMod val="95000"/>
                </a:schemeClr>
              </a:solidFill>
              <a:latin typeface="微软雅黑" pitchFamily="34" charset="-122"/>
              <a:ea typeface="微软雅黑" pitchFamily="34" charset="-122"/>
            </a:endParaRPr>
          </a:p>
        </p:txBody>
      </p:sp>
      <p:sp>
        <p:nvSpPr>
          <p:cNvPr id="58" name="TextBox 57"/>
          <p:cNvSpPr txBox="1"/>
          <p:nvPr/>
        </p:nvSpPr>
        <p:spPr>
          <a:xfrm>
            <a:off x="5436812" y="3781858"/>
            <a:ext cx="5603038" cy="738664"/>
          </a:xfrm>
          <a:prstGeom prst="rect">
            <a:avLst/>
          </a:prstGeom>
          <a:noFill/>
          <a:effectLst/>
        </p:spPr>
        <p:txBody>
          <a:bodyPr wrap="square" rtlCol="0">
            <a:spAutoFit/>
          </a:bodyPr>
          <a:lstStyle/>
          <a:p>
            <a:pPr algn="ctr"/>
            <a:r>
              <a:rPr lang="en-US" altLang="zh-CN" sz="1400" dirty="0" smtClean="0">
                <a:solidFill>
                  <a:schemeClr val="bg1">
                    <a:lumMod val="95000"/>
                  </a:schemeClr>
                </a:solidFill>
              </a:rPr>
              <a:t>Chinese  </a:t>
            </a:r>
            <a:r>
              <a:rPr lang="en-US" altLang="zh-CN" sz="1400" dirty="0">
                <a:solidFill>
                  <a:schemeClr val="bg1">
                    <a:lumMod val="95000"/>
                  </a:schemeClr>
                </a:solidFill>
              </a:rPr>
              <a:t>companies </a:t>
            </a:r>
            <a:r>
              <a:rPr lang="en-US" altLang="zh-CN" sz="1400" dirty="0" smtClean="0">
                <a:solidFill>
                  <a:schemeClr val="bg1">
                    <a:lumMod val="95000"/>
                  </a:schemeClr>
                </a:solidFill>
              </a:rPr>
              <a:t> will </a:t>
            </a:r>
            <a:r>
              <a:rPr lang="en-US" altLang="zh-CN" sz="1400" dirty="0">
                <a:solidFill>
                  <a:schemeClr val="bg1">
                    <a:lumMod val="95000"/>
                  </a:schemeClr>
                </a:solidFill>
              </a:rPr>
              <a:t>no </a:t>
            </a:r>
            <a:r>
              <a:rPr lang="en-US" altLang="zh-CN" sz="1400" dirty="0" smtClean="0">
                <a:solidFill>
                  <a:schemeClr val="bg1">
                    <a:lumMod val="95000"/>
                  </a:schemeClr>
                </a:solidFill>
              </a:rPr>
              <a:t>longer</a:t>
            </a:r>
            <a:r>
              <a:rPr lang="en-US" altLang="zh-CN" sz="1400" dirty="0">
                <a:solidFill>
                  <a:schemeClr val="bg1">
                    <a:lumMod val="95000"/>
                  </a:schemeClr>
                </a:solidFill>
              </a:rPr>
              <a:t> </a:t>
            </a:r>
            <a:r>
              <a:rPr lang="en-US" altLang="zh-CN" sz="1400" dirty="0" smtClean="0">
                <a:solidFill>
                  <a:schemeClr val="bg1">
                    <a:lumMod val="95000"/>
                  </a:schemeClr>
                </a:solidFill>
              </a:rPr>
              <a:t>remain in the hard stage and </a:t>
            </a:r>
            <a:r>
              <a:rPr lang="en-US" altLang="zh-CN" sz="1400" dirty="0">
                <a:solidFill>
                  <a:schemeClr val="bg1">
                    <a:lumMod val="95000"/>
                  </a:schemeClr>
                </a:solidFill>
              </a:rPr>
              <a:t>they </a:t>
            </a:r>
            <a:r>
              <a:rPr lang="en-US" altLang="zh-CN" sz="1400" dirty="0" smtClean="0">
                <a:solidFill>
                  <a:schemeClr val="bg1">
                    <a:lumMod val="95000"/>
                  </a:schemeClr>
                </a:solidFill>
              </a:rPr>
              <a:t>are also </a:t>
            </a:r>
            <a:r>
              <a:rPr lang="en-US" altLang="zh-CN" sz="1400" dirty="0">
                <a:solidFill>
                  <a:schemeClr val="bg1">
                    <a:lumMod val="95000"/>
                  </a:schemeClr>
                </a:solidFill>
              </a:rPr>
              <a:t>promoting a culture Chinese  companies  will no longer remain </a:t>
            </a:r>
            <a:endParaRPr lang="en-US" altLang="zh-CN" sz="1400" dirty="0" smtClean="0">
              <a:solidFill>
                <a:schemeClr val="bg1">
                  <a:lumMod val="95000"/>
                </a:schemeClr>
              </a:solidFill>
            </a:endParaRPr>
          </a:p>
          <a:p>
            <a:pPr algn="ctr"/>
            <a:r>
              <a:rPr lang="en-US" altLang="zh-CN" sz="1400" dirty="0" smtClean="0">
                <a:solidFill>
                  <a:schemeClr val="bg1">
                    <a:lumMod val="95000"/>
                  </a:schemeClr>
                </a:solidFill>
              </a:rPr>
              <a:t>in </a:t>
            </a:r>
            <a:r>
              <a:rPr lang="en-US" altLang="zh-CN" sz="1400" dirty="0">
                <a:solidFill>
                  <a:schemeClr val="bg1">
                    <a:lumMod val="95000"/>
                  </a:schemeClr>
                </a:solidFill>
              </a:rPr>
              <a:t>the hard stage and they are also promoting a </a:t>
            </a:r>
            <a:r>
              <a:rPr lang="en-US" altLang="zh-CN" sz="1400" dirty="0" smtClean="0">
                <a:solidFill>
                  <a:schemeClr val="bg1">
                    <a:lumMod val="95000"/>
                  </a:schemeClr>
                </a:solidFill>
              </a:rPr>
              <a:t>culture</a:t>
            </a:r>
            <a:endParaRPr lang="zh-CN" altLang="en-US" sz="1400" dirty="0">
              <a:solidFill>
                <a:schemeClr val="bg1">
                  <a:lumMod val="95000"/>
                </a:schemeClr>
              </a:solidFill>
              <a:latin typeface="微软雅黑" pitchFamily="34" charset="-122"/>
              <a:ea typeface="微软雅黑" pitchFamily="34" charset="-122"/>
            </a:endParaRPr>
          </a:p>
        </p:txBody>
      </p:sp>
      <p:sp>
        <p:nvSpPr>
          <p:cNvPr id="59" name="同心圆 58"/>
          <p:cNvSpPr/>
          <p:nvPr/>
        </p:nvSpPr>
        <p:spPr>
          <a:xfrm>
            <a:off x="896526" y="14583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0" name="组合 59"/>
          <p:cNvGrpSpPr/>
          <p:nvPr/>
        </p:nvGrpSpPr>
        <p:grpSpPr>
          <a:xfrm>
            <a:off x="1225932" y="1786941"/>
            <a:ext cx="3257550" cy="3257550"/>
            <a:chOff x="1327530" y="1600524"/>
            <a:chExt cx="3257550" cy="3257550"/>
          </a:xfrm>
        </p:grpSpPr>
        <p:sp>
          <p:nvSpPr>
            <p:cNvPr id="61"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62" name="空心弧 61"/>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64" name="椭圆 63"/>
          <p:cNvSpPr/>
          <p:nvPr/>
        </p:nvSpPr>
        <p:spPr>
          <a:xfrm>
            <a:off x="1941446" y="25748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017645" y="27030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73544" y="17345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948119" y="1509129"/>
            <a:ext cx="3813175" cy="3813175"/>
            <a:chOff x="4204493" y="2223408"/>
            <a:chExt cx="3813175" cy="3813175"/>
          </a:xfrm>
        </p:grpSpPr>
        <p:cxnSp>
          <p:nvCxnSpPr>
            <p:cNvPr id="68" name="直接连接符 6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47" name="椭圆 146"/>
          <p:cNvSpPr/>
          <p:nvPr/>
        </p:nvSpPr>
        <p:spPr>
          <a:xfrm>
            <a:off x="794132" y="13559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94132" y="13559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94118" y="2588364"/>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059168" y="2194664"/>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1836918" y="1813664"/>
            <a:ext cx="409142" cy="409142"/>
            <a:chOff x="2814405" y="2119805"/>
            <a:chExt cx="409142" cy="409142"/>
          </a:xfrm>
        </p:grpSpPr>
        <p:sp>
          <p:nvSpPr>
            <p:cNvPr id="156" name="椭圆 1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rot="3375645">
            <a:off x="2970991" y="2554817"/>
            <a:ext cx="409142" cy="409142"/>
            <a:chOff x="2814405" y="2119805"/>
            <a:chExt cx="409142" cy="409142"/>
          </a:xfrm>
        </p:grpSpPr>
        <p:sp>
          <p:nvSpPr>
            <p:cNvPr id="159" name="椭圆 1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rot="3375645">
            <a:off x="3189318" y="2150297"/>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p:cNvGrpSpPr/>
          <p:nvPr/>
        </p:nvGrpSpPr>
        <p:grpSpPr>
          <a:xfrm rot="3375645">
            <a:off x="3389849" y="1763392"/>
            <a:ext cx="409142" cy="409142"/>
            <a:chOff x="2814405" y="2119805"/>
            <a:chExt cx="409142" cy="409142"/>
          </a:xfrm>
        </p:grpSpPr>
        <p:sp>
          <p:nvSpPr>
            <p:cNvPr id="165" name="椭圆 1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rot="3375645">
            <a:off x="3383900" y="3225854"/>
            <a:ext cx="409142" cy="409142"/>
            <a:chOff x="2814405" y="2119805"/>
            <a:chExt cx="409142" cy="409142"/>
          </a:xfrm>
        </p:grpSpPr>
        <p:sp>
          <p:nvSpPr>
            <p:cNvPr id="168" name="椭圆 1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rot="3375645">
            <a:off x="3850625" y="3225852"/>
            <a:ext cx="409142" cy="409142"/>
            <a:chOff x="2814405" y="2119805"/>
            <a:chExt cx="409142" cy="409142"/>
          </a:xfrm>
        </p:grpSpPr>
        <p:sp>
          <p:nvSpPr>
            <p:cNvPr id="171" name="椭圆 1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rot="3375645">
            <a:off x="4095558" y="3225853"/>
            <a:ext cx="409142" cy="409142"/>
            <a:chOff x="2814405" y="2119805"/>
            <a:chExt cx="409142" cy="409142"/>
          </a:xfrm>
        </p:grpSpPr>
        <p:sp>
          <p:nvSpPr>
            <p:cNvPr id="174" name="椭圆 1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rot="3375645">
            <a:off x="3033857" y="3825929"/>
            <a:ext cx="409142" cy="409142"/>
            <a:chOff x="2814405" y="2119805"/>
            <a:chExt cx="409142" cy="409142"/>
          </a:xfrm>
        </p:grpSpPr>
        <p:sp>
          <p:nvSpPr>
            <p:cNvPr id="177" name="椭圆 1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rot="3375645">
            <a:off x="3519631" y="4583164"/>
            <a:ext cx="409142" cy="409142"/>
            <a:chOff x="2814405" y="2119805"/>
            <a:chExt cx="409142" cy="409142"/>
          </a:xfrm>
        </p:grpSpPr>
        <p:sp>
          <p:nvSpPr>
            <p:cNvPr id="180" name="椭圆 1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rot="3375645">
            <a:off x="3281506" y="4230738"/>
            <a:ext cx="409142" cy="409142"/>
            <a:chOff x="2814405" y="2119805"/>
            <a:chExt cx="409142" cy="409142"/>
          </a:xfrm>
        </p:grpSpPr>
        <p:sp>
          <p:nvSpPr>
            <p:cNvPr id="183" name="椭圆 1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2252807" y="3816400"/>
            <a:ext cx="409142" cy="409142"/>
            <a:chOff x="2814405" y="2119805"/>
            <a:chExt cx="409142" cy="409142"/>
          </a:xfrm>
        </p:grpSpPr>
        <p:sp>
          <p:nvSpPr>
            <p:cNvPr id="186" name="椭圆 1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rot="3375645">
            <a:off x="1776557" y="4571257"/>
            <a:ext cx="409142" cy="409142"/>
            <a:chOff x="2814405" y="2119805"/>
            <a:chExt cx="409142" cy="409142"/>
          </a:xfrm>
        </p:grpSpPr>
        <p:sp>
          <p:nvSpPr>
            <p:cNvPr id="189" name="椭圆 1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rot="3375645">
            <a:off x="2012301" y="4214070"/>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1028051" y="3214737"/>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1487633" y="3214737"/>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1925782" y="3212354"/>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4" name="fu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05630" y="3006292"/>
            <a:ext cx="1522572" cy="1054340"/>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432505"/>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150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500"/>
                                        <p:tgtEl>
                                          <p:spTgt spid="57"/>
                                        </p:tgtEl>
                                      </p:cBhvr>
                                    </p:animEffect>
                                  </p:childTnLst>
                                </p:cTn>
                              </p:par>
                              <p:par>
                                <p:cTn id="8" presetID="16" presetClass="entr" presetSubtype="37" fill="hold" grpId="0" nodeType="withEffect">
                                  <p:stCondLst>
                                    <p:cond delay="1500"/>
                                  </p:stCondLst>
                                  <p:childTnLst>
                                    <p:set>
                                      <p:cBhvr>
                                        <p:cTn id="9" dur="1" fill="hold">
                                          <p:stCondLst>
                                            <p:cond delay="0"/>
                                          </p:stCondLst>
                                        </p:cTn>
                                        <p:tgtEl>
                                          <p:spTgt spid="58"/>
                                        </p:tgtEl>
                                        <p:attrNameLst>
                                          <p:attrName>style.visibility</p:attrName>
                                        </p:attrNameLst>
                                      </p:cBhvr>
                                      <p:to>
                                        <p:strVal val="visible"/>
                                      </p:to>
                                    </p:set>
                                    <p:animEffect transition="in" filter="barn(outVertical)">
                                      <p:cBhvr>
                                        <p:cTn id="10" dur="500"/>
                                        <p:tgtEl>
                                          <p:spTgt spid="58"/>
                                        </p:tgtEl>
                                      </p:cBhvr>
                                    </p:animEffect>
                                  </p:childTnLst>
                                </p:cTn>
                              </p:par>
                              <p:par>
                                <p:cTn id="11" presetID="16" presetClass="entr" presetSubtype="37" fill="hold" grpId="0" nodeType="withEffect">
                                  <p:stCondLst>
                                    <p:cond delay="1500"/>
                                  </p:stCondLst>
                                  <p:childTnLst>
                                    <p:set>
                                      <p:cBhvr>
                                        <p:cTn id="12" dur="1" fill="hold">
                                          <p:stCondLst>
                                            <p:cond delay="0"/>
                                          </p:stCondLst>
                                        </p:cTn>
                                        <p:tgtEl>
                                          <p:spTgt spid="56"/>
                                        </p:tgtEl>
                                        <p:attrNameLst>
                                          <p:attrName>style.visibility</p:attrName>
                                        </p:attrNameLst>
                                      </p:cBhvr>
                                      <p:to>
                                        <p:strVal val="visible"/>
                                      </p:to>
                                    </p:set>
                                    <p:animEffect transition="in" filter="barn(outVertical)">
                                      <p:cBhvr>
                                        <p:cTn id="13" dur="500"/>
                                        <p:tgtEl>
                                          <p:spTgt spid="56"/>
                                        </p:tgtEl>
                                      </p:cBhvr>
                                    </p:animEffect>
                                  </p:childTnLst>
                                </p:cTn>
                              </p:par>
                              <p:par>
                                <p:cTn id="14" presetID="53" presetClass="entr" presetSubtype="16" fill="hold" nodeType="withEffect">
                                  <p:stCondLst>
                                    <p:cond delay="0"/>
                                  </p:stCondLst>
                                  <p:childTnLst>
                                    <p:set>
                                      <p:cBhvr>
                                        <p:cTn id="15" dur="1" fill="hold">
                                          <p:stCondLst>
                                            <p:cond delay="0"/>
                                          </p:stCondLst>
                                        </p:cTn>
                                        <p:tgtEl>
                                          <p:spTgt spid="204"/>
                                        </p:tgtEl>
                                        <p:attrNameLst>
                                          <p:attrName>style.visibility</p:attrName>
                                        </p:attrNameLst>
                                      </p:cBhvr>
                                      <p:to>
                                        <p:strVal val="visible"/>
                                      </p:to>
                                    </p:set>
                                    <p:anim calcmode="lin" valueType="num">
                                      <p:cBhvr>
                                        <p:cTn id="16" dur="600" fill="hold"/>
                                        <p:tgtEl>
                                          <p:spTgt spid="204"/>
                                        </p:tgtEl>
                                        <p:attrNameLst>
                                          <p:attrName>ppt_w</p:attrName>
                                        </p:attrNameLst>
                                      </p:cBhvr>
                                      <p:tavLst>
                                        <p:tav tm="0">
                                          <p:val>
                                            <p:fltVal val="0"/>
                                          </p:val>
                                        </p:tav>
                                        <p:tav tm="100000">
                                          <p:val>
                                            <p:strVal val="#ppt_w"/>
                                          </p:val>
                                        </p:tav>
                                      </p:tavLst>
                                    </p:anim>
                                    <p:anim calcmode="lin" valueType="num">
                                      <p:cBhvr>
                                        <p:cTn id="17" dur="600" fill="hold"/>
                                        <p:tgtEl>
                                          <p:spTgt spid="204"/>
                                        </p:tgtEl>
                                        <p:attrNameLst>
                                          <p:attrName>ppt_h</p:attrName>
                                        </p:attrNameLst>
                                      </p:cBhvr>
                                      <p:tavLst>
                                        <p:tav tm="0">
                                          <p:val>
                                            <p:fltVal val="0"/>
                                          </p:val>
                                        </p:tav>
                                        <p:tav tm="100000">
                                          <p:val>
                                            <p:strVal val="#ppt_h"/>
                                          </p:val>
                                        </p:tav>
                                      </p:tavLst>
                                    </p:anim>
                                    <p:animEffect transition="in" filter="fade">
                                      <p:cBhvr>
                                        <p:cTn id="18" dur="600"/>
                                        <p:tgtEl>
                                          <p:spTgt spid="20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par>
                                <p:cTn id="24" presetID="53" presetClass="entr" presetSubtype="16"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fltVal val="0"/>
                                          </p:val>
                                        </p:tav>
                                        <p:tav tm="100000">
                                          <p:val>
                                            <p:strVal val="#ppt_w"/>
                                          </p:val>
                                        </p:tav>
                                      </p:tavLst>
                                    </p:anim>
                                    <p:anim calcmode="lin" valueType="num">
                                      <p:cBhvr>
                                        <p:cTn id="27" dur="500" fill="hold"/>
                                        <p:tgtEl>
                                          <p:spTgt spid="60"/>
                                        </p:tgtEl>
                                        <p:attrNameLst>
                                          <p:attrName>ppt_h</p:attrName>
                                        </p:attrNameLst>
                                      </p:cBhvr>
                                      <p:tavLst>
                                        <p:tav tm="0">
                                          <p:val>
                                            <p:fltVal val="0"/>
                                          </p:val>
                                        </p:tav>
                                        <p:tav tm="100000">
                                          <p:val>
                                            <p:strVal val="#ppt_h"/>
                                          </p:val>
                                        </p:tav>
                                      </p:tavLst>
                                    </p:anim>
                                    <p:animEffect transition="in" filter="fade">
                                      <p:cBhvr>
                                        <p:cTn id="28" dur="500"/>
                                        <p:tgtEl>
                                          <p:spTgt spid="60"/>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par>
                                <p:cTn id="39" presetID="8" presetClass="emph" presetSubtype="0" fill="hold" grpId="1" nodeType="withEffect">
                                  <p:stCondLst>
                                    <p:cond delay="500"/>
                                  </p:stCondLst>
                                  <p:childTnLst>
                                    <p:animRot by="21600000">
                                      <p:cBhvr>
                                        <p:cTn id="40" dur="10000" fill="hold"/>
                                        <p:tgtEl>
                                          <p:spTgt spid="66"/>
                                        </p:tgtEl>
                                        <p:attrNameLst>
                                          <p:attrName>r</p:attrName>
                                        </p:attrNameLst>
                                      </p:cBhvr>
                                    </p:animRot>
                                  </p:childTnLst>
                                </p:cTn>
                              </p:par>
                              <p:par>
                                <p:cTn id="41" presetID="10" presetClass="entr" presetSubtype="0" fill="hold" grpId="0" nodeType="withEffect">
                                  <p:stCondLst>
                                    <p:cond delay="7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48"/>
                                        </p:tgtEl>
                                        <p:attrNameLst>
                                          <p:attrName>style.visibility</p:attrName>
                                        </p:attrNameLst>
                                      </p:cBhvr>
                                      <p:to>
                                        <p:strVal val="visible"/>
                                      </p:to>
                                    </p:set>
                                    <p:animEffect transition="in" filter="fade">
                                      <p:cBhvr>
                                        <p:cTn id="46" dur="500"/>
                                        <p:tgtEl>
                                          <p:spTgt spid="148"/>
                                        </p:tgtEl>
                                      </p:cBhvr>
                                    </p:animEffect>
                                  </p:childTnLst>
                                </p:cTn>
                              </p:par>
                              <p:par>
                                <p:cTn id="47" presetID="8" presetClass="emph" presetSubtype="0" fill="hold" grpId="1" nodeType="withEffect">
                                  <p:stCondLst>
                                    <p:cond delay="1000"/>
                                  </p:stCondLst>
                                  <p:childTnLst>
                                    <p:animRot by="-21600000">
                                      <p:cBhvr>
                                        <p:cTn id="48" dur="10000" fill="hold"/>
                                        <p:tgtEl>
                                          <p:spTgt spid="148"/>
                                        </p:tgtEl>
                                        <p:attrNameLst>
                                          <p:attrName>r</p:attrName>
                                        </p:attrNameLst>
                                      </p:cBhvr>
                                    </p:animRot>
                                  </p:childTnLst>
                                </p:cTn>
                              </p:par>
                              <p:par>
                                <p:cTn id="49" presetID="10" presetClass="entr" presetSubtype="0" fill="hold" grpId="0" nodeType="withEffect">
                                  <p:stCondLst>
                                    <p:cond delay="2000"/>
                                  </p:stCondLst>
                                  <p:childTnLst>
                                    <p:set>
                                      <p:cBhvr>
                                        <p:cTn id="50" dur="1" fill="hold">
                                          <p:stCondLst>
                                            <p:cond delay="0"/>
                                          </p:stCondLst>
                                        </p:cTn>
                                        <p:tgtEl>
                                          <p:spTgt spid="147"/>
                                        </p:tgtEl>
                                        <p:attrNameLst>
                                          <p:attrName>style.visibility</p:attrName>
                                        </p:attrNameLst>
                                      </p:cBhvr>
                                      <p:to>
                                        <p:strVal val="visible"/>
                                      </p:to>
                                    </p:set>
                                    <p:animEffect transition="in" filter="fade">
                                      <p:cBhvr>
                                        <p:cTn id="51" dur="500"/>
                                        <p:tgtEl>
                                          <p:spTgt spid="147"/>
                                        </p:tgtEl>
                                      </p:cBhvr>
                                    </p:animEffect>
                                  </p:childTnLst>
                                </p:cTn>
                              </p:par>
                              <p:par>
                                <p:cTn id="52" presetID="10" presetClass="entr" presetSubtype="0" fill="hold" nodeType="withEffect">
                                  <p:stCondLst>
                                    <p:cond delay="150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1000"/>
                                        <p:tgtEl>
                                          <p:spTgt spid="67"/>
                                        </p:tgtEl>
                                      </p:cBhvr>
                                    </p:animEffect>
                                  </p:childTnLst>
                                </p:cTn>
                              </p:par>
                              <p:par>
                                <p:cTn id="55" presetID="10" presetClass="entr" presetSubtype="0" fill="hold" nodeType="withEffect">
                                  <p:stCondLst>
                                    <p:cond delay="22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500"/>
                                        <p:tgtEl>
                                          <p:spTgt spid="149"/>
                                        </p:tgtEl>
                                      </p:cBhvr>
                                    </p:animEffect>
                                  </p:childTnLst>
                                </p:cTn>
                              </p:par>
                              <p:par>
                                <p:cTn id="58" presetID="10" presetClass="entr" presetSubtype="0" fill="hold" nodeType="withEffect">
                                  <p:stCondLst>
                                    <p:cond delay="2250"/>
                                  </p:stCondLst>
                                  <p:childTnLst>
                                    <p:set>
                                      <p:cBhvr>
                                        <p:cTn id="59" dur="1" fill="hold">
                                          <p:stCondLst>
                                            <p:cond delay="0"/>
                                          </p:stCondLst>
                                        </p:cTn>
                                        <p:tgtEl>
                                          <p:spTgt spid="158"/>
                                        </p:tgtEl>
                                        <p:attrNameLst>
                                          <p:attrName>style.visibility</p:attrName>
                                        </p:attrNameLst>
                                      </p:cBhvr>
                                      <p:to>
                                        <p:strVal val="visible"/>
                                      </p:to>
                                    </p:set>
                                    <p:animEffect transition="in" filter="fade">
                                      <p:cBhvr>
                                        <p:cTn id="60" dur="500"/>
                                        <p:tgtEl>
                                          <p:spTgt spid="158"/>
                                        </p:tgtEl>
                                      </p:cBhvr>
                                    </p:animEffect>
                                  </p:childTnLst>
                                </p:cTn>
                              </p:par>
                              <p:par>
                                <p:cTn id="61" presetID="10" presetClass="entr" presetSubtype="0" fill="hold" nodeType="withEffect">
                                  <p:stCondLst>
                                    <p:cond delay="2500"/>
                                  </p:stCondLst>
                                  <p:childTnLst>
                                    <p:set>
                                      <p:cBhvr>
                                        <p:cTn id="62" dur="1" fill="hold">
                                          <p:stCondLst>
                                            <p:cond delay="0"/>
                                          </p:stCondLst>
                                        </p:cTn>
                                        <p:tgtEl>
                                          <p:spTgt spid="152"/>
                                        </p:tgtEl>
                                        <p:attrNameLst>
                                          <p:attrName>style.visibility</p:attrName>
                                        </p:attrNameLst>
                                      </p:cBhvr>
                                      <p:to>
                                        <p:strVal val="visible"/>
                                      </p:to>
                                    </p:set>
                                    <p:animEffect transition="in" filter="fade">
                                      <p:cBhvr>
                                        <p:cTn id="63" dur="500"/>
                                        <p:tgtEl>
                                          <p:spTgt spid="152"/>
                                        </p:tgtEl>
                                      </p:cBhvr>
                                    </p:animEffect>
                                  </p:childTnLst>
                                </p:cTn>
                              </p:par>
                              <p:par>
                                <p:cTn id="64" presetID="10" presetClass="entr" presetSubtype="0" fill="hold" nodeType="withEffect">
                                  <p:stCondLst>
                                    <p:cond delay="250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500"/>
                                        <p:tgtEl>
                                          <p:spTgt spid="161"/>
                                        </p:tgtEl>
                                      </p:cBhvr>
                                    </p:animEffect>
                                  </p:childTnLst>
                                </p:cTn>
                              </p:par>
                              <p:par>
                                <p:cTn id="67" presetID="10" presetClass="entr" presetSubtype="0" fill="hold" nodeType="withEffect">
                                  <p:stCondLst>
                                    <p:cond delay="275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500"/>
                                        <p:tgtEl>
                                          <p:spTgt spid="155"/>
                                        </p:tgtEl>
                                      </p:cBhvr>
                                    </p:animEffect>
                                  </p:childTnLst>
                                </p:cTn>
                              </p:par>
                              <p:par>
                                <p:cTn id="70" presetID="10" presetClass="entr" presetSubtype="0" fill="hold" nodeType="withEffect">
                                  <p:stCondLst>
                                    <p:cond delay="2750"/>
                                  </p:stCondLst>
                                  <p:childTnLst>
                                    <p:set>
                                      <p:cBhvr>
                                        <p:cTn id="71" dur="1" fill="hold">
                                          <p:stCondLst>
                                            <p:cond delay="0"/>
                                          </p:stCondLst>
                                        </p:cTn>
                                        <p:tgtEl>
                                          <p:spTgt spid="164"/>
                                        </p:tgtEl>
                                        <p:attrNameLst>
                                          <p:attrName>style.visibility</p:attrName>
                                        </p:attrNameLst>
                                      </p:cBhvr>
                                      <p:to>
                                        <p:strVal val="visible"/>
                                      </p:to>
                                    </p:set>
                                    <p:animEffect transition="in" filter="fade">
                                      <p:cBhvr>
                                        <p:cTn id="72" dur="500"/>
                                        <p:tgtEl>
                                          <p:spTgt spid="164"/>
                                        </p:tgtEl>
                                      </p:cBhvr>
                                    </p:animEffect>
                                  </p:childTnLst>
                                </p:cTn>
                              </p:par>
                              <p:par>
                                <p:cTn id="73" presetID="10" presetClass="entr" presetSubtype="0" fill="hold" nodeType="withEffect">
                                  <p:stCondLst>
                                    <p:cond delay="2900"/>
                                  </p:stCondLst>
                                  <p:childTnLst>
                                    <p:set>
                                      <p:cBhvr>
                                        <p:cTn id="74" dur="1" fill="hold">
                                          <p:stCondLst>
                                            <p:cond delay="0"/>
                                          </p:stCondLst>
                                        </p:cTn>
                                        <p:tgtEl>
                                          <p:spTgt spid="167"/>
                                        </p:tgtEl>
                                        <p:attrNameLst>
                                          <p:attrName>style.visibility</p:attrName>
                                        </p:attrNameLst>
                                      </p:cBhvr>
                                      <p:to>
                                        <p:strVal val="visible"/>
                                      </p:to>
                                    </p:set>
                                    <p:animEffect transition="in" filter="fade">
                                      <p:cBhvr>
                                        <p:cTn id="75" dur="500"/>
                                        <p:tgtEl>
                                          <p:spTgt spid="167"/>
                                        </p:tgtEl>
                                      </p:cBhvr>
                                    </p:animEffect>
                                  </p:childTnLst>
                                </p:cTn>
                              </p:par>
                              <p:par>
                                <p:cTn id="76" presetID="10" presetClass="entr" presetSubtype="0" fill="hold" nodeType="withEffect">
                                  <p:stCondLst>
                                    <p:cond delay="3100"/>
                                  </p:stCondLst>
                                  <p:childTnLst>
                                    <p:set>
                                      <p:cBhvr>
                                        <p:cTn id="77" dur="1" fill="hold">
                                          <p:stCondLst>
                                            <p:cond delay="0"/>
                                          </p:stCondLst>
                                        </p:cTn>
                                        <p:tgtEl>
                                          <p:spTgt spid="176"/>
                                        </p:tgtEl>
                                        <p:attrNameLst>
                                          <p:attrName>style.visibility</p:attrName>
                                        </p:attrNameLst>
                                      </p:cBhvr>
                                      <p:to>
                                        <p:strVal val="visible"/>
                                      </p:to>
                                    </p:set>
                                    <p:animEffect transition="in" filter="fade">
                                      <p:cBhvr>
                                        <p:cTn id="78" dur="500"/>
                                        <p:tgtEl>
                                          <p:spTgt spid="176"/>
                                        </p:tgtEl>
                                      </p:cBhvr>
                                    </p:animEffect>
                                  </p:childTnLst>
                                </p:cTn>
                              </p:par>
                              <p:par>
                                <p:cTn id="79" presetID="10" presetClass="entr" presetSubtype="0" fill="hold" nodeType="withEffect">
                                  <p:stCondLst>
                                    <p:cond delay="3300"/>
                                  </p:stCondLst>
                                  <p:childTnLst>
                                    <p:set>
                                      <p:cBhvr>
                                        <p:cTn id="80" dur="1" fill="hold">
                                          <p:stCondLst>
                                            <p:cond delay="0"/>
                                          </p:stCondLst>
                                        </p:cTn>
                                        <p:tgtEl>
                                          <p:spTgt spid="170"/>
                                        </p:tgtEl>
                                        <p:attrNameLst>
                                          <p:attrName>style.visibility</p:attrName>
                                        </p:attrNameLst>
                                      </p:cBhvr>
                                      <p:to>
                                        <p:strVal val="visible"/>
                                      </p:to>
                                    </p:set>
                                    <p:animEffect transition="in" filter="fade">
                                      <p:cBhvr>
                                        <p:cTn id="81" dur="500"/>
                                        <p:tgtEl>
                                          <p:spTgt spid="170"/>
                                        </p:tgtEl>
                                      </p:cBhvr>
                                    </p:animEffect>
                                  </p:childTnLst>
                                </p:cTn>
                              </p:par>
                              <p:par>
                                <p:cTn id="82" presetID="10" presetClass="entr" presetSubtype="0" fill="hold" nodeType="withEffect">
                                  <p:stCondLst>
                                    <p:cond delay="3500"/>
                                  </p:stCondLst>
                                  <p:childTnLst>
                                    <p:set>
                                      <p:cBhvr>
                                        <p:cTn id="83" dur="1" fill="hold">
                                          <p:stCondLst>
                                            <p:cond delay="0"/>
                                          </p:stCondLst>
                                        </p:cTn>
                                        <p:tgtEl>
                                          <p:spTgt spid="182"/>
                                        </p:tgtEl>
                                        <p:attrNameLst>
                                          <p:attrName>style.visibility</p:attrName>
                                        </p:attrNameLst>
                                      </p:cBhvr>
                                      <p:to>
                                        <p:strVal val="visible"/>
                                      </p:to>
                                    </p:set>
                                    <p:animEffect transition="in" filter="fade">
                                      <p:cBhvr>
                                        <p:cTn id="84" dur="500"/>
                                        <p:tgtEl>
                                          <p:spTgt spid="182"/>
                                        </p:tgtEl>
                                      </p:cBhvr>
                                    </p:animEffect>
                                  </p:childTnLst>
                                </p:cTn>
                              </p:par>
                              <p:par>
                                <p:cTn id="85" presetID="10" presetClass="entr" presetSubtype="0" fill="hold" nodeType="withEffect">
                                  <p:stCondLst>
                                    <p:cond delay="360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500"/>
                                        <p:tgtEl>
                                          <p:spTgt spid="173"/>
                                        </p:tgtEl>
                                      </p:cBhvr>
                                    </p:animEffect>
                                  </p:childTnLst>
                                </p:cTn>
                              </p:par>
                              <p:par>
                                <p:cTn id="88" presetID="10" presetClass="entr" presetSubtype="0" fill="hold" nodeType="withEffect">
                                  <p:stCondLst>
                                    <p:cond delay="3800"/>
                                  </p:stCondLst>
                                  <p:childTnLst>
                                    <p:set>
                                      <p:cBhvr>
                                        <p:cTn id="89" dur="1" fill="hold">
                                          <p:stCondLst>
                                            <p:cond delay="0"/>
                                          </p:stCondLst>
                                        </p:cTn>
                                        <p:tgtEl>
                                          <p:spTgt spid="179"/>
                                        </p:tgtEl>
                                        <p:attrNameLst>
                                          <p:attrName>style.visibility</p:attrName>
                                        </p:attrNameLst>
                                      </p:cBhvr>
                                      <p:to>
                                        <p:strVal val="visible"/>
                                      </p:to>
                                    </p:set>
                                    <p:animEffect transition="in" filter="fade">
                                      <p:cBhvr>
                                        <p:cTn id="90" dur="500"/>
                                        <p:tgtEl>
                                          <p:spTgt spid="179"/>
                                        </p:tgtEl>
                                      </p:cBhvr>
                                    </p:animEffect>
                                  </p:childTnLst>
                                </p:cTn>
                              </p:par>
                              <p:par>
                                <p:cTn id="91" presetID="10" presetClass="entr" presetSubtype="0" fill="hold" nodeType="withEffect">
                                  <p:stCondLst>
                                    <p:cond delay="4200"/>
                                  </p:stCondLst>
                                  <p:childTnLst>
                                    <p:set>
                                      <p:cBhvr>
                                        <p:cTn id="92" dur="1" fill="hold">
                                          <p:stCondLst>
                                            <p:cond delay="0"/>
                                          </p:stCondLst>
                                        </p:cTn>
                                        <p:tgtEl>
                                          <p:spTgt spid="200"/>
                                        </p:tgtEl>
                                        <p:attrNameLst>
                                          <p:attrName>style.visibility</p:attrName>
                                        </p:attrNameLst>
                                      </p:cBhvr>
                                      <p:to>
                                        <p:strVal val="visible"/>
                                      </p:to>
                                    </p:set>
                                    <p:animEffect transition="in" filter="fade">
                                      <p:cBhvr>
                                        <p:cTn id="93" dur="500"/>
                                        <p:tgtEl>
                                          <p:spTgt spid="200"/>
                                        </p:tgtEl>
                                      </p:cBhvr>
                                    </p:animEffect>
                                  </p:childTnLst>
                                </p:cTn>
                              </p:par>
                              <p:par>
                                <p:cTn id="94" presetID="10" presetClass="entr" presetSubtype="0" fill="hold" nodeType="withEffect">
                                  <p:stCondLst>
                                    <p:cond delay="4400"/>
                                  </p:stCondLst>
                                  <p:childTnLst>
                                    <p:set>
                                      <p:cBhvr>
                                        <p:cTn id="95" dur="1" fill="hold">
                                          <p:stCondLst>
                                            <p:cond delay="0"/>
                                          </p:stCondLst>
                                        </p:cTn>
                                        <p:tgtEl>
                                          <p:spTgt spid="185"/>
                                        </p:tgtEl>
                                        <p:attrNameLst>
                                          <p:attrName>style.visibility</p:attrName>
                                        </p:attrNameLst>
                                      </p:cBhvr>
                                      <p:to>
                                        <p:strVal val="visible"/>
                                      </p:to>
                                    </p:set>
                                    <p:animEffect transition="in" filter="fade">
                                      <p:cBhvr>
                                        <p:cTn id="96" dur="500"/>
                                        <p:tgtEl>
                                          <p:spTgt spid="185"/>
                                        </p:tgtEl>
                                      </p:cBhvr>
                                    </p:animEffect>
                                  </p:childTnLst>
                                </p:cTn>
                              </p:par>
                              <p:par>
                                <p:cTn id="97" presetID="10" presetClass="entr" presetSubtype="0" fill="hold" nodeType="withEffect">
                                  <p:stCondLst>
                                    <p:cond delay="4700"/>
                                  </p:stCondLst>
                                  <p:childTnLst>
                                    <p:set>
                                      <p:cBhvr>
                                        <p:cTn id="98" dur="1" fill="hold">
                                          <p:stCondLst>
                                            <p:cond delay="0"/>
                                          </p:stCondLst>
                                        </p:cTn>
                                        <p:tgtEl>
                                          <p:spTgt spid="197"/>
                                        </p:tgtEl>
                                        <p:attrNameLst>
                                          <p:attrName>style.visibility</p:attrName>
                                        </p:attrNameLst>
                                      </p:cBhvr>
                                      <p:to>
                                        <p:strVal val="visible"/>
                                      </p:to>
                                    </p:set>
                                    <p:animEffect transition="in" filter="fade">
                                      <p:cBhvr>
                                        <p:cTn id="99" dur="500"/>
                                        <p:tgtEl>
                                          <p:spTgt spid="197"/>
                                        </p:tgtEl>
                                      </p:cBhvr>
                                    </p:animEffect>
                                  </p:childTnLst>
                                </p:cTn>
                              </p:par>
                              <p:par>
                                <p:cTn id="100" presetID="10" presetClass="entr" presetSubtype="0" fill="hold" nodeType="withEffect">
                                  <p:stCondLst>
                                    <p:cond delay="5000"/>
                                  </p:stCondLst>
                                  <p:childTnLst>
                                    <p:set>
                                      <p:cBhvr>
                                        <p:cTn id="101" dur="1" fill="hold">
                                          <p:stCondLst>
                                            <p:cond delay="0"/>
                                          </p:stCondLst>
                                        </p:cTn>
                                        <p:tgtEl>
                                          <p:spTgt spid="191"/>
                                        </p:tgtEl>
                                        <p:attrNameLst>
                                          <p:attrName>style.visibility</p:attrName>
                                        </p:attrNameLst>
                                      </p:cBhvr>
                                      <p:to>
                                        <p:strVal val="visible"/>
                                      </p:to>
                                    </p:set>
                                    <p:animEffect transition="in" filter="fade">
                                      <p:cBhvr>
                                        <p:cTn id="102" dur="500"/>
                                        <p:tgtEl>
                                          <p:spTgt spid="191"/>
                                        </p:tgtEl>
                                      </p:cBhvr>
                                    </p:animEffect>
                                  </p:childTnLst>
                                </p:cTn>
                              </p:par>
                              <p:par>
                                <p:cTn id="103" presetID="10" presetClass="entr" presetSubtype="0" fill="hold" nodeType="withEffect">
                                  <p:stCondLst>
                                    <p:cond delay="5200"/>
                                  </p:stCondLst>
                                  <p:childTnLst>
                                    <p:set>
                                      <p:cBhvr>
                                        <p:cTn id="104" dur="1" fill="hold">
                                          <p:stCondLst>
                                            <p:cond delay="0"/>
                                          </p:stCondLst>
                                        </p:cTn>
                                        <p:tgtEl>
                                          <p:spTgt spid="194"/>
                                        </p:tgtEl>
                                        <p:attrNameLst>
                                          <p:attrName>style.visibility</p:attrName>
                                        </p:attrNameLst>
                                      </p:cBhvr>
                                      <p:to>
                                        <p:strVal val="visible"/>
                                      </p:to>
                                    </p:set>
                                    <p:animEffect transition="in" filter="fade">
                                      <p:cBhvr>
                                        <p:cTn id="105" dur="500"/>
                                        <p:tgtEl>
                                          <p:spTgt spid="194"/>
                                        </p:tgtEl>
                                      </p:cBhvr>
                                    </p:animEffect>
                                  </p:childTnLst>
                                </p:cTn>
                              </p:par>
                              <p:par>
                                <p:cTn id="106" presetID="10" presetClass="entr" presetSubtype="0" fill="hold" nodeType="withEffect">
                                  <p:stCondLst>
                                    <p:cond delay="5500"/>
                                  </p:stCondLst>
                                  <p:childTnLst>
                                    <p:set>
                                      <p:cBhvr>
                                        <p:cTn id="107" dur="1" fill="hold">
                                          <p:stCondLst>
                                            <p:cond delay="0"/>
                                          </p:stCondLst>
                                        </p:cTn>
                                        <p:tgtEl>
                                          <p:spTgt spid="188"/>
                                        </p:tgtEl>
                                        <p:attrNameLst>
                                          <p:attrName>style.visibility</p:attrName>
                                        </p:attrNameLst>
                                      </p:cBhvr>
                                      <p:to>
                                        <p:strVal val="visible"/>
                                      </p:to>
                                    </p:set>
                                    <p:animEffect transition="in" filter="fade">
                                      <p:cBhvr>
                                        <p:cTn id="108"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animBg="1"/>
      <p:bldP spid="64" grpId="0" animBg="1"/>
      <p:bldP spid="65" grpId="0" animBg="1"/>
      <p:bldP spid="66" grpId="0" animBg="1"/>
      <p:bldP spid="66" grpId="1" animBg="1"/>
      <p:bldP spid="147" grpId="0" animBg="1"/>
      <p:bldP spid="148" grpId="0" animBg="1"/>
      <p:bldP spid="148"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任意多边形 105"/>
          <p:cNvSpPr/>
          <p:nvPr/>
        </p:nvSpPr>
        <p:spPr>
          <a:xfrm>
            <a:off x="2136643" y="1347887"/>
            <a:ext cx="7807457" cy="4252814"/>
          </a:xfrm>
          <a:custGeom>
            <a:avLst/>
            <a:gdLst>
              <a:gd name="connsiteX0" fmla="*/ 641553 w 7807457"/>
              <a:gd name="connsiteY0" fmla="*/ 0 h 4252814"/>
              <a:gd name="connsiteX1" fmla="*/ 7212630 w 7807457"/>
              <a:gd name="connsiteY1" fmla="*/ 0 h 4252814"/>
              <a:gd name="connsiteX2" fmla="*/ 7441921 w 7807457"/>
              <a:gd name="connsiteY2" fmla="*/ 0 h 4252814"/>
              <a:gd name="connsiteX3" fmla="*/ 7667497 w 7807457"/>
              <a:gd name="connsiteY3" fmla="*/ 0 h 4252814"/>
              <a:gd name="connsiteX4" fmla="*/ 7667497 w 7807457"/>
              <a:gd name="connsiteY4" fmla="*/ 372346 h 4252814"/>
              <a:gd name="connsiteX5" fmla="*/ 7807457 w 7807457"/>
              <a:gd name="connsiteY5" fmla="*/ 372346 h 4252814"/>
              <a:gd name="connsiteX6" fmla="*/ 7807457 w 7807457"/>
              <a:gd name="connsiteY6" fmla="*/ 559834 h 4252814"/>
              <a:gd name="connsiteX7" fmla="*/ 7807457 w 7807457"/>
              <a:gd name="connsiteY7" fmla="*/ 663834 h 4252814"/>
              <a:gd name="connsiteX8" fmla="*/ 7723483 w 7807457"/>
              <a:gd name="connsiteY8" fmla="*/ 684828 h 4252814"/>
              <a:gd name="connsiteX9" fmla="*/ 7723483 w 7807457"/>
              <a:gd name="connsiteY9" fmla="*/ 2224380 h 4252814"/>
              <a:gd name="connsiteX10" fmla="*/ 7807457 w 7807457"/>
              <a:gd name="connsiteY10" fmla="*/ 2245373 h 4252814"/>
              <a:gd name="connsiteX11" fmla="*/ 7807457 w 7807457"/>
              <a:gd name="connsiteY11" fmla="*/ 3127483 h 4252814"/>
              <a:gd name="connsiteX12" fmla="*/ 7552917 w 7807457"/>
              <a:gd name="connsiteY12" fmla="*/ 3191118 h 4252814"/>
              <a:gd name="connsiteX13" fmla="*/ 7552917 w 7807457"/>
              <a:gd name="connsiteY13" fmla="*/ 3543444 h 4252814"/>
              <a:gd name="connsiteX14" fmla="*/ 7441921 w 7807457"/>
              <a:gd name="connsiteY14" fmla="*/ 3604930 h 4252814"/>
              <a:gd name="connsiteX15" fmla="*/ 7441921 w 7807457"/>
              <a:gd name="connsiteY15" fmla="*/ 3911911 h 4252814"/>
              <a:gd name="connsiteX16" fmla="*/ 7247386 w 7807457"/>
              <a:gd name="connsiteY16" fmla="*/ 4252814 h 4252814"/>
              <a:gd name="connsiteX17" fmla="*/ 4097790 w 7807457"/>
              <a:gd name="connsiteY17" fmla="*/ 4252814 h 4252814"/>
              <a:gd name="connsiteX18" fmla="*/ 3931047 w 7807457"/>
              <a:gd name="connsiteY18" fmla="*/ 3960612 h 4252814"/>
              <a:gd name="connsiteX19" fmla="*/ 597255 w 7807457"/>
              <a:gd name="connsiteY19" fmla="*/ 3960612 h 4252814"/>
              <a:gd name="connsiteX20" fmla="*/ 162340 w 7807457"/>
              <a:gd name="connsiteY20" fmla="*/ 3677064 h 4252814"/>
              <a:gd name="connsiteX21" fmla="*/ 162340 w 7807457"/>
              <a:gd name="connsiteY21" fmla="*/ 2993139 h 4252814"/>
              <a:gd name="connsiteX22" fmla="*/ 0 w 7807457"/>
              <a:gd name="connsiteY22" fmla="*/ 2884480 h 4252814"/>
              <a:gd name="connsiteX23" fmla="*/ 0 w 7807457"/>
              <a:gd name="connsiteY23" fmla="*/ 1612840 h 4252814"/>
              <a:gd name="connsiteX24" fmla="*/ 162340 w 7807457"/>
              <a:gd name="connsiteY24" fmla="*/ 1504181 h 4252814"/>
              <a:gd name="connsiteX25" fmla="*/ 162340 w 7807457"/>
              <a:gd name="connsiteY25" fmla="*/ 939139 h 425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07457" h="4252814">
                <a:moveTo>
                  <a:pt x="641553" y="0"/>
                </a:moveTo>
                <a:lnTo>
                  <a:pt x="7212630" y="0"/>
                </a:lnTo>
                <a:lnTo>
                  <a:pt x="7441921" y="0"/>
                </a:lnTo>
                <a:lnTo>
                  <a:pt x="7667497" y="0"/>
                </a:lnTo>
                <a:lnTo>
                  <a:pt x="7667497" y="372346"/>
                </a:lnTo>
                <a:lnTo>
                  <a:pt x="7807457" y="372346"/>
                </a:lnTo>
                <a:lnTo>
                  <a:pt x="7807457" y="559834"/>
                </a:lnTo>
                <a:lnTo>
                  <a:pt x="7807457" y="663834"/>
                </a:lnTo>
                <a:lnTo>
                  <a:pt x="7723483" y="684828"/>
                </a:lnTo>
                <a:lnTo>
                  <a:pt x="7723483" y="2224380"/>
                </a:lnTo>
                <a:lnTo>
                  <a:pt x="7807457" y="2245373"/>
                </a:lnTo>
                <a:lnTo>
                  <a:pt x="7807457" y="3127483"/>
                </a:lnTo>
                <a:lnTo>
                  <a:pt x="7552917" y="3191118"/>
                </a:lnTo>
                <a:lnTo>
                  <a:pt x="7552917" y="3543444"/>
                </a:lnTo>
                <a:lnTo>
                  <a:pt x="7441921" y="3604930"/>
                </a:lnTo>
                <a:lnTo>
                  <a:pt x="7441921" y="3911911"/>
                </a:lnTo>
                <a:lnTo>
                  <a:pt x="7247386" y="4252814"/>
                </a:lnTo>
                <a:lnTo>
                  <a:pt x="4097790" y="4252814"/>
                </a:lnTo>
                <a:lnTo>
                  <a:pt x="3931047" y="3960612"/>
                </a:lnTo>
                <a:lnTo>
                  <a:pt x="597255" y="3960612"/>
                </a:lnTo>
                <a:lnTo>
                  <a:pt x="162340" y="3677064"/>
                </a:lnTo>
                <a:lnTo>
                  <a:pt x="162340" y="2993139"/>
                </a:lnTo>
                <a:lnTo>
                  <a:pt x="0" y="2884480"/>
                </a:lnTo>
                <a:lnTo>
                  <a:pt x="0" y="1612840"/>
                </a:lnTo>
                <a:lnTo>
                  <a:pt x="162340" y="1504181"/>
                </a:lnTo>
                <a:lnTo>
                  <a:pt x="162340" y="939139"/>
                </a:ln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1589673" y="1347887"/>
            <a:ext cx="743455" cy="4012161"/>
          </a:xfrm>
          <a:custGeom>
            <a:avLst/>
            <a:gdLst>
              <a:gd name="connsiteX0" fmla="*/ 198992 w 743455"/>
              <a:gd name="connsiteY0" fmla="*/ 0 h 4012161"/>
              <a:gd name="connsiteX1" fmla="*/ 743455 w 743455"/>
              <a:gd name="connsiteY1" fmla="*/ 0 h 4012161"/>
              <a:gd name="connsiteX2" fmla="*/ 743455 w 743455"/>
              <a:gd name="connsiteY2" fmla="*/ 182858 h 4012161"/>
              <a:gd name="connsiteX3" fmla="*/ 508903 w 743455"/>
              <a:gd name="connsiteY3" fmla="*/ 226947 h 4012161"/>
              <a:gd name="connsiteX4" fmla="*/ 508903 w 743455"/>
              <a:gd name="connsiteY4" fmla="*/ 558627 h 4012161"/>
              <a:gd name="connsiteX5" fmla="*/ 372717 w 743455"/>
              <a:gd name="connsiteY5" fmla="*/ 584226 h 4012161"/>
              <a:gd name="connsiteX6" fmla="*/ 372717 w 743455"/>
              <a:gd name="connsiteY6" fmla="*/ 935737 h 4012161"/>
              <a:gd name="connsiteX7" fmla="*/ 534910 w 743455"/>
              <a:gd name="connsiteY7" fmla="*/ 966224 h 4012161"/>
              <a:gd name="connsiteX8" fmla="*/ 534910 w 743455"/>
              <a:gd name="connsiteY8" fmla="*/ 1411030 h 4012161"/>
              <a:gd name="connsiteX9" fmla="*/ 247002 w 743455"/>
              <a:gd name="connsiteY9" fmla="*/ 1483007 h 4012161"/>
              <a:gd name="connsiteX10" fmla="*/ 247002 w 743455"/>
              <a:gd name="connsiteY10" fmla="*/ 2995316 h 4012161"/>
              <a:gd name="connsiteX11" fmla="*/ 462045 w 743455"/>
              <a:gd name="connsiteY11" fmla="*/ 3049077 h 4012161"/>
              <a:gd name="connsiteX12" fmla="*/ 462045 w 743455"/>
              <a:gd name="connsiteY12" fmla="*/ 3273935 h 4012161"/>
              <a:gd name="connsiteX13" fmla="*/ 372716 w 743455"/>
              <a:gd name="connsiteY13" fmla="*/ 3296267 h 4012161"/>
              <a:gd name="connsiteX14" fmla="*/ 372716 w 743455"/>
              <a:gd name="connsiteY14" fmla="*/ 3778406 h 4012161"/>
              <a:gd name="connsiteX15" fmla="*/ 743455 w 743455"/>
              <a:gd name="connsiteY15" fmla="*/ 3871091 h 4012161"/>
              <a:gd name="connsiteX16" fmla="*/ 743455 w 743455"/>
              <a:gd name="connsiteY16" fmla="*/ 4012161 h 4012161"/>
              <a:gd name="connsiteX17" fmla="*/ 198992 w 743455"/>
              <a:gd name="connsiteY17" fmla="*/ 4012161 h 4012161"/>
              <a:gd name="connsiteX18" fmla="*/ 0 w 743455"/>
              <a:gd name="connsiteY18" fmla="*/ 3690686 h 4012161"/>
              <a:gd name="connsiteX19" fmla="*/ 0 w 743455"/>
              <a:gd name="connsiteY19" fmla="*/ 321475 h 4012161"/>
              <a:gd name="connsiteX20" fmla="*/ 198992 w 743455"/>
              <a:gd name="connsiteY20" fmla="*/ 0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3455" h="4012161">
                <a:moveTo>
                  <a:pt x="198992" y="0"/>
                </a:moveTo>
                <a:lnTo>
                  <a:pt x="743455" y="0"/>
                </a:lnTo>
                <a:lnTo>
                  <a:pt x="743455" y="182858"/>
                </a:lnTo>
                <a:lnTo>
                  <a:pt x="508903" y="226947"/>
                </a:lnTo>
                <a:lnTo>
                  <a:pt x="508903" y="558627"/>
                </a:lnTo>
                <a:lnTo>
                  <a:pt x="372717" y="584226"/>
                </a:lnTo>
                <a:lnTo>
                  <a:pt x="372717" y="935737"/>
                </a:lnTo>
                <a:lnTo>
                  <a:pt x="534910" y="966224"/>
                </a:lnTo>
                <a:lnTo>
                  <a:pt x="534910" y="1411030"/>
                </a:lnTo>
                <a:lnTo>
                  <a:pt x="247002" y="1483007"/>
                </a:lnTo>
                <a:lnTo>
                  <a:pt x="247002" y="2995316"/>
                </a:lnTo>
                <a:lnTo>
                  <a:pt x="462045" y="3049077"/>
                </a:lnTo>
                <a:lnTo>
                  <a:pt x="462045" y="3273935"/>
                </a:lnTo>
                <a:lnTo>
                  <a:pt x="372716" y="3296267"/>
                </a:lnTo>
                <a:lnTo>
                  <a:pt x="372716" y="3778406"/>
                </a:lnTo>
                <a:lnTo>
                  <a:pt x="743455" y="3871091"/>
                </a:lnTo>
                <a:lnTo>
                  <a:pt x="743455" y="4012161"/>
                </a:lnTo>
                <a:lnTo>
                  <a:pt x="198992" y="4012161"/>
                </a:lnTo>
                <a:cubicBezTo>
                  <a:pt x="89092" y="4012161"/>
                  <a:pt x="0" y="3868232"/>
                  <a:pt x="0" y="3690686"/>
                </a:cubicBezTo>
                <a:lnTo>
                  <a:pt x="0" y="321475"/>
                </a:lnTo>
                <a:cubicBezTo>
                  <a:pt x="0" y="143929"/>
                  <a:pt x="89092" y="0"/>
                  <a:pt x="19899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flipH="1" flipV="1">
            <a:off x="9899910" y="1347887"/>
            <a:ext cx="782445" cy="4012161"/>
          </a:xfrm>
          <a:custGeom>
            <a:avLst/>
            <a:gdLst>
              <a:gd name="connsiteX0" fmla="*/ 641485 w 782445"/>
              <a:gd name="connsiteY0" fmla="*/ 4012161 h 4012161"/>
              <a:gd name="connsiteX1" fmla="*/ 171699 w 782445"/>
              <a:gd name="connsiteY1" fmla="*/ 4012161 h 4012161"/>
              <a:gd name="connsiteX2" fmla="*/ 0 w 782445"/>
              <a:gd name="connsiteY2" fmla="*/ 3690686 h 4012161"/>
              <a:gd name="connsiteX3" fmla="*/ 0 w 782445"/>
              <a:gd name="connsiteY3" fmla="*/ 321475 h 4012161"/>
              <a:gd name="connsiteX4" fmla="*/ 171699 w 782445"/>
              <a:gd name="connsiteY4" fmla="*/ 0 h 4012161"/>
              <a:gd name="connsiteX5" fmla="*/ 641485 w 782445"/>
              <a:gd name="connsiteY5" fmla="*/ 0 h 4012161"/>
              <a:gd name="connsiteX6" fmla="*/ 641485 w 782445"/>
              <a:gd name="connsiteY6" fmla="*/ 150189 h 4012161"/>
              <a:gd name="connsiteX7" fmla="*/ 782445 w 782445"/>
              <a:gd name="connsiteY7" fmla="*/ 185429 h 4012161"/>
              <a:gd name="connsiteX8" fmla="*/ 782445 w 782445"/>
              <a:gd name="connsiteY8" fmla="*/ 513721 h 4012161"/>
              <a:gd name="connsiteX9" fmla="*/ 641485 w 782445"/>
              <a:gd name="connsiteY9" fmla="*/ 548961 h 4012161"/>
              <a:gd name="connsiteX10" fmla="*/ 641485 w 782445"/>
              <a:gd name="connsiteY10" fmla="*/ 684342 h 4012161"/>
              <a:gd name="connsiteX11" fmla="*/ 435042 w 782445"/>
              <a:gd name="connsiteY11" fmla="*/ 735953 h 4012161"/>
              <a:gd name="connsiteX12" fmla="*/ 435042 w 782445"/>
              <a:gd name="connsiteY12" fmla="*/ 1781896 h 4012161"/>
              <a:gd name="connsiteX13" fmla="*/ 641485 w 782445"/>
              <a:gd name="connsiteY13" fmla="*/ 1833507 h 4012161"/>
              <a:gd name="connsiteX14" fmla="*/ 641485 w 782445"/>
              <a:gd name="connsiteY14" fmla="*/ 3309221 h 4012161"/>
              <a:gd name="connsiteX15" fmla="*/ 431455 w 782445"/>
              <a:gd name="connsiteY15" fmla="*/ 3348701 h 4012161"/>
              <a:gd name="connsiteX16" fmla="*/ 431455 w 782445"/>
              <a:gd name="connsiteY16" fmla="*/ 3701126 h 4012161"/>
              <a:gd name="connsiteX17" fmla="*/ 641485 w 782445"/>
              <a:gd name="connsiteY17" fmla="*/ 3740605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445" h="4012161">
                <a:moveTo>
                  <a:pt x="641485" y="4012161"/>
                </a:moveTo>
                <a:lnTo>
                  <a:pt x="171699" y="4012161"/>
                </a:lnTo>
                <a:cubicBezTo>
                  <a:pt x="76872" y="4012161"/>
                  <a:pt x="0" y="3868232"/>
                  <a:pt x="0" y="3690686"/>
                </a:cubicBezTo>
                <a:lnTo>
                  <a:pt x="0" y="321475"/>
                </a:lnTo>
                <a:cubicBezTo>
                  <a:pt x="0" y="143929"/>
                  <a:pt x="76872" y="0"/>
                  <a:pt x="171699" y="0"/>
                </a:cubicBezTo>
                <a:lnTo>
                  <a:pt x="641485" y="0"/>
                </a:lnTo>
                <a:lnTo>
                  <a:pt x="641485" y="150189"/>
                </a:lnTo>
                <a:lnTo>
                  <a:pt x="782445" y="185429"/>
                </a:lnTo>
                <a:lnTo>
                  <a:pt x="782445" y="513721"/>
                </a:lnTo>
                <a:lnTo>
                  <a:pt x="641485" y="548961"/>
                </a:lnTo>
                <a:lnTo>
                  <a:pt x="641485" y="684342"/>
                </a:lnTo>
                <a:lnTo>
                  <a:pt x="435042" y="735953"/>
                </a:lnTo>
                <a:lnTo>
                  <a:pt x="435042" y="1781896"/>
                </a:lnTo>
                <a:lnTo>
                  <a:pt x="641485" y="1833507"/>
                </a:lnTo>
                <a:lnTo>
                  <a:pt x="641485" y="3309221"/>
                </a:lnTo>
                <a:lnTo>
                  <a:pt x="431455" y="3348701"/>
                </a:lnTo>
                <a:lnTo>
                  <a:pt x="431455" y="3701126"/>
                </a:lnTo>
                <a:lnTo>
                  <a:pt x="641485" y="374060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5285522" y="1769955"/>
            <a:ext cx="1620957"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dirty="0" smtClean="0"/>
              <a:t>前   言</a:t>
            </a:r>
            <a:endParaRPr lang="zh-CN" altLang="en-US" dirty="0"/>
          </a:p>
        </p:txBody>
      </p:sp>
      <p:cxnSp>
        <p:nvCxnSpPr>
          <p:cNvPr id="135" name="直接连接符 134"/>
          <p:cNvCxnSpPr/>
          <p:nvPr/>
        </p:nvCxnSpPr>
        <p:spPr>
          <a:xfrm>
            <a:off x="31034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0150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2843830" y="2218462"/>
            <a:ext cx="6705665" cy="2246769"/>
          </a:xfrm>
          <a:prstGeom prst="rect">
            <a:avLst/>
          </a:prstGeom>
          <a:noFill/>
        </p:spPr>
        <p:txBody>
          <a:bodyPr wrap="square" rtlCol="0">
            <a:spAutoFit/>
          </a:bodyPr>
          <a:lstStyle/>
          <a:p>
            <a:endParaRPr lang="zh-CN" altLang="en-US"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p:txBody>
      </p:sp>
    </p:spTree>
    <p:extLst>
      <p:ext uri="{BB962C8B-B14F-4D97-AF65-F5344CB8AC3E}">
        <p14:creationId xmlns:p14="http://schemas.microsoft.com/office/powerpoint/2010/main" val="294067727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60000">
                                          <p:cBhvr additive="base">
                                            <p:cTn id="7"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14:bounceEnd="60000">
                                          <p:cBhvr additive="base">
                                            <p:cTn id="11" dur="500" fill="hold"/>
                                            <p:tgtEl>
                                              <p:spTgt spid="131"/>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0-#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cBhvr additive="base">
                                            <p:cTn id="11" dur="500" fill="hold"/>
                                            <p:tgtEl>
                                              <p:spTgt spid="131"/>
                                            </p:tgtEl>
                                            <p:attrNameLst>
                                              <p:attrName>ppt_x</p:attrName>
                                            </p:attrNameLst>
                                          </p:cBhvr>
                                          <p:tavLst>
                                            <p:tav tm="0">
                                              <p:val>
                                                <p:strVal val="1+#ppt_w/2"/>
                                              </p:val>
                                            </p:tav>
                                            <p:tav tm="100000">
                                              <p:val>
                                                <p:strVal val="#ppt_x"/>
                                              </p:val>
                                            </p:tav>
                                          </p:tavLst>
                                        </p:anim>
                                        <p:anim calcmode="lin" valueType="num">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 name="同心圆 178"/>
          <p:cNvSpPr/>
          <p:nvPr/>
        </p:nvSpPr>
        <p:spPr>
          <a:xfrm>
            <a:off x="896526" y="1315453"/>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1225932" y="1644066"/>
            <a:ext cx="3257550" cy="3257550"/>
            <a:chOff x="1327530" y="1600524"/>
            <a:chExt cx="3257550" cy="3257550"/>
          </a:xfrm>
        </p:grpSpPr>
        <p:sp>
          <p:nvSpPr>
            <p:cNvPr id="180"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1" name="空心弧 180"/>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83" name="椭圆 182"/>
          <p:cNvSpPr/>
          <p:nvPr/>
        </p:nvSpPr>
        <p:spPr>
          <a:xfrm>
            <a:off x="1941446" y="2431946"/>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2017645" y="2560133"/>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1173544" y="1591678"/>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948119" y="1366254"/>
            <a:ext cx="3813175" cy="3813175"/>
            <a:chOff x="4204493" y="2223408"/>
            <a:chExt cx="3813175" cy="3813175"/>
          </a:xfrm>
        </p:grpSpPr>
        <p:cxnSp>
          <p:nvCxnSpPr>
            <p:cNvPr id="188" name="直接连接符 18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224" name="椭圆 223"/>
          <p:cNvSpPr/>
          <p:nvPr/>
        </p:nvSpPr>
        <p:spPr>
          <a:xfrm>
            <a:off x="794132" y="1213059"/>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794132" y="1213059"/>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6" name="组合 225"/>
          <p:cNvGrpSpPr/>
          <p:nvPr/>
        </p:nvGrpSpPr>
        <p:grpSpPr>
          <a:xfrm>
            <a:off x="2294118" y="2445489"/>
            <a:ext cx="409142" cy="409142"/>
            <a:chOff x="2814405" y="2119805"/>
            <a:chExt cx="409142" cy="409142"/>
          </a:xfrm>
        </p:grpSpPr>
        <p:sp>
          <p:nvSpPr>
            <p:cNvPr id="227" name="椭圆 22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9" name="组合 228"/>
          <p:cNvGrpSpPr/>
          <p:nvPr/>
        </p:nvGrpSpPr>
        <p:grpSpPr>
          <a:xfrm>
            <a:off x="2059168" y="2051789"/>
            <a:ext cx="409142" cy="409142"/>
            <a:chOff x="2814405" y="2119805"/>
            <a:chExt cx="409142" cy="409142"/>
          </a:xfrm>
        </p:grpSpPr>
        <p:sp>
          <p:nvSpPr>
            <p:cNvPr id="230" name="椭圆 2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2" name="组合 231"/>
          <p:cNvGrpSpPr/>
          <p:nvPr/>
        </p:nvGrpSpPr>
        <p:grpSpPr>
          <a:xfrm>
            <a:off x="1836918" y="1670789"/>
            <a:ext cx="409142" cy="409142"/>
            <a:chOff x="2814405" y="2119805"/>
            <a:chExt cx="409142" cy="409142"/>
          </a:xfrm>
        </p:grpSpPr>
        <p:sp>
          <p:nvSpPr>
            <p:cNvPr id="233" name="椭圆 23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5" name="组合 234"/>
          <p:cNvGrpSpPr/>
          <p:nvPr/>
        </p:nvGrpSpPr>
        <p:grpSpPr>
          <a:xfrm rot="3375645">
            <a:off x="2970991" y="2411942"/>
            <a:ext cx="409142" cy="409142"/>
            <a:chOff x="2814405" y="2119805"/>
            <a:chExt cx="409142" cy="409142"/>
          </a:xfrm>
        </p:grpSpPr>
        <p:sp>
          <p:nvSpPr>
            <p:cNvPr id="236" name="椭圆 23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rot="3375645">
            <a:off x="3189318" y="2007422"/>
            <a:ext cx="409142" cy="409142"/>
            <a:chOff x="2814405" y="2119805"/>
            <a:chExt cx="409142" cy="409142"/>
          </a:xfrm>
        </p:grpSpPr>
        <p:sp>
          <p:nvSpPr>
            <p:cNvPr id="239" name="椭圆 23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rot="3375645">
            <a:off x="3389849" y="1620517"/>
            <a:ext cx="409142" cy="409142"/>
            <a:chOff x="2814405" y="2119805"/>
            <a:chExt cx="409142" cy="409142"/>
          </a:xfrm>
        </p:grpSpPr>
        <p:sp>
          <p:nvSpPr>
            <p:cNvPr id="242" name="椭圆 24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4" name="组合 243"/>
          <p:cNvGrpSpPr/>
          <p:nvPr/>
        </p:nvGrpSpPr>
        <p:grpSpPr>
          <a:xfrm rot="3375645">
            <a:off x="3383900" y="3082979"/>
            <a:ext cx="409142" cy="409142"/>
            <a:chOff x="2814405" y="2119805"/>
            <a:chExt cx="409142" cy="409142"/>
          </a:xfrm>
        </p:grpSpPr>
        <p:sp>
          <p:nvSpPr>
            <p:cNvPr id="245" name="椭圆 2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rot="3375645">
            <a:off x="3850625" y="3082977"/>
            <a:ext cx="409142" cy="409142"/>
            <a:chOff x="2814405" y="2119805"/>
            <a:chExt cx="409142" cy="409142"/>
          </a:xfrm>
        </p:grpSpPr>
        <p:sp>
          <p:nvSpPr>
            <p:cNvPr id="248" name="椭圆 2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rot="3375645">
            <a:off x="4095558" y="3082978"/>
            <a:ext cx="409142" cy="409142"/>
            <a:chOff x="2814405" y="2119805"/>
            <a:chExt cx="409142" cy="409142"/>
          </a:xfrm>
        </p:grpSpPr>
        <p:sp>
          <p:nvSpPr>
            <p:cNvPr id="251" name="椭圆 2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rot="3375645">
            <a:off x="3033857" y="3683054"/>
            <a:ext cx="409142" cy="409142"/>
            <a:chOff x="2814405" y="2119805"/>
            <a:chExt cx="409142" cy="409142"/>
          </a:xfrm>
        </p:grpSpPr>
        <p:sp>
          <p:nvSpPr>
            <p:cNvPr id="254" name="椭圆 2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rot="3375645">
            <a:off x="3519631" y="4440289"/>
            <a:ext cx="409142" cy="409142"/>
            <a:chOff x="2814405" y="2119805"/>
            <a:chExt cx="409142" cy="409142"/>
          </a:xfrm>
        </p:grpSpPr>
        <p:sp>
          <p:nvSpPr>
            <p:cNvPr id="257" name="椭圆 2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rot="3375645">
            <a:off x="3281506" y="4087863"/>
            <a:ext cx="409142" cy="409142"/>
            <a:chOff x="2814405" y="2119805"/>
            <a:chExt cx="409142" cy="409142"/>
          </a:xfrm>
        </p:grpSpPr>
        <p:sp>
          <p:nvSpPr>
            <p:cNvPr id="260" name="椭圆 2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组合 261"/>
          <p:cNvGrpSpPr/>
          <p:nvPr/>
        </p:nvGrpSpPr>
        <p:grpSpPr>
          <a:xfrm rot="3375645">
            <a:off x="2252807" y="3673525"/>
            <a:ext cx="409142" cy="409142"/>
            <a:chOff x="2814405" y="2119805"/>
            <a:chExt cx="409142" cy="409142"/>
          </a:xfrm>
        </p:grpSpPr>
        <p:sp>
          <p:nvSpPr>
            <p:cNvPr id="263" name="椭圆 2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5" name="组合 264"/>
          <p:cNvGrpSpPr/>
          <p:nvPr/>
        </p:nvGrpSpPr>
        <p:grpSpPr>
          <a:xfrm rot="3375645">
            <a:off x="1776557" y="4428382"/>
            <a:ext cx="409142" cy="409142"/>
            <a:chOff x="2814405" y="2119805"/>
            <a:chExt cx="409142" cy="409142"/>
          </a:xfrm>
        </p:grpSpPr>
        <p:sp>
          <p:nvSpPr>
            <p:cNvPr id="266" name="椭圆 26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8" name="组合 267"/>
          <p:cNvGrpSpPr/>
          <p:nvPr/>
        </p:nvGrpSpPr>
        <p:grpSpPr>
          <a:xfrm rot="3375645">
            <a:off x="2012301" y="4071195"/>
            <a:ext cx="409142" cy="409142"/>
            <a:chOff x="2814405" y="2119805"/>
            <a:chExt cx="409142" cy="409142"/>
          </a:xfrm>
        </p:grpSpPr>
        <p:sp>
          <p:nvSpPr>
            <p:cNvPr id="269" name="椭圆 2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rot="3375645">
            <a:off x="1028051" y="3071862"/>
            <a:ext cx="409142" cy="409142"/>
            <a:chOff x="2814405" y="2119805"/>
            <a:chExt cx="409142" cy="409142"/>
          </a:xfrm>
        </p:grpSpPr>
        <p:sp>
          <p:nvSpPr>
            <p:cNvPr id="272" name="椭圆 27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rot="3375645">
            <a:off x="1487633" y="3071862"/>
            <a:ext cx="409142" cy="409142"/>
            <a:chOff x="2814405" y="2119805"/>
            <a:chExt cx="409142" cy="409142"/>
          </a:xfrm>
        </p:grpSpPr>
        <p:sp>
          <p:nvSpPr>
            <p:cNvPr id="275" name="椭圆 27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rot="3375645">
            <a:off x="1925782" y="3069479"/>
            <a:ext cx="409142" cy="409142"/>
            <a:chOff x="2814405" y="2119805"/>
            <a:chExt cx="409142" cy="409142"/>
          </a:xfrm>
        </p:grpSpPr>
        <p:sp>
          <p:nvSpPr>
            <p:cNvPr id="278" name="椭圆 27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244959" y="2997405"/>
            <a:ext cx="1210588" cy="707886"/>
          </a:xfrm>
          <a:prstGeom prst="rect">
            <a:avLst/>
          </a:prstGeom>
          <a:noFill/>
        </p:spPr>
        <p:txBody>
          <a:bodyPr wrap="none" rtlCol="0">
            <a:spAutoFit/>
          </a:bodyPr>
          <a:lstStyle/>
          <a:p>
            <a:r>
              <a:rPr lang="zh-CN" altLang="en-US" sz="4000" dirty="0" smtClean="0">
                <a:solidFill>
                  <a:schemeClr val="bg1"/>
                </a:solidFill>
                <a:latin typeface="方正综艺简体" panose="03000509000000000000" pitchFamily="65" charset="-122"/>
                <a:ea typeface="方正综艺简体" panose="03000509000000000000" pitchFamily="65" charset="-122"/>
              </a:rPr>
              <a:t>目录</a:t>
            </a:r>
            <a:endParaRPr lang="zh-CN" altLang="en-US" sz="4000" dirty="0">
              <a:solidFill>
                <a:schemeClr val="bg1"/>
              </a:solidFill>
              <a:latin typeface="方正综艺简体" panose="03000509000000000000" pitchFamily="65" charset="-122"/>
              <a:ea typeface="方正综艺简体" panose="03000509000000000000" pitchFamily="65" charset="-122"/>
            </a:endParaRPr>
          </a:p>
        </p:txBody>
      </p:sp>
      <p:sp>
        <p:nvSpPr>
          <p:cNvPr id="304" name="文本框 401"/>
          <p:cNvSpPr txBox="1"/>
          <p:nvPr/>
        </p:nvSpPr>
        <p:spPr>
          <a:xfrm>
            <a:off x="7866743" y="959002"/>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nvGrpSpPr>
          <p:cNvPr id="4" name="组合 3"/>
          <p:cNvGrpSpPr/>
          <p:nvPr/>
        </p:nvGrpSpPr>
        <p:grpSpPr>
          <a:xfrm>
            <a:off x="5210837" y="842964"/>
            <a:ext cx="944977" cy="944977"/>
            <a:chOff x="510973" y="-1257678"/>
            <a:chExt cx="944977" cy="944977"/>
          </a:xfrm>
        </p:grpSpPr>
        <p:sp>
          <p:nvSpPr>
            <p:cNvPr id="297" name="任意多边形 29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3" name="组合 302"/>
            <p:cNvGrpSpPr/>
            <p:nvPr/>
          </p:nvGrpSpPr>
          <p:grpSpPr>
            <a:xfrm>
              <a:off x="618888" y="-1136870"/>
              <a:ext cx="729148" cy="729148"/>
              <a:chOff x="813435" y="4187372"/>
              <a:chExt cx="1292678" cy="1292678"/>
            </a:xfrm>
            <a:noFill/>
          </p:grpSpPr>
          <p:sp>
            <p:nvSpPr>
              <p:cNvPr id="307" name="圆角矩形 30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圆角矩形 30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圆角矩形 31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圆角矩形 32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6" name="文本框 538"/>
            <p:cNvSpPr txBox="1"/>
            <p:nvPr/>
          </p:nvSpPr>
          <p:spPr>
            <a:xfrm>
              <a:off x="804617" y="-1092032"/>
              <a:ext cx="338554" cy="646331"/>
            </a:xfrm>
            <a:prstGeom prst="rect">
              <a:avLst/>
            </a:prstGeom>
            <a:noFill/>
          </p:spPr>
          <p:txBody>
            <a:bodyPr wrap="none" rtlCol="0">
              <a:spAutoFit/>
            </a:bodyPr>
            <a:lstStyle/>
            <a:p>
              <a:r>
                <a:rPr lang="en-US" altLang="zh-CN" sz="3600" dirty="0" smtClean="0">
                  <a:solidFill>
                    <a:schemeClr val="bg1"/>
                  </a:solidFill>
                  <a:latin typeface="汉仪菱心体简" panose="02010609000101010101" pitchFamily="49" charset="-122"/>
                  <a:ea typeface="汉仪菱心体简" panose="02010609000101010101" pitchFamily="49" charset="-122"/>
                </a:rPr>
                <a:t>1</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332" name="燕尾形 331"/>
          <p:cNvSpPr/>
          <p:nvPr/>
        </p:nvSpPr>
        <p:spPr>
          <a:xfrm>
            <a:off x="6305286"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3" name="燕尾形 332"/>
          <p:cNvSpPr/>
          <p:nvPr/>
        </p:nvSpPr>
        <p:spPr>
          <a:xfrm>
            <a:off x="6551174"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4" name="燕尾形 333"/>
          <p:cNvSpPr/>
          <p:nvPr/>
        </p:nvSpPr>
        <p:spPr>
          <a:xfrm>
            <a:off x="7030268"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5" name="燕尾形 334"/>
          <p:cNvSpPr/>
          <p:nvPr/>
        </p:nvSpPr>
        <p:spPr>
          <a:xfrm>
            <a:off x="6779603" y="108600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6" name="燕尾形 335"/>
          <p:cNvSpPr/>
          <p:nvPr/>
        </p:nvSpPr>
        <p:spPr>
          <a:xfrm>
            <a:off x="7276157"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73" name="组合 472"/>
          <p:cNvGrpSpPr/>
          <p:nvPr/>
        </p:nvGrpSpPr>
        <p:grpSpPr>
          <a:xfrm>
            <a:off x="5881523" y="2162226"/>
            <a:ext cx="944977" cy="944977"/>
            <a:chOff x="510973" y="-1257678"/>
            <a:chExt cx="944977" cy="944977"/>
          </a:xfrm>
        </p:grpSpPr>
        <p:sp>
          <p:nvSpPr>
            <p:cNvPr id="474" name="任意多边形 473"/>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6" name="组合 475"/>
            <p:cNvGrpSpPr/>
            <p:nvPr/>
          </p:nvGrpSpPr>
          <p:grpSpPr>
            <a:xfrm>
              <a:off x="618888" y="-1136870"/>
              <a:ext cx="729148" cy="729148"/>
              <a:chOff x="813435" y="4187372"/>
              <a:chExt cx="1292678" cy="1292678"/>
            </a:xfrm>
            <a:noFill/>
          </p:grpSpPr>
          <p:sp>
            <p:nvSpPr>
              <p:cNvPr id="478" name="圆角矩形 47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圆角矩形 478"/>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圆角矩形 479"/>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圆角矩形 480"/>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圆角矩形 481"/>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圆角矩形 482"/>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圆角矩形 483"/>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圆角矩形 484"/>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圆角矩形 485"/>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圆角矩形 486"/>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圆角矩形 487"/>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圆角矩形 488"/>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圆角矩形 489"/>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圆角矩形 490"/>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圆角矩形 491"/>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圆角矩形 492"/>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圆角矩形 493"/>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圆角矩形 494"/>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圆角矩形 495"/>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圆角矩形 496"/>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圆角矩形 497"/>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圆角矩形 498"/>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圆角矩形 499"/>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圆角矩形 500"/>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7"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2</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66" name="组合 665"/>
          <p:cNvGrpSpPr/>
          <p:nvPr/>
        </p:nvGrpSpPr>
        <p:grpSpPr>
          <a:xfrm>
            <a:off x="6042693" y="3485847"/>
            <a:ext cx="944977" cy="944977"/>
            <a:chOff x="510973" y="-1257678"/>
            <a:chExt cx="944977" cy="944977"/>
          </a:xfrm>
        </p:grpSpPr>
        <p:sp>
          <p:nvSpPr>
            <p:cNvPr id="667" name="任意多边形 66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椭圆 667"/>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9" name="组合 668"/>
            <p:cNvGrpSpPr/>
            <p:nvPr/>
          </p:nvGrpSpPr>
          <p:grpSpPr>
            <a:xfrm>
              <a:off x="618888" y="-1136870"/>
              <a:ext cx="729148" cy="729148"/>
              <a:chOff x="813435" y="4187372"/>
              <a:chExt cx="1292678" cy="1292678"/>
            </a:xfrm>
            <a:noFill/>
          </p:grpSpPr>
          <p:sp>
            <p:nvSpPr>
              <p:cNvPr id="671" name="圆角矩形 67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圆角矩形 67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圆角矩形 67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圆角矩形 67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圆角矩形 67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6" name="圆角矩形 67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圆角矩形 67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8" name="圆角矩形 67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圆角矩形 67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圆角矩形 67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圆角矩形 68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圆角矩形 68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3" name="圆角矩形 68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4" name="圆角矩形 68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圆角矩形 68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圆角矩形 68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圆角矩形 68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8" name="圆角矩形 68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9" name="圆角矩形 68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0" name="圆角矩形 68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1" name="圆角矩形 69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2" name="圆角矩形 69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3" name="圆角矩形 69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4" name="圆角矩形 69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0"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3</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95" name="组合 694"/>
          <p:cNvGrpSpPr/>
          <p:nvPr/>
        </p:nvGrpSpPr>
        <p:grpSpPr>
          <a:xfrm>
            <a:off x="5599778" y="4754952"/>
            <a:ext cx="944977" cy="944977"/>
            <a:chOff x="510973" y="-1257678"/>
            <a:chExt cx="944977" cy="944977"/>
          </a:xfrm>
        </p:grpSpPr>
        <p:sp>
          <p:nvSpPr>
            <p:cNvPr id="696" name="任意多边形 695"/>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7" name="椭圆 696"/>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8" name="组合 697"/>
            <p:cNvGrpSpPr/>
            <p:nvPr/>
          </p:nvGrpSpPr>
          <p:grpSpPr>
            <a:xfrm>
              <a:off x="618888" y="-1136870"/>
              <a:ext cx="729148" cy="729148"/>
              <a:chOff x="813435" y="4187372"/>
              <a:chExt cx="1292678" cy="1292678"/>
            </a:xfrm>
            <a:noFill/>
          </p:grpSpPr>
          <p:sp>
            <p:nvSpPr>
              <p:cNvPr id="700" name="圆角矩形 69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1" name="圆角矩形 700"/>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2" name="圆角矩形 701"/>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3" name="圆角矩形 702"/>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4" name="圆角矩形 703"/>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5" name="圆角矩形 704"/>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6" name="圆角矩形 705"/>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7" name="圆角矩形 706"/>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8" name="圆角矩形 707"/>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9" name="圆角矩形 708"/>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圆角矩形 709"/>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1" name="圆角矩形 710"/>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2" name="圆角矩形 711"/>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圆角矩形 712"/>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4" name="圆角矩形 713"/>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5" name="圆角矩形 714"/>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 name="圆角矩形 715"/>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 name="圆角矩形 716"/>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8" name="圆角矩形 717"/>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9" name="圆角矩形 718"/>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0" name="圆角矩形 719"/>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1" name="圆角矩形 720"/>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2" name="圆角矩形 721"/>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3" name="圆角矩形 722"/>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9"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4</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743" name="文本框 401"/>
          <p:cNvSpPr txBox="1"/>
          <p:nvPr/>
        </p:nvSpPr>
        <p:spPr>
          <a:xfrm>
            <a:off x="8530439" y="2248407"/>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44" name="燕尾形 743"/>
          <p:cNvSpPr/>
          <p:nvPr/>
        </p:nvSpPr>
        <p:spPr>
          <a:xfrm>
            <a:off x="6968982"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5" name="燕尾形 744"/>
          <p:cNvSpPr/>
          <p:nvPr/>
        </p:nvSpPr>
        <p:spPr>
          <a:xfrm>
            <a:off x="7214870"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6" name="燕尾形 745"/>
          <p:cNvSpPr/>
          <p:nvPr/>
        </p:nvSpPr>
        <p:spPr>
          <a:xfrm>
            <a:off x="7693964"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7" name="燕尾形 746"/>
          <p:cNvSpPr/>
          <p:nvPr/>
        </p:nvSpPr>
        <p:spPr>
          <a:xfrm>
            <a:off x="7443299" y="2375406"/>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8" name="燕尾形 747"/>
          <p:cNvSpPr/>
          <p:nvPr/>
        </p:nvSpPr>
        <p:spPr>
          <a:xfrm>
            <a:off x="7939853"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5" name="文本框 401"/>
          <p:cNvSpPr txBox="1"/>
          <p:nvPr/>
        </p:nvSpPr>
        <p:spPr>
          <a:xfrm>
            <a:off x="8679709" y="3669668"/>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56" name="燕尾形 755"/>
          <p:cNvSpPr/>
          <p:nvPr/>
        </p:nvSpPr>
        <p:spPr>
          <a:xfrm>
            <a:off x="7118252"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7" name="燕尾形 756"/>
          <p:cNvSpPr/>
          <p:nvPr/>
        </p:nvSpPr>
        <p:spPr>
          <a:xfrm>
            <a:off x="7364140"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8" name="燕尾形 757"/>
          <p:cNvSpPr/>
          <p:nvPr/>
        </p:nvSpPr>
        <p:spPr>
          <a:xfrm>
            <a:off x="7843234"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9" name="燕尾形 758"/>
          <p:cNvSpPr/>
          <p:nvPr/>
        </p:nvSpPr>
        <p:spPr>
          <a:xfrm>
            <a:off x="7592569" y="379666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0" name="燕尾形 759"/>
          <p:cNvSpPr/>
          <p:nvPr/>
        </p:nvSpPr>
        <p:spPr>
          <a:xfrm>
            <a:off x="8089123"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1" name="文本框 401"/>
          <p:cNvSpPr txBox="1"/>
          <p:nvPr/>
        </p:nvSpPr>
        <p:spPr>
          <a:xfrm>
            <a:off x="8330062" y="5046880"/>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62" name="燕尾形 761"/>
          <p:cNvSpPr/>
          <p:nvPr/>
        </p:nvSpPr>
        <p:spPr>
          <a:xfrm>
            <a:off x="6768605"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3" name="燕尾形 762"/>
          <p:cNvSpPr/>
          <p:nvPr/>
        </p:nvSpPr>
        <p:spPr>
          <a:xfrm>
            <a:off x="7014493"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4" name="燕尾形 763"/>
          <p:cNvSpPr/>
          <p:nvPr/>
        </p:nvSpPr>
        <p:spPr>
          <a:xfrm>
            <a:off x="7493587"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5" name="燕尾形 764"/>
          <p:cNvSpPr/>
          <p:nvPr/>
        </p:nvSpPr>
        <p:spPr>
          <a:xfrm>
            <a:off x="7242922" y="5173879"/>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6" name="燕尾形 765"/>
          <p:cNvSpPr/>
          <p:nvPr/>
        </p:nvSpPr>
        <p:spPr>
          <a:xfrm>
            <a:off x="7739476"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Tree>
    <p:extLst>
      <p:ext uri="{BB962C8B-B14F-4D97-AF65-F5344CB8AC3E}">
        <p14:creationId xmlns:p14="http://schemas.microsoft.com/office/powerpoint/2010/main" val="3352279258"/>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4"/>
                                        </p:tgtEl>
                                        <p:attrNameLst>
                                          <p:attrName>style.visibility</p:attrName>
                                        </p:attrNameLst>
                                      </p:cBhvr>
                                      <p:to>
                                        <p:strVal val="visible"/>
                                      </p:to>
                                    </p:set>
                                    <p:anim calcmode="lin" valueType="num">
                                      <p:cBhvr>
                                        <p:cTn id="12" dur="500" fill="hold"/>
                                        <p:tgtEl>
                                          <p:spTgt spid="184"/>
                                        </p:tgtEl>
                                        <p:attrNameLst>
                                          <p:attrName>ppt_w</p:attrName>
                                        </p:attrNameLst>
                                      </p:cBhvr>
                                      <p:tavLst>
                                        <p:tav tm="0">
                                          <p:val>
                                            <p:fltVal val="0"/>
                                          </p:val>
                                        </p:tav>
                                        <p:tav tm="100000">
                                          <p:val>
                                            <p:strVal val="#ppt_w"/>
                                          </p:val>
                                        </p:tav>
                                      </p:tavLst>
                                    </p:anim>
                                    <p:anim calcmode="lin" valueType="num">
                                      <p:cBhvr>
                                        <p:cTn id="13" dur="500" fill="hold"/>
                                        <p:tgtEl>
                                          <p:spTgt spid="184"/>
                                        </p:tgtEl>
                                        <p:attrNameLst>
                                          <p:attrName>ppt_h</p:attrName>
                                        </p:attrNameLst>
                                      </p:cBhvr>
                                      <p:tavLst>
                                        <p:tav tm="0">
                                          <p:val>
                                            <p:fltVal val="0"/>
                                          </p:val>
                                        </p:tav>
                                        <p:tav tm="100000">
                                          <p:val>
                                            <p:strVal val="#ppt_h"/>
                                          </p:val>
                                        </p:tav>
                                      </p:tavLst>
                                    </p:anim>
                                    <p:animEffect transition="in" filter="fade">
                                      <p:cBhvr>
                                        <p:cTn id="14" dur="500"/>
                                        <p:tgtEl>
                                          <p:spTgt spid="184"/>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83"/>
                                        </p:tgtEl>
                                        <p:attrNameLst>
                                          <p:attrName>style.visibility</p:attrName>
                                        </p:attrNameLst>
                                      </p:cBhvr>
                                      <p:to>
                                        <p:strVal val="visible"/>
                                      </p:to>
                                    </p:set>
                                    <p:anim calcmode="lin" valueType="num">
                                      <p:cBhvr>
                                        <p:cTn id="22" dur="500" fill="hold"/>
                                        <p:tgtEl>
                                          <p:spTgt spid="183"/>
                                        </p:tgtEl>
                                        <p:attrNameLst>
                                          <p:attrName>ppt_w</p:attrName>
                                        </p:attrNameLst>
                                      </p:cBhvr>
                                      <p:tavLst>
                                        <p:tav tm="0">
                                          <p:val>
                                            <p:fltVal val="0"/>
                                          </p:val>
                                        </p:tav>
                                        <p:tav tm="100000">
                                          <p:val>
                                            <p:strVal val="#ppt_w"/>
                                          </p:val>
                                        </p:tav>
                                      </p:tavLst>
                                    </p:anim>
                                    <p:anim calcmode="lin" valueType="num">
                                      <p:cBhvr>
                                        <p:cTn id="23" dur="500" fill="hold"/>
                                        <p:tgtEl>
                                          <p:spTgt spid="183"/>
                                        </p:tgtEl>
                                        <p:attrNameLst>
                                          <p:attrName>ppt_h</p:attrName>
                                        </p:attrNameLst>
                                      </p:cBhvr>
                                      <p:tavLst>
                                        <p:tav tm="0">
                                          <p:val>
                                            <p:fltVal val="0"/>
                                          </p:val>
                                        </p:tav>
                                        <p:tav tm="100000">
                                          <p:val>
                                            <p:strVal val="#ppt_h"/>
                                          </p:val>
                                        </p:tav>
                                      </p:tavLst>
                                    </p:anim>
                                    <p:animEffect transition="in" filter="fade">
                                      <p:cBhvr>
                                        <p:cTn id="24" dur="500"/>
                                        <p:tgtEl>
                                          <p:spTgt spid="18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86"/>
                                        </p:tgtEl>
                                        <p:attrNameLst>
                                          <p:attrName>style.visibility</p:attrName>
                                        </p:attrNameLst>
                                      </p:cBhvr>
                                      <p:to>
                                        <p:strVal val="visible"/>
                                      </p:to>
                                    </p:set>
                                    <p:anim calcmode="lin" valueType="num">
                                      <p:cBhvr>
                                        <p:cTn id="27" dur="500" fill="hold"/>
                                        <p:tgtEl>
                                          <p:spTgt spid="186"/>
                                        </p:tgtEl>
                                        <p:attrNameLst>
                                          <p:attrName>ppt_w</p:attrName>
                                        </p:attrNameLst>
                                      </p:cBhvr>
                                      <p:tavLst>
                                        <p:tav tm="0">
                                          <p:val>
                                            <p:fltVal val="0"/>
                                          </p:val>
                                        </p:tav>
                                        <p:tav tm="100000">
                                          <p:val>
                                            <p:strVal val="#ppt_w"/>
                                          </p:val>
                                        </p:tav>
                                      </p:tavLst>
                                    </p:anim>
                                    <p:anim calcmode="lin" valueType="num">
                                      <p:cBhvr>
                                        <p:cTn id="28" dur="500" fill="hold"/>
                                        <p:tgtEl>
                                          <p:spTgt spid="186"/>
                                        </p:tgtEl>
                                        <p:attrNameLst>
                                          <p:attrName>ppt_h</p:attrName>
                                        </p:attrNameLst>
                                      </p:cBhvr>
                                      <p:tavLst>
                                        <p:tav tm="0">
                                          <p:val>
                                            <p:fltVal val="0"/>
                                          </p:val>
                                        </p:tav>
                                        <p:tav tm="100000">
                                          <p:val>
                                            <p:strVal val="#ppt_h"/>
                                          </p:val>
                                        </p:tav>
                                      </p:tavLst>
                                    </p:anim>
                                    <p:animEffect transition="in" filter="fade">
                                      <p:cBhvr>
                                        <p:cTn id="29" dur="500"/>
                                        <p:tgtEl>
                                          <p:spTgt spid="186"/>
                                        </p:tgtEl>
                                      </p:cBhvr>
                                    </p:animEffect>
                                  </p:childTnLst>
                                </p:cTn>
                              </p:par>
                              <p:par>
                                <p:cTn id="30" presetID="1" presetClass="entr" presetSubtype="0" fill="hold" nodeType="withEffect">
                                  <p:stCondLst>
                                    <p:cond delay="1100"/>
                                  </p:stCondLst>
                                  <p:childTnLst>
                                    <p:set>
                                      <p:cBhvr>
                                        <p:cTn id="31" dur="1" fill="hold">
                                          <p:stCondLst>
                                            <p:cond delay="0"/>
                                          </p:stCondLst>
                                        </p:cTn>
                                        <p:tgtEl>
                                          <p:spTgt spid="4"/>
                                        </p:tgtEl>
                                        <p:attrNameLst>
                                          <p:attrName>style.visibility</p:attrName>
                                        </p:attrNameLst>
                                      </p:cBhvr>
                                      <p:to>
                                        <p:strVal val="visible"/>
                                      </p:to>
                                    </p:set>
                                  </p:childTnLst>
                                </p:cTn>
                              </p:par>
                              <p:par>
                                <p:cTn id="32" presetID="1" presetClass="entr" presetSubtype="0" fill="hold" nodeType="withEffect">
                                  <p:stCondLst>
                                    <p:cond delay="1100"/>
                                  </p:stCondLst>
                                  <p:childTnLst>
                                    <p:set>
                                      <p:cBhvr>
                                        <p:cTn id="33" dur="1" fill="hold">
                                          <p:stCondLst>
                                            <p:cond delay="0"/>
                                          </p:stCondLst>
                                        </p:cTn>
                                        <p:tgtEl>
                                          <p:spTgt spid="473"/>
                                        </p:tgtEl>
                                        <p:attrNameLst>
                                          <p:attrName>style.visibility</p:attrName>
                                        </p:attrNameLst>
                                      </p:cBhvr>
                                      <p:to>
                                        <p:strVal val="visible"/>
                                      </p:to>
                                    </p:set>
                                  </p:childTnLst>
                                </p:cTn>
                              </p:par>
                              <p:par>
                                <p:cTn id="34" presetID="1" presetClass="entr" presetSubtype="0" fill="hold" nodeType="withEffect">
                                  <p:stCondLst>
                                    <p:cond delay="1100"/>
                                  </p:stCondLst>
                                  <p:childTnLst>
                                    <p:set>
                                      <p:cBhvr>
                                        <p:cTn id="35" dur="1" fill="hold">
                                          <p:stCondLst>
                                            <p:cond delay="0"/>
                                          </p:stCondLst>
                                        </p:cTn>
                                        <p:tgtEl>
                                          <p:spTgt spid="666"/>
                                        </p:tgtEl>
                                        <p:attrNameLst>
                                          <p:attrName>style.visibility</p:attrName>
                                        </p:attrNameLst>
                                      </p:cBhvr>
                                      <p:to>
                                        <p:strVal val="visible"/>
                                      </p:to>
                                    </p:set>
                                  </p:childTnLst>
                                </p:cTn>
                              </p:par>
                              <p:par>
                                <p:cTn id="36" presetID="1" presetClass="entr" presetSubtype="0" fill="hold" nodeType="withEffect">
                                  <p:stCondLst>
                                    <p:cond delay="1100"/>
                                  </p:stCondLst>
                                  <p:childTnLst>
                                    <p:set>
                                      <p:cBhvr>
                                        <p:cTn id="37" dur="1" fill="hold">
                                          <p:stCondLst>
                                            <p:cond delay="0"/>
                                          </p:stCondLst>
                                        </p:cTn>
                                        <p:tgtEl>
                                          <p:spTgt spid="695"/>
                                        </p:tgtEl>
                                        <p:attrNameLst>
                                          <p:attrName>style.visibility</p:attrName>
                                        </p:attrNameLst>
                                      </p:cBhvr>
                                      <p:to>
                                        <p:strVal val="visible"/>
                                      </p:to>
                                    </p:set>
                                  </p:childTnLst>
                                </p:cTn>
                              </p:par>
                              <p:par>
                                <p:cTn id="38" presetID="42" presetClass="path" presetSubtype="0" accel="50000" decel="50000" fill="hold" nodeType="withEffect">
                                  <p:stCondLst>
                                    <p:cond delay="1000"/>
                                  </p:stCondLst>
                                  <p:childTnLst>
                                    <p:animMotion origin="layout" path="M -0.24037 0.30821 L 3.33333E-6 -4.73988E-6 " pathEditMode="relative" rAng="0" ptsTypes="AA">
                                      <p:cBhvr>
                                        <p:cTn id="39" dur="1000" fill="hold"/>
                                        <p:tgtEl>
                                          <p:spTgt spid="4"/>
                                        </p:tgtEl>
                                        <p:attrNameLst>
                                          <p:attrName>ppt_x</p:attrName>
                                          <p:attrName>ppt_y</p:attrName>
                                        </p:attrNameLst>
                                      </p:cBhvr>
                                      <p:rCtr x="12018" y="-15422"/>
                                    </p:animMotion>
                                  </p:childTnLst>
                                </p:cTn>
                              </p:par>
                              <p:par>
                                <p:cTn id="40" presetID="42" presetClass="path" presetSubtype="0" accel="50000" decel="50000" fill="hold" nodeType="withEffect">
                                  <p:stCondLst>
                                    <p:cond delay="1000"/>
                                  </p:stCondLst>
                                  <p:childTnLst>
                                    <p:animMotion origin="layout" path="M -0.29623 0.12232 L 3.33333E-6 -3.81503E-6 " pathEditMode="relative" rAng="0" ptsTypes="AA">
                                      <p:cBhvr>
                                        <p:cTn id="41" dur="1000" fill="hold"/>
                                        <p:tgtEl>
                                          <p:spTgt spid="473"/>
                                        </p:tgtEl>
                                        <p:attrNameLst>
                                          <p:attrName>ppt_x</p:attrName>
                                          <p:attrName>ppt_y</p:attrName>
                                        </p:attrNameLst>
                                      </p:cBhvr>
                                      <p:rCtr x="14805" y="-6127"/>
                                    </p:animMotion>
                                  </p:childTnLst>
                                </p:cTn>
                              </p:par>
                              <p:par>
                                <p:cTn id="42" presetID="42" presetClass="path" presetSubtype="0" accel="50000" decel="50000" fill="hold" nodeType="withEffect">
                                  <p:stCondLst>
                                    <p:cond delay="1000"/>
                                  </p:stCondLst>
                                  <p:childTnLst>
                                    <p:animMotion origin="layout" path="M -0.31055 -0.07214 L 2.29167E-6 3.81503E-6 " pathEditMode="relative" rAng="0" ptsTypes="AA">
                                      <p:cBhvr>
                                        <p:cTn id="43" dur="1000" fill="hold"/>
                                        <p:tgtEl>
                                          <p:spTgt spid="666"/>
                                        </p:tgtEl>
                                        <p:attrNameLst>
                                          <p:attrName>ppt_x</p:attrName>
                                          <p:attrName>ppt_y</p:attrName>
                                        </p:attrNameLst>
                                      </p:cBhvr>
                                      <p:rCtr x="15521" y="3607"/>
                                    </p:animMotion>
                                  </p:childTnLst>
                                </p:cTn>
                              </p:par>
                              <p:par>
                                <p:cTn id="44" presetID="42" presetClass="path" presetSubtype="0" accel="50000" decel="50000" fill="hold" nodeType="withEffect">
                                  <p:stCondLst>
                                    <p:cond delay="1000"/>
                                  </p:stCondLst>
                                  <p:childTnLst>
                                    <p:animMotion origin="layout" path="M -0.27005 -0.26243 L 4.16667E-7 2.71676E-6 " pathEditMode="relative" rAng="0" ptsTypes="AA">
                                      <p:cBhvr>
                                        <p:cTn id="45" dur="1000" fill="hold"/>
                                        <p:tgtEl>
                                          <p:spTgt spid="695"/>
                                        </p:tgtEl>
                                        <p:attrNameLst>
                                          <p:attrName>ppt_x</p:attrName>
                                          <p:attrName>ppt_y</p:attrName>
                                        </p:attrNameLst>
                                      </p:cBhvr>
                                      <p:rCtr x="13503" y="13110"/>
                                    </p:animMotion>
                                  </p:childTnLst>
                                </p:cTn>
                              </p:par>
                              <p:par>
                                <p:cTn id="46" presetID="2" presetClass="entr" presetSubtype="8" fill="hold" grpId="0" nodeType="withEffect">
                                  <p:stCondLst>
                                    <p:cond delay="2500"/>
                                  </p:stCondLst>
                                  <p:childTnLst>
                                    <p:set>
                                      <p:cBhvr>
                                        <p:cTn id="47" dur="1" fill="hold">
                                          <p:stCondLst>
                                            <p:cond delay="0"/>
                                          </p:stCondLst>
                                        </p:cTn>
                                        <p:tgtEl>
                                          <p:spTgt spid="332"/>
                                        </p:tgtEl>
                                        <p:attrNameLst>
                                          <p:attrName>style.visibility</p:attrName>
                                        </p:attrNameLst>
                                      </p:cBhvr>
                                      <p:to>
                                        <p:strVal val="visible"/>
                                      </p:to>
                                    </p:set>
                                    <p:anim calcmode="lin" valueType="num">
                                      <p:cBhvr additive="base">
                                        <p:cTn id="48" dur="500" fill="hold"/>
                                        <p:tgtEl>
                                          <p:spTgt spid="332"/>
                                        </p:tgtEl>
                                        <p:attrNameLst>
                                          <p:attrName>ppt_x</p:attrName>
                                        </p:attrNameLst>
                                      </p:cBhvr>
                                      <p:tavLst>
                                        <p:tav tm="0">
                                          <p:val>
                                            <p:strVal val="0-#ppt_w/2"/>
                                          </p:val>
                                        </p:tav>
                                        <p:tav tm="100000">
                                          <p:val>
                                            <p:strVal val="#ppt_x"/>
                                          </p:val>
                                        </p:tav>
                                      </p:tavLst>
                                    </p:anim>
                                    <p:anim calcmode="lin" valueType="num">
                                      <p:cBhvr additive="base">
                                        <p:cTn id="49" dur="500" fill="hold"/>
                                        <p:tgtEl>
                                          <p:spTgt spid="33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400"/>
                                  </p:stCondLst>
                                  <p:childTnLst>
                                    <p:set>
                                      <p:cBhvr>
                                        <p:cTn id="51" dur="1" fill="hold">
                                          <p:stCondLst>
                                            <p:cond delay="0"/>
                                          </p:stCondLst>
                                        </p:cTn>
                                        <p:tgtEl>
                                          <p:spTgt spid="333"/>
                                        </p:tgtEl>
                                        <p:attrNameLst>
                                          <p:attrName>style.visibility</p:attrName>
                                        </p:attrNameLst>
                                      </p:cBhvr>
                                      <p:to>
                                        <p:strVal val="visible"/>
                                      </p:to>
                                    </p:set>
                                    <p:anim calcmode="lin" valueType="num">
                                      <p:cBhvr additive="base">
                                        <p:cTn id="52" dur="500" fill="hold"/>
                                        <p:tgtEl>
                                          <p:spTgt spid="333"/>
                                        </p:tgtEl>
                                        <p:attrNameLst>
                                          <p:attrName>ppt_x</p:attrName>
                                        </p:attrNameLst>
                                      </p:cBhvr>
                                      <p:tavLst>
                                        <p:tav tm="0">
                                          <p:val>
                                            <p:strVal val="0-#ppt_w/2"/>
                                          </p:val>
                                        </p:tav>
                                        <p:tav tm="100000">
                                          <p:val>
                                            <p:strVal val="#ppt_x"/>
                                          </p:val>
                                        </p:tav>
                                      </p:tavLst>
                                    </p:anim>
                                    <p:anim calcmode="lin" valueType="num">
                                      <p:cBhvr additive="base">
                                        <p:cTn id="53" dur="500" fill="hold"/>
                                        <p:tgtEl>
                                          <p:spTgt spid="33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2200"/>
                                  </p:stCondLst>
                                  <p:childTnLst>
                                    <p:set>
                                      <p:cBhvr>
                                        <p:cTn id="55" dur="1" fill="hold">
                                          <p:stCondLst>
                                            <p:cond delay="0"/>
                                          </p:stCondLst>
                                        </p:cTn>
                                        <p:tgtEl>
                                          <p:spTgt spid="334"/>
                                        </p:tgtEl>
                                        <p:attrNameLst>
                                          <p:attrName>style.visibility</p:attrName>
                                        </p:attrNameLst>
                                      </p:cBhvr>
                                      <p:to>
                                        <p:strVal val="visible"/>
                                      </p:to>
                                    </p:set>
                                    <p:anim calcmode="lin" valueType="num">
                                      <p:cBhvr additive="base">
                                        <p:cTn id="56" dur="500" fill="hold"/>
                                        <p:tgtEl>
                                          <p:spTgt spid="334"/>
                                        </p:tgtEl>
                                        <p:attrNameLst>
                                          <p:attrName>ppt_x</p:attrName>
                                        </p:attrNameLst>
                                      </p:cBhvr>
                                      <p:tavLst>
                                        <p:tav tm="0">
                                          <p:val>
                                            <p:strVal val="0-#ppt_w/2"/>
                                          </p:val>
                                        </p:tav>
                                        <p:tav tm="100000">
                                          <p:val>
                                            <p:strVal val="#ppt_x"/>
                                          </p:val>
                                        </p:tav>
                                      </p:tavLst>
                                    </p:anim>
                                    <p:anim calcmode="lin" valueType="num">
                                      <p:cBhvr additive="base">
                                        <p:cTn id="57" dur="500" fill="hold"/>
                                        <p:tgtEl>
                                          <p:spTgt spid="33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300"/>
                                  </p:stCondLst>
                                  <p:childTnLst>
                                    <p:set>
                                      <p:cBhvr>
                                        <p:cTn id="59" dur="1" fill="hold">
                                          <p:stCondLst>
                                            <p:cond delay="0"/>
                                          </p:stCondLst>
                                        </p:cTn>
                                        <p:tgtEl>
                                          <p:spTgt spid="335"/>
                                        </p:tgtEl>
                                        <p:attrNameLst>
                                          <p:attrName>style.visibility</p:attrName>
                                        </p:attrNameLst>
                                      </p:cBhvr>
                                      <p:to>
                                        <p:strVal val="visible"/>
                                      </p:to>
                                    </p:set>
                                    <p:anim calcmode="lin" valueType="num">
                                      <p:cBhvr additive="base">
                                        <p:cTn id="60" dur="500" fill="hold"/>
                                        <p:tgtEl>
                                          <p:spTgt spid="335"/>
                                        </p:tgtEl>
                                        <p:attrNameLst>
                                          <p:attrName>ppt_x</p:attrName>
                                        </p:attrNameLst>
                                      </p:cBhvr>
                                      <p:tavLst>
                                        <p:tav tm="0">
                                          <p:val>
                                            <p:strVal val="0-#ppt_w/2"/>
                                          </p:val>
                                        </p:tav>
                                        <p:tav tm="100000">
                                          <p:val>
                                            <p:strVal val="#ppt_x"/>
                                          </p:val>
                                        </p:tav>
                                      </p:tavLst>
                                    </p:anim>
                                    <p:anim calcmode="lin" valueType="num">
                                      <p:cBhvr additive="base">
                                        <p:cTn id="61" dur="500" fill="hold"/>
                                        <p:tgtEl>
                                          <p:spTgt spid="335"/>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100"/>
                                  </p:stCondLst>
                                  <p:childTnLst>
                                    <p:set>
                                      <p:cBhvr>
                                        <p:cTn id="63" dur="1" fill="hold">
                                          <p:stCondLst>
                                            <p:cond delay="0"/>
                                          </p:stCondLst>
                                        </p:cTn>
                                        <p:tgtEl>
                                          <p:spTgt spid="336"/>
                                        </p:tgtEl>
                                        <p:attrNameLst>
                                          <p:attrName>style.visibility</p:attrName>
                                        </p:attrNameLst>
                                      </p:cBhvr>
                                      <p:to>
                                        <p:strVal val="visible"/>
                                      </p:to>
                                    </p:set>
                                    <p:anim calcmode="lin" valueType="num">
                                      <p:cBhvr additive="base">
                                        <p:cTn id="64" dur="500" fill="hold"/>
                                        <p:tgtEl>
                                          <p:spTgt spid="336"/>
                                        </p:tgtEl>
                                        <p:attrNameLst>
                                          <p:attrName>ppt_x</p:attrName>
                                        </p:attrNameLst>
                                      </p:cBhvr>
                                      <p:tavLst>
                                        <p:tav tm="0">
                                          <p:val>
                                            <p:strVal val="0-#ppt_w/2"/>
                                          </p:val>
                                        </p:tav>
                                        <p:tav tm="100000">
                                          <p:val>
                                            <p:strVal val="#ppt_x"/>
                                          </p:val>
                                        </p:tav>
                                      </p:tavLst>
                                    </p:anim>
                                    <p:anim calcmode="lin" valueType="num">
                                      <p:cBhvr additive="base">
                                        <p:cTn id="65" dur="500" fill="hold"/>
                                        <p:tgtEl>
                                          <p:spTgt spid="33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2100"/>
                                  </p:stCondLst>
                                  <p:iterate type="lt">
                                    <p:tmPct val="30000"/>
                                  </p:iterate>
                                  <p:childTnLst>
                                    <p:set>
                                      <p:cBhvr>
                                        <p:cTn id="67" dur="1" fill="hold">
                                          <p:stCondLst>
                                            <p:cond delay="0"/>
                                          </p:stCondLst>
                                        </p:cTn>
                                        <p:tgtEl>
                                          <p:spTgt spid="304"/>
                                        </p:tgtEl>
                                        <p:attrNameLst>
                                          <p:attrName>style.visibility</p:attrName>
                                        </p:attrNameLst>
                                      </p:cBhvr>
                                      <p:to>
                                        <p:strVal val="visible"/>
                                      </p:to>
                                    </p:set>
                                    <p:anim calcmode="lin" valueType="num">
                                      <p:cBhvr additive="base">
                                        <p:cTn id="68" dur="400" fill="hold"/>
                                        <p:tgtEl>
                                          <p:spTgt spid="304"/>
                                        </p:tgtEl>
                                        <p:attrNameLst>
                                          <p:attrName>ppt_x</p:attrName>
                                        </p:attrNameLst>
                                      </p:cBhvr>
                                      <p:tavLst>
                                        <p:tav tm="0">
                                          <p:val>
                                            <p:strVal val="1+#ppt_w/2"/>
                                          </p:val>
                                        </p:tav>
                                        <p:tav tm="100000">
                                          <p:val>
                                            <p:strVal val="#ppt_x"/>
                                          </p:val>
                                        </p:tav>
                                      </p:tavLst>
                                    </p:anim>
                                    <p:anim calcmode="lin" valueType="num">
                                      <p:cBhvr additive="base">
                                        <p:cTn id="69" dur="400" fill="hold"/>
                                        <p:tgtEl>
                                          <p:spTgt spid="304"/>
                                        </p:tgtEl>
                                        <p:attrNameLst>
                                          <p:attrName>ppt_y</p:attrName>
                                        </p:attrNameLst>
                                      </p:cBhvr>
                                      <p:tavLst>
                                        <p:tav tm="0">
                                          <p:val>
                                            <p:strVal val="#ppt_y"/>
                                          </p:val>
                                        </p:tav>
                                        <p:tav tm="100000">
                                          <p:val>
                                            <p:strVal val="#ppt_y"/>
                                          </p:val>
                                        </p:tav>
                                      </p:tavLst>
                                    </p:anim>
                                  </p:childTnLst>
                                </p:cTn>
                              </p:par>
                              <p:par>
                                <p:cTn id="70" presetID="8" presetClass="emph" presetSubtype="0" fill="hold" grpId="1" nodeType="withEffect">
                                  <p:stCondLst>
                                    <p:cond delay="500"/>
                                  </p:stCondLst>
                                  <p:childTnLst>
                                    <p:animRot by="21600000">
                                      <p:cBhvr>
                                        <p:cTn id="71" dur="7000" fill="hold"/>
                                        <p:tgtEl>
                                          <p:spTgt spid="186"/>
                                        </p:tgtEl>
                                        <p:attrNameLst>
                                          <p:attrName>r</p:attrName>
                                        </p:attrNameLst>
                                      </p:cBhvr>
                                    </p:animRot>
                                  </p:childTnLst>
                                </p:cTn>
                              </p:par>
                              <p:par>
                                <p:cTn id="72" presetID="10" presetClass="entr" presetSubtype="0" fill="hold" grpId="0" nodeType="withEffect">
                                  <p:stCondLst>
                                    <p:cond delay="750"/>
                                  </p:stCondLst>
                                  <p:childTnLst>
                                    <p:set>
                                      <p:cBhvr>
                                        <p:cTn id="73" dur="1" fill="hold">
                                          <p:stCondLst>
                                            <p:cond delay="0"/>
                                          </p:stCondLst>
                                        </p:cTn>
                                        <p:tgtEl>
                                          <p:spTgt spid="179"/>
                                        </p:tgtEl>
                                        <p:attrNameLst>
                                          <p:attrName>style.visibility</p:attrName>
                                        </p:attrNameLst>
                                      </p:cBhvr>
                                      <p:to>
                                        <p:strVal val="visible"/>
                                      </p:to>
                                    </p:set>
                                    <p:animEffect transition="in" filter="fade">
                                      <p:cBhvr>
                                        <p:cTn id="74" dur="500"/>
                                        <p:tgtEl>
                                          <p:spTgt spid="179"/>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225"/>
                                        </p:tgtEl>
                                        <p:attrNameLst>
                                          <p:attrName>style.visibility</p:attrName>
                                        </p:attrNameLst>
                                      </p:cBhvr>
                                      <p:to>
                                        <p:strVal val="visible"/>
                                      </p:to>
                                    </p:set>
                                    <p:animEffect transition="in" filter="fade">
                                      <p:cBhvr>
                                        <p:cTn id="77" dur="500"/>
                                        <p:tgtEl>
                                          <p:spTgt spid="225"/>
                                        </p:tgtEl>
                                      </p:cBhvr>
                                    </p:animEffect>
                                  </p:childTnLst>
                                </p:cTn>
                              </p:par>
                              <p:par>
                                <p:cTn id="78" presetID="8" presetClass="emph" presetSubtype="0" fill="hold" grpId="1" nodeType="withEffect">
                                  <p:stCondLst>
                                    <p:cond delay="1000"/>
                                  </p:stCondLst>
                                  <p:childTnLst>
                                    <p:animRot by="-21600000">
                                      <p:cBhvr>
                                        <p:cTn id="79" dur="7000" fill="hold"/>
                                        <p:tgtEl>
                                          <p:spTgt spid="225"/>
                                        </p:tgtEl>
                                        <p:attrNameLst>
                                          <p:attrName>r</p:attrName>
                                        </p:attrNameLst>
                                      </p:cBhvr>
                                    </p:animRot>
                                  </p:childTnLst>
                                </p:cTn>
                              </p:par>
                              <p:par>
                                <p:cTn id="80" presetID="10" presetClass="entr" presetSubtype="0" fill="hold" grpId="0" nodeType="withEffect">
                                  <p:stCondLst>
                                    <p:cond delay="2000"/>
                                  </p:stCondLst>
                                  <p:childTnLst>
                                    <p:set>
                                      <p:cBhvr>
                                        <p:cTn id="81" dur="1" fill="hold">
                                          <p:stCondLst>
                                            <p:cond delay="0"/>
                                          </p:stCondLst>
                                        </p:cTn>
                                        <p:tgtEl>
                                          <p:spTgt spid="224"/>
                                        </p:tgtEl>
                                        <p:attrNameLst>
                                          <p:attrName>style.visibility</p:attrName>
                                        </p:attrNameLst>
                                      </p:cBhvr>
                                      <p:to>
                                        <p:strVal val="visible"/>
                                      </p:to>
                                    </p:set>
                                    <p:animEffect transition="in" filter="fade">
                                      <p:cBhvr>
                                        <p:cTn id="82" dur="500"/>
                                        <p:tgtEl>
                                          <p:spTgt spid="224"/>
                                        </p:tgtEl>
                                      </p:cBhvr>
                                    </p:animEffect>
                                  </p:childTnLst>
                                </p:cTn>
                              </p:par>
                              <p:par>
                                <p:cTn id="83" presetID="10" presetClass="entr" presetSubtype="0" fill="hold" nodeType="withEffect">
                                  <p:stCondLst>
                                    <p:cond delay="1500"/>
                                  </p:stCondLst>
                                  <p:childTnLst>
                                    <p:set>
                                      <p:cBhvr>
                                        <p:cTn id="84" dur="1" fill="hold">
                                          <p:stCondLst>
                                            <p:cond delay="0"/>
                                          </p:stCondLst>
                                        </p:cTn>
                                        <p:tgtEl>
                                          <p:spTgt spid="187"/>
                                        </p:tgtEl>
                                        <p:attrNameLst>
                                          <p:attrName>style.visibility</p:attrName>
                                        </p:attrNameLst>
                                      </p:cBhvr>
                                      <p:to>
                                        <p:strVal val="visible"/>
                                      </p:to>
                                    </p:set>
                                    <p:animEffect transition="in" filter="fade">
                                      <p:cBhvr>
                                        <p:cTn id="85" dur="1000"/>
                                        <p:tgtEl>
                                          <p:spTgt spid="187"/>
                                        </p:tgtEl>
                                      </p:cBhvr>
                                    </p:animEffect>
                                  </p:childTnLst>
                                </p:cTn>
                              </p:par>
                              <p:par>
                                <p:cTn id="86" presetID="10" presetClass="entr" presetSubtype="0" fill="hold" nodeType="withEffect">
                                  <p:stCondLst>
                                    <p:cond delay="2250"/>
                                  </p:stCondLst>
                                  <p:childTnLst>
                                    <p:set>
                                      <p:cBhvr>
                                        <p:cTn id="87" dur="1" fill="hold">
                                          <p:stCondLst>
                                            <p:cond delay="0"/>
                                          </p:stCondLst>
                                        </p:cTn>
                                        <p:tgtEl>
                                          <p:spTgt spid="226"/>
                                        </p:tgtEl>
                                        <p:attrNameLst>
                                          <p:attrName>style.visibility</p:attrName>
                                        </p:attrNameLst>
                                      </p:cBhvr>
                                      <p:to>
                                        <p:strVal val="visible"/>
                                      </p:to>
                                    </p:set>
                                    <p:animEffect transition="in" filter="fade">
                                      <p:cBhvr>
                                        <p:cTn id="88" dur="500"/>
                                        <p:tgtEl>
                                          <p:spTgt spid="226"/>
                                        </p:tgtEl>
                                      </p:cBhvr>
                                    </p:animEffect>
                                  </p:childTnLst>
                                </p:cTn>
                              </p:par>
                              <p:par>
                                <p:cTn id="89" presetID="10" presetClass="entr" presetSubtype="0" fill="hold" nodeType="withEffect">
                                  <p:stCondLst>
                                    <p:cond delay="2250"/>
                                  </p:stCondLst>
                                  <p:childTnLst>
                                    <p:set>
                                      <p:cBhvr>
                                        <p:cTn id="90" dur="1" fill="hold">
                                          <p:stCondLst>
                                            <p:cond delay="0"/>
                                          </p:stCondLst>
                                        </p:cTn>
                                        <p:tgtEl>
                                          <p:spTgt spid="235"/>
                                        </p:tgtEl>
                                        <p:attrNameLst>
                                          <p:attrName>style.visibility</p:attrName>
                                        </p:attrNameLst>
                                      </p:cBhvr>
                                      <p:to>
                                        <p:strVal val="visible"/>
                                      </p:to>
                                    </p:set>
                                    <p:animEffect transition="in" filter="fade">
                                      <p:cBhvr>
                                        <p:cTn id="91" dur="500"/>
                                        <p:tgtEl>
                                          <p:spTgt spid="235"/>
                                        </p:tgtEl>
                                      </p:cBhvr>
                                    </p:animEffect>
                                  </p:childTnLst>
                                </p:cTn>
                              </p:par>
                              <p:par>
                                <p:cTn id="92" presetID="10" presetClass="entr" presetSubtype="0" fill="hold" nodeType="withEffect">
                                  <p:stCondLst>
                                    <p:cond delay="2500"/>
                                  </p:stCondLst>
                                  <p:childTnLst>
                                    <p:set>
                                      <p:cBhvr>
                                        <p:cTn id="93" dur="1" fill="hold">
                                          <p:stCondLst>
                                            <p:cond delay="0"/>
                                          </p:stCondLst>
                                        </p:cTn>
                                        <p:tgtEl>
                                          <p:spTgt spid="229"/>
                                        </p:tgtEl>
                                        <p:attrNameLst>
                                          <p:attrName>style.visibility</p:attrName>
                                        </p:attrNameLst>
                                      </p:cBhvr>
                                      <p:to>
                                        <p:strVal val="visible"/>
                                      </p:to>
                                    </p:set>
                                    <p:animEffect transition="in" filter="fade">
                                      <p:cBhvr>
                                        <p:cTn id="94" dur="500"/>
                                        <p:tgtEl>
                                          <p:spTgt spid="229"/>
                                        </p:tgtEl>
                                      </p:cBhvr>
                                    </p:animEffect>
                                  </p:childTnLst>
                                </p:cTn>
                              </p:par>
                              <p:par>
                                <p:cTn id="95" presetID="10" presetClass="entr" presetSubtype="0" fill="hold" nodeType="withEffect">
                                  <p:stCondLst>
                                    <p:cond delay="2500"/>
                                  </p:stCondLst>
                                  <p:childTnLst>
                                    <p:set>
                                      <p:cBhvr>
                                        <p:cTn id="96" dur="1" fill="hold">
                                          <p:stCondLst>
                                            <p:cond delay="0"/>
                                          </p:stCondLst>
                                        </p:cTn>
                                        <p:tgtEl>
                                          <p:spTgt spid="238"/>
                                        </p:tgtEl>
                                        <p:attrNameLst>
                                          <p:attrName>style.visibility</p:attrName>
                                        </p:attrNameLst>
                                      </p:cBhvr>
                                      <p:to>
                                        <p:strVal val="visible"/>
                                      </p:to>
                                    </p:set>
                                    <p:animEffect transition="in" filter="fade">
                                      <p:cBhvr>
                                        <p:cTn id="97" dur="500"/>
                                        <p:tgtEl>
                                          <p:spTgt spid="238"/>
                                        </p:tgtEl>
                                      </p:cBhvr>
                                    </p:animEffect>
                                  </p:childTnLst>
                                </p:cTn>
                              </p:par>
                              <p:par>
                                <p:cTn id="98" presetID="10" presetClass="entr" presetSubtype="0" fill="hold" nodeType="withEffect">
                                  <p:stCondLst>
                                    <p:cond delay="2750"/>
                                  </p:stCondLst>
                                  <p:childTnLst>
                                    <p:set>
                                      <p:cBhvr>
                                        <p:cTn id="99" dur="1" fill="hold">
                                          <p:stCondLst>
                                            <p:cond delay="0"/>
                                          </p:stCondLst>
                                        </p:cTn>
                                        <p:tgtEl>
                                          <p:spTgt spid="232"/>
                                        </p:tgtEl>
                                        <p:attrNameLst>
                                          <p:attrName>style.visibility</p:attrName>
                                        </p:attrNameLst>
                                      </p:cBhvr>
                                      <p:to>
                                        <p:strVal val="visible"/>
                                      </p:to>
                                    </p:set>
                                    <p:animEffect transition="in" filter="fade">
                                      <p:cBhvr>
                                        <p:cTn id="100" dur="500"/>
                                        <p:tgtEl>
                                          <p:spTgt spid="232"/>
                                        </p:tgtEl>
                                      </p:cBhvr>
                                    </p:animEffect>
                                  </p:childTnLst>
                                </p:cTn>
                              </p:par>
                              <p:par>
                                <p:cTn id="101" presetID="10" presetClass="entr" presetSubtype="0" fill="hold" nodeType="withEffect">
                                  <p:stCondLst>
                                    <p:cond delay="2750"/>
                                  </p:stCondLst>
                                  <p:childTnLst>
                                    <p:set>
                                      <p:cBhvr>
                                        <p:cTn id="102" dur="1" fill="hold">
                                          <p:stCondLst>
                                            <p:cond delay="0"/>
                                          </p:stCondLst>
                                        </p:cTn>
                                        <p:tgtEl>
                                          <p:spTgt spid="241"/>
                                        </p:tgtEl>
                                        <p:attrNameLst>
                                          <p:attrName>style.visibility</p:attrName>
                                        </p:attrNameLst>
                                      </p:cBhvr>
                                      <p:to>
                                        <p:strVal val="visible"/>
                                      </p:to>
                                    </p:set>
                                    <p:animEffect transition="in" filter="fade">
                                      <p:cBhvr>
                                        <p:cTn id="103" dur="500"/>
                                        <p:tgtEl>
                                          <p:spTgt spid="241"/>
                                        </p:tgtEl>
                                      </p:cBhvr>
                                    </p:animEffect>
                                  </p:childTnLst>
                                </p:cTn>
                              </p:par>
                              <p:par>
                                <p:cTn id="104" presetID="10" presetClass="entr" presetSubtype="0" fill="hold" nodeType="withEffect">
                                  <p:stCondLst>
                                    <p:cond delay="2900"/>
                                  </p:stCondLst>
                                  <p:childTnLst>
                                    <p:set>
                                      <p:cBhvr>
                                        <p:cTn id="105" dur="1" fill="hold">
                                          <p:stCondLst>
                                            <p:cond delay="0"/>
                                          </p:stCondLst>
                                        </p:cTn>
                                        <p:tgtEl>
                                          <p:spTgt spid="244"/>
                                        </p:tgtEl>
                                        <p:attrNameLst>
                                          <p:attrName>style.visibility</p:attrName>
                                        </p:attrNameLst>
                                      </p:cBhvr>
                                      <p:to>
                                        <p:strVal val="visible"/>
                                      </p:to>
                                    </p:set>
                                    <p:animEffect transition="in" filter="fade">
                                      <p:cBhvr>
                                        <p:cTn id="106" dur="500"/>
                                        <p:tgtEl>
                                          <p:spTgt spid="244"/>
                                        </p:tgtEl>
                                      </p:cBhvr>
                                    </p:animEffect>
                                  </p:childTnLst>
                                </p:cTn>
                              </p:par>
                              <p:par>
                                <p:cTn id="107" presetID="10" presetClass="entr" presetSubtype="0" fill="hold" nodeType="withEffect">
                                  <p:stCondLst>
                                    <p:cond delay="3100"/>
                                  </p:stCondLst>
                                  <p:childTnLst>
                                    <p:set>
                                      <p:cBhvr>
                                        <p:cTn id="108" dur="1" fill="hold">
                                          <p:stCondLst>
                                            <p:cond delay="0"/>
                                          </p:stCondLst>
                                        </p:cTn>
                                        <p:tgtEl>
                                          <p:spTgt spid="253"/>
                                        </p:tgtEl>
                                        <p:attrNameLst>
                                          <p:attrName>style.visibility</p:attrName>
                                        </p:attrNameLst>
                                      </p:cBhvr>
                                      <p:to>
                                        <p:strVal val="visible"/>
                                      </p:to>
                                    </p:set>
                                    <p:animEffect transition="in" filter="fade">
                                      <p:cBhvr>
                                        <p:cTn id="109" dur="500"/>
                                        <p:tgtEl>
                                          <p:spTgt spid="253"/>
                                        </p:tgtEl>
                                      </p:cBhvr>
                                    </p:animEffect>
                                  </p:childTnLst>
                                </p:cTn>
                              </p:par>
                              <p:par>
                                <p:cTn id="110" presetID="10" presetClass="entr" presetSubtype="0" fill="hold" nodeType="withEffect">
                                  <p:stCondLst>
                                    <p:cond delay="3300"/>
                                  </p:stCondLst>
                                  <p:childTnLst>
                                    <p:set>
                                      <p:cBhvr>
                                        <p:cTn id="111" dur="1" fill="hold">
                                          <p:stCondLst>
                                            <p:cond delay="0"/>
                                          </p:stCondLst>
                                        </p:cTn>
                                        <p:tgtEl>
                                          <p:spTgt spid="247"/>
                                        </p:tgtEl>
                                        <p:attrNameLst>
                                          <p:attrName>style.visibility</p:attrName>
                                        </p:attrNameLst>
                                      </p:cBhvr>
                                      <p:to>
                                        <p:strVal val="visible"/>
                                      </p:to>
                                    </p:set>
                                    <p:animEffect transition="in" filter="fade">
                                      <p:cBhvr>
                                        <p:cTn id="112" dur="500"/>
                                        <p:tgtEl>
                                          <p:spTgt spid="247"/>
                                        </p:tgtEl>
                                      </p:cBhvr>
                                    </p:animEffect>
                                  </p:childTnLst>
                                </p:cTn>
                              </p:par>
                              <p:par>
                                <p:cTn id="113" presetID="10" presetClass="entr" presetSubtype="0" fill="hold" nodeType="withEffect">
                                  <p:stCondLst>
                                    <p:cond delay="3500"/>
                                  </p:stCondLst>
                                  <p:childTnLst>
                                    <p:set>
                                      <p:cBhvr>
                                        <p:cTn id="114" dur="1" fill="hold">
                                          <p:stCondLst>
                                            <p:cond delay="0"/>
                                          </p:stCondLst>
                                        </p:cTn>
                                        <p:tgtEl>
                                          <p:spTgt spid="259"/>
                                        </p:tgtEl>
                                        <p:attrNameLst>
                                          <p:attrName>style.visibility</p:attrName>
                                        </p:attrNameLst>
                                      </p:cBhvr>
                                      <p:to>
                                        <p:strVal val="visible"/>
                                      </p:to>
                                    </p:set>
                                    <p:animEffect transition="in" filter="fade">
                                      <p:cBhvr>
                                        <p:cTn id="115" dur="500"/>
                                        <p:tgtEl>
                                          <p:spTgt spid="259"/>
                                        </p:tgtEl>
                                      </p:cBhvr>
                                    </p:animEffect>
                                  </p:childTnLst>
                                </p:cTn>
                              </p:par>
                              <p:par>
                                <p:cTn id="116" presetID="10" presetClass="entr" presetSubtype="0" fill="hold" nodeType="withEffect">
                                  <p:stCondLst>
                                    <p:cond delay="3600"/>
                                  </p:stCondLst>
                                  <p:childTnLst>
                                    <p:set>
                                      <p:cBhvr>
                                        <p:cTn id="117" dur="1" fill="hold">
                                          <p:stCondLst>
                                            <p:cond delay="0"/>
                                          </p:stCondLst>
                                        </p:cTn>
                                        <p:tgtEl>
                                          <p:spTgt spid="250"/>
                                        </p:tgtEl>
                                        <p:attrNameLst>
                                          <p:attrName>style.visibility</p:attrName>
                                        </p:attrNameLst>
                                      </p:cBhvr>
                                      <p:to>
                                        <p:strVal val="visible"/>
                                      </p:to>
                                    </p:set>
                                    <p:animEffect transition="in" filter="fade">
                                      <p:cBhvr>
                                        <p:cTn id="118" dur="500"/>
                                        <p:tgtEl>
                                          <p:spTgt spid="250"/>
                                        </p:tgtEl>
                                      </p:cBhvr>
                                    </p:animEffect>
                                  </p:childTnLst>
                                </p:cTn>
                              </p:par>
                              <p:par>
                                <p:cTn id="119" presetID="10" presetClass="entr" presetSubtype="0" fill="hold" nodeType="withEffect">
                                  <p:stCondLst>
                                    <p:cond delay="3800"/>
                                  </p:stCondLst>
                                  <p:childTnLst>
                                    <p:set>
                                      <p:cBhvr>
                                        <p:cTn id="120" dur="1" fill="hold">
                                          <p:stCondLst>
                                            <p:cond delay="0"/>
                                          </p:stCondLst>
                                        </p:cTn>
                                        <p:tgtEl>
                                          <p:spTgt spid="256"/>
                                        </p:tgtEl>
                                        <p:attrNameLst>
                                          <p:attrName>style.visibility</p:attrName>
                                        </p:attrNameLst>
                                      </p:cBhvr>
                                      <p:to>
                                        <p:strVal val="visible"/>
                                      </p:to>
                                    </p:set>
                                    <p:animEffect transition="in" filter="fade">
                                      <p:cBhvr>
                                        <p:cTn id="121" dur="500"/>
                                        <p:tgtEl>
                                          <p:spTgt spid="256"/>
                                        </p:tgtEl>
                                      </p:cBhvr>
                                    </p:animEffect>
                                  </p:childTnLst>
                                </p:cTn>
                              </p:par>
                              <p:par>
                                <p:cTn id="122" presetID="10" presetClass="entr" presetSubtype="0" fill="hold" nodeType="withEffect">
                                  <p:stCondLst>
                                    <p:cond delay="4200"/>
                                  </p:stCondLst>
                                  <p:childTnLst>
                                    <p:set>
                                      <p:cBhvr>
                                        <p:cTn id="123" dur="1" fill="hold">
                                          <p:stCondLst>
                                            <p:cond delay="0"/>
                                          </p:stCondLst>
                                        </p:cTn>
                                        <p:tgtEl>
                                          <p:spTgt spid="277"/>
                                        </p:tgtEl>
                                        <p:attrNameLst>
                                          <p:attrName>style.visibility</p:attrName>
                                        </p:attrNameLst>
                                      </p:cBhvr>
                                      <p:to>
                                        <p:strVal val="visible"/>
                                      </p:to>
                                    </p:set>
                                    <p:animEffect transition="in" filter="fade">
                                      <p:cBhvr>
                                        <p:cTn id="124" dur="500"/>
                                        <p:tgtEl>
                                          <p:spTgt spid="277"/>
                                        </p:tgtEl>
                                      </p:cBhvr>
                                    </p:animEffect>
                                  </p:childTnLst>
                                </p:cTn>
                              </p:par>
                              <p:par>
                                <p:cTn id="125" presetID="10" presetClass="entr" presetSubtype="0" fill="hold" nodeType="withEffect">
                                  <p:stCondLst>
                                    <p:cond delay="4400"/>
                                  </p:stCondLst>
                                  <p:childTnLst>
                                    <p:set>
                                      <p:cBhvr>
                                        <p:cTn id="126" dur="1" fill="hold">
                                          <p:stCondLst>
                                            <p:cond delay="0"/>
                                          </p:stCondLst>
                                        </p:cTn>
                                        <p:tgtEl>
                                          <p:spTgt spid="262"/>
                                        </p:tgtEl>
                                        <p:attrNameLst>
                                          <p:attrName>style.visibility</p:attrName>
                                        </p:attrNameLst>
                                      </p:cBhvr>
                                      <p:to>
                                        <p:strVal val="visible"/>
                                      </p:to>
                                    </p:set>
                                    <p:animEffect transition="in" filter="fade">
                                      <p:cBhvr>
                                        <p:cTn id="127" dur="500"/>
                                        <p:tgtEl>
                                          <p:spTgt spid="262"/>
                                        </p:tgtEl>
                                      </p:cBhvr>
                                    </p:animEffect>
                                  </p:childTnLst>
                                </p:cTn>
                              </p:par>
                              <p:par>
                                <p:cTn id="128" presetID="10" presetClass="entr" presetSubtype="0" fill="hold" nodeType="withEffect">
                                  <p:stCondLst>
                                    <p:cond delay="4700"/>
                                  </p:stCondLst>
                                  <p:childTnLst>
                                    <p:set>
                                      <p:cBhvr>
                                        <p:cTn id="129" dur="1" fill="hold">
                                          <p:stCondLst>
                                            <p:cond delay="0"/>
                                          </p:stCondLst>
                                        </p:cTn>
                                        <p:tgtEl>
                                          <p:spTgt spid="274"/>
                                        </p:tgtEl>
                                        <p:attrNameLst>
                                          <p:attrName>style.visibility</p:attrName>
                                        </p:attrNameLst>
                                      </p:cBhvr>
                                      <p:to>
                                        <p:strVal val="visible"/>
                                      </p:to>
                                    </p:set>
                                    <p:animEffect transition="in" filter="fade">
                                      <p:cBhvr>
                                        <p:cTn id="130" dur="500"/>
                                        <p:tgtEl>
                                          <p:spTgt spid="274"/>
                                        </p:tgtEl>
                                      </p:cBhvr>
                                    </p:animEffect>
                                  </p:childTnLst>
                                </p:cTn>
                              </p:par>
                              <p:par>
                                <p:cTn id="131" presetID="10" presetClass="entr" presetSubtype="0" fill="hold" nodeType="withEffect">
                                  <p:stCondLst>
                                    <p:cond delay="5000"/>
                                  </p:stCondLst>
                                  <p:childTnLst>
                                    <p:set>
                                      <p:cBhvr>
                                        <p:cTn id="132" dur="1" fill="hold">
                                          <p:stCondLst>
                                            <p:cond delay="0"/>
                                          </p:stCondLst>
                                        </p:cTn>
                                        <p:tgtEl>
                                          <p:spTgt spid="268"/>
                                        </p:tgtEl>
                                        <p:attrNameLst>
                                          <p:attrName>style.visibility</p:attrName>
                                        </p:attrNameLst>
                                      </p:cBhvr>
                                      <p:to>
                                        <p:strVal val="visible"/>
                                      </p:to>
                                    </p:set>
                                    <p:animEffect transition="in" filter="fade">
                                      <p:cBhvr>
                                        <p:cTn id="133" dur="500"/>
                                        <p:tgtEl>
                                          <p:spTgt spid="268"/>
                                        </p:tgtEl>
                                      </p:cBhvr>
                                    </p:animEffect>
                                  </p:childTnLst>
                                </p:cTn>
                              </p:par>
                              <p:par>
                                <p:cTn id="134" presetID="10" presetClass="entr" presetSubtype="0" fill="hold" nodeType="withEffect">
                                  <p:stCondLst>
                                    <p:cond delay="5200"/>
                                  </p:stCondLst>
                                  <p:childTnLst>
                                    <p:set>
                                      <p:cBhvr>
                                        <p:cTn id="135" dur="1" fill="hold">
                                          <p:stCondLst>
                                            <p:cond delay="0"/>
                                          </p:stCondLst>
                                        </p:cTn>
                                        <p:tgtEl>
                                          <p:spTgt spid="271"/>
                                        </p:tgtEl>
                                        <p:attrNameLst>
                                          <p:attrName>style.visibility</p:attrName>
                                        </p:attrNameLst>
                                      </p:cBhvr>
                                      <p:to>
                                        <p:strVal val="visible"/>
                                      </p:to>
                                    </p:set>
                                    <p:animEffect transition="in" filter="fade">
                                      <p:cBhvr>
                                        <p:cTn id="136" dur="500"/>
                                        <p:tgtEl>
                                          <p:spTgt spid="271"/>
                                        </p:tgtEl>
                                      </p:cBhvr>
                                    </p:animEffect>
                                  </p:childTnLst>
                                </p:cTn>
                              </p:par>
                              <p:par>
                                <p:cTn id="137" presetID="10" presetClass="entr" presetSubtype="0" fill="hold" nodeType="withEffect">
                                  <p:stCondLst>
                                    <p:cond delay="5500"/>
                                  </p:stCondLst>
                                  <p:childTnLst>
                                    <p:set>
                                      <p:cBhvr>
                                        <p:cTn id="138" dur="1" fill="hold">
                                          <p:stCondLst>
                                            <p:cond delay="0"/>
                                          </p:stCondLst>
                                        </p:cTn>
                                        <p:tgtEl>
                                          <p:spTgt spid="265"/>
                                        </p:tgtEl>
                                        <p:attrNameLst>
                                          <p:attrName>style.visibility</p:attrName>
                                        </p:attrNameLst>
                                      </p:cBhvr>
                                      <p:to>
                                        <p:strVal val="visible"/>
                                      </p:to>
                                    </p:set>
                                    <p:animEffect transition="in" filter="fade">
                                      <p:cBhvr>
                                        <p:cTn id="139" dur="500"/>
                                        <p:tgtEl>
                                          <p:spTgt spid="265"/>
                                        </p:tgtEl>
                                      </p:cBhvr>
                                    </p:animEffect>
                                  </p:childTnLst>
                                </p:cTn>
                              </p:par>
                              <p:par>
                                <p:cTn id="140" presetID="2" presetClass="entr" presetSubtype="8" fill="hold" grpId="0" nodeType="withEffect">
                                  <p:stCondLst>
                                    <p:cond delay="3100"/>
                                  </p:stCondLst>
                                  <p:childTnLst>
                                    <p:set>
                                      <p:cBhvr>
                                        <p:cTn id="141" dur="1" fill="hold">
                                          <p:stCondLst>
                                            <p:cond delay="0"/>
                                          </p:stCondLst>
                                        </p:cTn>
                                        <p:tgtEl>
                                          <p:spTgt spid="744"/>
                                        </p:tgtEl>
                                        <p:attrNameLst>
                                          <p:attrName>style.visibility</p:attrName>
                                        </p:attrNameLst>
                                      </p:cBhvr>
                                      <p:to>
                                        <p:strVal val="visible"/>
                                      </p:to>
                                    </p:set>
                                    <p:anim calcmode="lin" valueType="num">
                                      <p:cBhvr additive="base">
                                        <p:cTn id="142" dur="500" fill="hold"/>
                                        <p:tgtEl>
                                          <p:spTgt spid="744"/>
                                        </p:tgtEl>
                                        <p:attrNameLst>
                                          <p:attrName>ppt_x</p:attrName>
                                        </p:attrNameLst>
                                      </p:cBhvr>
                                      <p:tavLst>
                                        <p:tav tm="0">
                                          <p:val>
                                            <p:strVal val="0-#ppt_w/2"/>
                                          </p:val>
                                        </p:tav>
                                        <p:tav tm="100000">
                                          <p:val>
                                            <p:strVal val="#ppt_x"/>
                                          </p:val>
                                        </p:tav>
                                      </p:tavLst>
                                    </p:anim>
                                    <p:anim calcmode="lin" valueType="num">
                                      <p:cBhvr additive="base">
                                        <p:cTn id="143" dur="500" fill="hold"/>
                                        <p:tgtEl>
                                          <p:spTgt spid="744"/>
                                        </p:tgtEl>
                                        <p:attrNameLst>
                                          <p:attrName>ppt_y</p:attrName>
                                        </p:attrNameLst>
                                      </p:cBhvr>
                                      <p:tavLst>
                                        <p:tav tm="0">
                                          <p:val>
                                            <p:strVal val="#ppt_y"/>
                                          </p:val>
                                        </p:tav>
                                        <p:tav tm="100000">
                                          <p:val>
                                            <p:strVal val="#ppt_y"/>
                                          </p:val>
                                        </p:tav>
                                      </p:tavLst>
                                    </p:anim>
                                  </p:childTnLst>
                                </p:cTn>
                              </p:par>
                              <p:par>
                                <p:cTn id="144" presetID="2" presetClass="entr" presetSubtype="8" fill="hold" grpId="0" nodeType="withEffect">
                                  <p:stCondLst>
                                    <p:cond delay="3100"/>
                                  </p:stCondLst>
                                  <p:childTnLst>
                                    <p:set>
                                      <p:cBhvr>
                                        <p:cTn id="145" dur="1" fill="hold">
                                          <p:stCondLst>
                                            <p:cond delay="0"/>
                                          </p:stCondLst>
                                        </p:cTn>
                                        <p:tgtEl>
                                          <p:spTgt spid="745"/>
                                        </p:tgtEl>
                                        <p:attrNameLst>
                                          <p:attrName>style.visibility</p:attrName>
                                        </p:attrNameLst>
                                      </p:cBhvr>
                                      <p:to>
                                        <p:strVal val="visible"/>
                                      </p:to>
                                    </p:set>
                                    <p:anim calcmode="lin" valueType="num">
                                      <p:cBhvr additive="base">
                                        <p:cTn id="146" dur="500" fill="hold"/>
                                        <p:tgtEl>
                                          <p:spTgt spid="745"/>
                                        </p:tgtEl>
                                        <p:attrNameLst>
                                          <p:attrName>ppt_x</p:attrName>
                                        </p:attrNameLst>
                                      </p:cBhvr>
                                      <p:tavLst>
                                        <p:tav tm="0">
                                          <p:val>
                                            <p:strVal val="0-#ppt_w/2"/>
                                          </p:val>
                                        </p:tav>
                                        <p:tav tm="100000">
                                          <p:val>
                                            <p:strVal val="#ppt_x"/>
                                          </p:val>
                                        </p:tav>
                                      </p:tavLst>
                                    </p:anim>
                                    <p:anim calcmode="lin" valueType="num">
                                      <p:cBhvr additive="base">
                                        <p:cTn id="147" dur="500" fill="hold"/>
                                        <p:tgtEl>
                                          <p:spTgt spid="745"/>
                                        </p:tgtEl>
                                        <p:attrNameLst>
                                          <p:attrName>ppt_y</p:attrName>
                                        </p:attrNameLst>
                                      </p:cBhvr>
                                      <p:tavLst>
                                        <p:tav tm="0">
                                          <p:val>
                                            <p:strVal val="#ppt_y"/>
                                          </p:val>
                                        </p:tav>
                                        <p:tav tm="100000">
                                          <p:val>
                                            <p:strVal val="#ppt_y"/>
                                          </p:val>
                                        </p:tav>
                                      </p:tavLst>
                                    </p:anim>
                                  </p:childTnLst>
                                </p:cTn>
                              </p:par>
                              <p:par>
                                <p:cTn id="148" presetID="2" presetClass="entr" presetSubtype="8" fill="hold" grpId="0" nodeType="withEffect">
                                  <p:stCondLst>
                                    <p:cond delay="3000"/>
                                  </p:stCondLst>
                                  <p:childTnLst>
                                    <p:set>
                                      <p:cBhvr>
                                        <p:cTn id="149" dur="1" fill="hold">
                                          <p:stCondLst>
                                            <p:cond delay="0"/>
                                          </p:stCondLst>
                                        </p:cTn>
                                        <p:tgtEl>
                                          <p:spTgt spid="746"/>
                                        </p:tgtEl>
                                        <p:attrNameLst>
                                          <p:attrName>style.visibility</p:attrName>
                                        </p:attrNameLst>
                                      </p:cBhvr>
                                      <p:to>
                                        <p:strVal val="visible"/>
                                      </p:to>
                                    </p:set>
                                    <p:anim calcmode="lin" valueType="num">
                                      <p:cBhvr additive="base">
                                        <p:cTn id="150" dur="500" fill="hold"/>
                                        <p:tgtEl>
                                          <p:spTgt spid="746"/>
                                        </p:tgtEl>
                                        <p:attrNameLst>
                                          <p:attrName>ppt_x</p:attrName>
                                        </p:attrNameLst>
                                      </p:cBhvr>
                                      <p:tavLst>
                                        <p:tav tm="0">
                                          <p:val>
                                            <p:strVal val="0-#ppt_w/2"/>
                                          </p:val>
                                        </p:tav>
                                        <p:tav tm="100000">
                                          <p:val>
                                            <p:strVal val="#ppt_x"/>
                                          </p:val>
                                        </p:tav>
                                      </p:tavLst>
                                    </p:anim>
                                    <p:anim calcmode="lin" valueType="num">
                                      <p:cBhvr additive="base">
                                        <p:cTn id="151" dur="500" fill="hold"/>
                                        <p:tgtEl>
                                          <p:spTgt spid="746"/>
                                        </p:tgtEl>
                                        <p:attrNameLst>
                                          <p:attrName>ppt_y</p:attrName>
                                        </p:attrNameLst>
                                      </p:cBhvr>
                                      <p:tavLst>
                                        <p:tav tm="0">
                                          <p:val>
                                            <p:strVal val="#ppt_y"/>
                                          </p:val>
                                        </p:tav>
                                        <p:tav tm="100000">
                                          <p:val>
                                            <p:strVal val="#ppt_y"/>
                                          </p:val>
                                        </p:tav>
                                      </p:tavLst>
                                    </p:anim>
                                  </p:childTnLst>
                                </p:cTn>
                              </p:par>
                              <p:par>
                                <p:cTn id="152" presetID="2" presetClass="entr" presetSubtype="8" fill="hold" grpId="0" nodeType="withEffect">
                                  <p:stCondLst>
                                    <p:cond delay="2900"/>
                                  </p:stCondLst>
                                  <p:childTnLst>
                                    <p:set>
                                      <p:cBhvr>
                                        <p:cTn id="153" dur="1" fill="hold">
                                          <p:stCondLst>
                                            <p:cond delay="0"/>
                                          </p:stCondLst>
                                        </p:cTn>
                                        <p:tgtEl>
                                          <p:spTgt spid="747"/>
                                        </p:tgtEl>
                                        <p:attrNameLst>
                                          <p:attrName>style.visibility</p:attrName>
                                        </p:attrNameLst>
                                      </p:cBhvr>
                                      <p:to>
                                        <p:strVal val="visible"/>
                                      </p:to>
                                    </p:set>
                                    <p:anim calcmode="lin" valueType="num">
                                      <p:cBhvr additive="base">
                                        <p:cTn id="154" dur="500" fill="hold"/>
                                        <p:tgtEl>
                                          <p:spTgt spid="747"/>
                                        </p:tgtEl>
                                        <p:attrNameLst>
                                          <p:attrName>ppt_x</p:attrName>
                                        </p:attrNameLst>
                                      </p:cBhvr>
                                      <p:tavLst>
                                        <p:tav tm="0">
                                          <p:val>
                                            <p:strVal val="0-#ppt_w/2"/>
                                          </p:val>
                                        </p:tav>
                                        <p:tav tm="100000">
                                          <p:val>
                                            <p:strVal val="#ppt_x"/>
                                          </p:val>
                                        </p:tav>
                                      </p:tavLst>
                                    </p:anim>
                                    <p:anim calcmode="lin" valueType="num">
                                      <p:cBhvr additive="base">
                                        <p:cTn id="155" dur="500" fill="hold"/>
                                        <p:tgtEl>
                                          <p:spTgt spid="747"/>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2800"/>
                                  </p:stCondLst>
                                  <p:childTnLst>
                                    <p:set>
                                      <p:cBhvr>
                                        <p:cTn id="157" dur="1" fill="hold">
                                          <p:stCondLst>
                                            <p:cond delay="0"/>
                                          </p:stCondLst>
                                        </p:cTn>
                                        <p:tgtEl>
                                          <p:spTgt spid="748"/>
                                        </p:tgtEl>
                                        <p:attrNameLst>
                                          <p:attrName>style.visibility</p:attrName>
                                        </p:attrNameLst>
                                      </p:cBhvr>
                                      <p:to>
                                        <p:strVal val="visible"/>
                                      </p:to>
                                    </p:set>
                                    <p:anim calcmode="lin" valueType="num">
                                      <p:cBhvr additive="base">
                                        <p:cTn id="158" dur="500" fill="hold"/>
                                        <p:tgtEl>
                                          <p:spTgt spid="748"/>
                                        </p:tgtEl>
                                        <p:attrNameLst>
                                          <p:attrName>ppt_x</p:attrName>
                                        </p:attrNameLst>
                                      </p:cBhvr>
                                      <p:tavLst>
                                        <p:tav tm="0">
                                          <p:val>
                                            <p:strVal val="0-#ppt_w/2"/>
                                          </p:val>
                                        </p:tav>
                                        <p:tav tm="100000">
                                          <p:val>
                                            <p:strVal val="#ppt_x"/>
                                          </p:val>
                                        </p:tav>
                                      </p:tavLst>
                                    </p:anim>
                                    <p:anim calcmode="lin" valueType="num">
                                      <p:cBhvr additive="base">
                                        <p:cTn id="159" dur="500" fill="hold"/>
                                        <p:tgtEl>
                                          <p:spTgt spid="748"/>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2800"/>
                                  </p:stCondLst>
                                  <p:iterate type="lt">
                                    <p:tmPct val="30000"/>
                                  </p:iterate>
                                  <p:childTnLst>
                                    <p:set>
                                      <p:cBhvr>
                                        <p:cTn id="161" dur="1" fill="hold">
                                          <p:stCondLst>
                                            <p:cond delay="0"/>
                                          </p:stCondLst>
                                        </p:cTn>
                                        <p:tgtEl>
                                          <p:spTgt spid="743"/>
                                        </p:tgtEl>
                                        <p:attrNameLst>
                                          <p:attrName>style.visibility</p:attrName>
                                        </p:attrNameLst>
                                      </p:cBhvr>
                                      <p:to>
                                        <p:strVal val="visible"/>
                                      </p:to>
                                    </p:set>
                                    <p:anim calcmode="lin" valueType="num">
                                      <p:cBhvr additive="base">
                                        <p:cTn id="162" dur="400" fill="hold"/>
                                        <p:tgtEl>
                                          <p:spTgt spid="743"/>
                                        </p:tgtEl>
                                        <p:attrNameLst>
                                          <p:attrName>ppt_x</p:attrName>
                                        </p:attrNameLst>
                                      </p:cBhvr>
                                      <p:tavLst>
                                        <p:tav tm="0">
                                          <p:val>
                                            <p:strVal val="1+#ppt_w/2"/>
                                          </p:val>
                                        </p:tav>
                                        <p:tav tm="100000">
                                          <p:val>
                                            <p:strVal val="#ppt_x"/>
                                          </p:val>
                                        </p:tav>
                                      </p:tavLst>
                                    </p:anim>
                                    <p:anim calcmode="lin" valueType="num">
                                      <p:cBhvr additive="base">
                                        <p:cTn id="163" dur="400" fill="hold"/>
                                        <p:tgtEl>
                                          <p:spTgt spid="743"/>
                                        </p:tgtEl>
                                        <p:attrNameLst>
                                          <p:attrName>ppt_y</p:attrName>
                                        </p:attrNameLst>
                                      </p:cBhvr>
                                      <p:tavLst>
                                        <p:tav tm="0">
                                          <p:val>
                                            <p:strVal val="#ppt_y"/>
                                          </p:val>
                                        </p:tav>
                                        <p:tav tm="100000">
                                          <p:val>
                                            <p:strVal val="#ppt_y"/>
                                          </p:val>
                                        </p:tav>
                                      </p:tavLst>
                                    </p:anim>
                                  </p:childTnLst>
                                </p:cTn>
                              </p:par>
                              <p:par>
                                <p:cTn id="164" presetID="2" presetClass="entr" presetSubtype="8" fill="hold" grpId="0" nodeType="withEffect">
                                  <p:stCondLst>
                                    <p:cond delay="3900"/>
                                  </p:stCondLst>
                                  <p:childTnLst>
                                    <p:set>
                                      <p:cBhvr>
                                        <p:cTn id="165" dur="1" fill="hold">
                                          <p:stCondLst>
                                            <p:cond delay="0"/>
                                          </p:stCondLst>
                                        </p:cTn>
                                        <p:tgtEl>
                                          <p:spTgt spid="756"/>
                                        </p:tgtEl>
                                        <p:attrNameLst>
                                          <p:attrName>style.visibility</p:attrName>
                                        </p:attrNameLst>
                                      </p:cBhvr>
                                      <p:to>
                                        <p:strVal val="visible"/>
                                      </p:to>
                                    </p:set>
                                    <p:anim calcmode="lin" valueType="num">
                                      <p:cBhvr additive="base">
                                        <p:cTn id="166" dur="500" fill="hold"/>
                                        <p:tgtEl>
                                          <p:spTgt spid="756"/>
                                        </p:tgtEl>
                                        <p:attrNameLst>
                                          <p:attrName>ppt_x</p:attrName>
                                        </p:attrNameLst>
                                      </p:cBhvr>
                                      <p:tavLst>
                                        <p:tav tm="0">
                                          <p:val>
                                            <p:strVal val="0-#ppt_w/2"/>
                                          </p:val>
                                        </p:tav>
                                        <p:tav tm="100000">
                                          <p:val>
                                            <p:strVal val="#ppt_x"/>
                                          </p:val>
                                        </p:tav>
                                      </p:tavLst>
                                    </p:anim>
                                    <p:anim calcmode="lin" valueType="num">
                                      <p:cBhvr additive="base">
                                        <p:cTn id="167" dur="500" fill="hold"/>
                                        <p:tgtEl>
                                          <p:spTgt spid="756"/>
                                        </p:tgtEl>
                                        <p:attrNameLst>
                                          <p:attrName>ppt_y</p:attrName>
                                        </p:attrNameLst>
                                      </p:cBhvr>
                                      <p:tavLst>
                                        <p:tav tm="0">
                                          <p:val>
                                            <p:strVal val="#ppt_y"/>
                                          </p:val>
                                        </p:tav>
                                        <p:tav tm="100000">
                                          <p:val>
                                            <p:strVal val="#ppt_y"/>
                                          </p:val>
                                        </p:tav>
                                      </p:tavLst>
                                    </p:anim>
                                  </p:childTnLst>
                                </p:cTn>
                              </p:par>
                              <p:par>
                                <p:cTn id="168" presetID="2" presetClass="entr" presetSubtype="8" fill="hold" grpId="0" nodeType="withEffect">
                                  <p:stCondLst>
                                    <p:cond delay="3800"/>
                                  </p:stCondLst>
                                  <p:childTnLst>
                                    <p:set>
                                      <p:cBhvr>
                                        <p:cTn id="169" dur="1" fill="hold">
                                          <p:stCondLst>
                                            <p:cond delay="0"/>
                                          </p:stCondLst>
                                        </p:cTn>
                                        <p:tgtEl>
                                          <p:spTgt spid="757"/>
                                        </p:tgtEl>
                                        <p:attrNameLst>
                                          <p:attrName>style.visibility</p:attrName>
                                        </p:attrNameLst>
                                      </p:cBhvr>
                                      <p:to>
                                        <p:strVal val="visible"/>
                                      </p:to>
                                    </p:set>
                                    <p:anim calcmode="lin" valueType="num">
                                      <p:cBhvr additive="base">
                                        <p:cTn id="170" dur="500" fill="hold"/>
                                        <p:tgtEl>
                                          <p:spTgt spid="757"/>
                                        </p:tgtEl>
                                        <p:attrNameLst>
                                          <p:attrName>ppt_x</p:attrName>
                                        </p:attrNameLst>
                                      </p:cBhvr>
                                      <p:tavLst>
                                        <p:tav tm="0">
                                          <p:val>
                                            <p:strVal val="0-#ppt_w/2"/>
                                          </p:val>
                                        </p:tav>
                                        <p:tav tm="100000">
                                          <p:val>
                                            <p:strVal val="#ppt_x"/>
                                          </p:val>
                                        </p:tav>
                                      </p:tavLst>
                                    </p:anim>
                                    <p:anim calcmode="lin" valueType="num">
                                      <p:cBhvr additive="base">
                                        <p:cTn id="171" dur="500" fill="hold"/>
                                        <p:tgtEl>
                                          <p:spTgt spid="757"/>
                                        </p:tgtEl>
                                        <p:attrNameLst>
                                          <p:attrName>ppt_y</p:attrName>
                                        </p:attrNameLst>
                                      </p:cBhvr>
                                      <p:tavLst>
                                        <p:tav tm="0">
                                          <p:val>
                                            <p:strVal val="#ppt_y"/>
                                          </p:val>
                                        </p:tav>
                                        <p:tav tm="100000">
                                          <p:val>
                                            <p:strVal val="#ppt_y"/>
                                          </p:val>
                                        </p:tav>
                                      </p:tavLst>
                                    </p:anim>
                                  </p:childTnLst>
                                </p:cTn>
                              </p:par>
                              <p:par>
                                <p:cTn id="172" presetID="2" presetClass="entr" presetSubtype="8" fill="hold" grpId="0" nodeType="withEffect">
                                  <p:stCondLst>
                                    <p:cond delay="3600"/>
                                  </p:stCondLst>
                                  <p:childTnLst>
                                    <p:set>
                                      <p:cBhvr>
                                        <p:cTn id="173" dur="1" fill="hold">
                                          <p:stCondLst>
                                            <p:cond delay="0"/>
                                          </p:stCondLst>
                                        </p:cTn>
                                        <p:tgtEl>
                                          <p:spTgt spid="758"/>
                                        </p:tgtEl>
                                        <p:attrNameLst>
                                          <p:attrName>style.visibility</p:attrName>
                                        </p:attrNameLst>
                                      </p:cBhvr>
                                      <p:to>
                                        <p:strVal val="visible"/>
                                      </p:to>
                                    </p:set>
                                    <p:anim calcmode="lin" valueType="num">
                                      <p:cBhvr additive="base">
                                        <p:cTn id="174" dur="500" fill="hold"/>
                                        <p:tgtEl>
                                          <p:spTgt spid="758"/>
                                        </p:tgtEl>
                                        <p:attrNameLst>
                                          <p:attrName>ppt_x</p:attrName>
                                        </p:attrNameLst>
                                      </p:cBhvr>
                                      <p:tavLst>
                                        <p:tav tm="0">
                                          <p:val>
                                            <p:strVal val="0-#ppt_w/2"/>
                                          </p:val>
                                        </p:tav>
                                        <p:tav tm="100000">
                                          <p:val>
                                            <p:strVal val="#ppt_x"/>
                                          </p:val>
                                        </p:tav>
                                      </p:tavLst>
                                    </p:anim>
                                    <p:anim calcmode="lin" valueType="num">
                                      <p:cBhvr additive="base">
                                        <p:cTn id="175" dur="500" fill="hold"/>
                                        <p:tgtEl>
                                          <p:spTgt spid="758"/>
                                        </p:tgtEl>
                                        <p:attrNameLst>
                                          <p:attrName>ppt_y</p:attrName>
                                        </p:attrNameLst>
                                      </p:cBhvr>
                                      <p:tavLst>
                                        <p:tav tm="0">
                                          <p:val>
                                            <p:strVal val="#ppt_y"/>
                                          </p:val>
                                        </p:tav>
                                        <p:tav tm="100000">
                                          <p:val>
                                            <p:strVal val="#ppt_y"/>
                                          </p:val>
                                        </p:tav>
                                      </p:tavLst>
                                    </p:anim>
                                  </p:childTnLst>
                                </p:cTn>
                              </p:par>
                              <p:par>
                                <p:cTn id="176" presetID="2" presetClass="entr" presetSubtype="8" fill="hold" grpId="0" nodeType="withEffect">
                                  <p:stCondLst>
                                    <p:cond delay="3700"/>
                                  </p:stCondLst>
                                  <p:childTnLst>
                                    <p:set>
                                      <p:cBhvr>
                                        <p:cTn id="177" dur="1" fill="hold">
                                          <p:stCondLst>
                                            <p:cond delay="0"/>
                                          </p:stCondLst>
                                        </p:cTn>
                                        <p:tgtEl>
                                          <p:spTgt spid="759"/>
                                        </p:tgtEl>
                                        <p:attrNameLst>
                                          <p:attrName>style.visibility</p:attrName>
                                        </p:attrNameLst>
                                      </p:cBhvr>
                                      <p:to>
                                        <p:strVal val="visible"/>
                                      </p:to>
                                    </p:set>
                                    <p:anim calcmode="lin" valueType="num">
                                      <p:cBhvr additive="base">
                                        <p:cTn id="178" dur="500" fill="hold"/>
                                        <p:tgtEl>
                                          <p:spTgt spid="759"/>
                                        </p:tgtEl>
                                        <p:attrNameLst>
                                          <p:attrName>ppt_x</p:attrName>
                                        </p:attrNameLst>
                                      </p:cBhvr>
                                      <p:tavLst>
                                        <p:tav tm="0">
                                          <p:val>
                                            <p:strVal val="0-#ppt_w/2"/>
                                          </p:val>
                                        </p:tav>
                                        <p:tav tm="100000">
                                          <p:val>
                                            <p:strVal val="#ppt_x"/>
                                          </p:val>
                                        </p:tav>
                                      </p:tavLst>
                                    </p:anim>
                                    <p:anim calcmode="lin" valueType="num">
                                      <p:cBhvr additive="base">
                                        <p:cTn id="179" dur="500" fill="hold"/>
                                        <p:tgtEl>
                                          <p:spTgt spid="759"/>
                                        </p:tgtEl>
                                        <p:attrNameLst>
                                          <p:attrName>ppt_y</p:attrName>
                                        </p:attrNameLst>
                                      </p:cBhvr>
                                      <p:tavLst>
                                        <p:tav tm="0">
                                          <p:val>
                                            <p:strVal val="#ppt_y"/>
                                          </p:val>
                                        </p:tav>
                                        <p:tav tm="100000">
                                          <p:val>
                                            <p:strVal val="#ppt_y"/>
                                          </p:val>
                                        </p:tav>
                                      </p:tavLst>
                                    </p:anim>
                                  </p:childTnLst>
                                </p:cTn>
                              </p:par>
                              <p:par>
                                <p:cTn id="180" presetID="2" presetClass="entr" presetSubtype="8" fill="hold" grpId="0" nodeType="withEffect">
                                  <p:stCondLst>
                                    <p:cond delay="3500"/>
                                  </p:stCondLst>
                                  <p:childTnLst>
                                    <p:set>
                                      <p:cBhvr>
                                        <p:cTn id="181" dur="1" fill="hold">
                                          <p:stCondLst>
                                            <p:cond delay="0"/>
                                          </p:stCondLst>
                                        </p:cTn>
                                        <p:tgtEl>
                                          <p:spTgt spid="760"/>
                                        </p:tgtEl>
                                        <p:attrNameLst>
                                          <p:attrName>style.visibility</p:attrName>
                                        </p:attrNameLst>
                                      </p:cBhvr>
                                      <p:to>
                                        <p:strVal val="visible"/>
                                      </p:to>
                                    </p:set>
                                    <p:anim calcmode="lin" valueType="num">
                                      <p:cBhvr additive="base">
                                        <p:cTn id="182" dur="500" fill="hold"/>
                                        <p:tgtEl>
                                          <p:spTgt spid="760"/>
                                        </p:tgtEl>
                                        <p:attrNameLst>
                                          <p:attrName>ppt_x</p:attrName>
                                        </p:attrNameLst>
                                      </p:cBhvr>
                                      <p:tavLst>
                                        <p:tav tm="0">
                                          <p:val>
                                            <p:strVal val="0-#ppt_w/2"/>
                                          </p:val>
                                        </p:tav>
                                        <p:tav tm="100000">
                                          <p:val>
                                            <p:strVal val="#ppt_x"/>
                                          </p:val>
                                        </p:tav>
                                      </p:tavLst>
                                    </p:anim>
                                    <p:anim calcmode="lin" valueType="num">
                                      <p:cBhvr additive="base">
                                        <p:cTn id="183" dur="500" fill="hold"/>
                                        <p:tgtEl>
                                          <p:spTgt spid="760"/>
                                        </p:tgtEl>
                                        <p:attrNameLst>
                                          <p:attrName>ppt_y</p:attrName>
                                        </p:attrNameLst>
                                      </p:cBhvr>
                                      <p:tavLst>
                                        <p:tav tm="0">
                                          <p:val>
                                            <p:strVal val="#ppt_y"/>
                                          </p:val>
                                        </p:tav>
                                        <p:tav tm="100000">
                                          <p:val>
                                            <p:strVal val="#ppt_y"/>
                                          </p:val>
                                        </p:tav>
                                      </p:tavLst>
                                    </p:anim>
                                  </p:childTnLst>
                                </p:cTn>
                              </p:par>
                              <p:par>
                                <p:cTn id="184" presetID="2" presetClass="entr" presetSubtype="2" fill="hold" grpId="0" nodeType="withEffect">
                                  <p:stCondLst>
                                    <p:cond delay="3500"/>
                                  </p:stCondLst>
                                  <p:iterate type="lt">
                                    <p:tmPct val="30000"/>
                                  </p:iterate>
                                  <p:childTnLst>
                                    <p:set>
                                      <p:cBhvr>
                                        <p:cTn id="185" dur="1" fill="hold">
                                          <p:stCondLst>
                                            <p:cond delay="0"/>
                                          </p:stCondLst>
                                        </p:cTn>
                                        <p:tgtEl>
                                          <p:spTgt spid="755"/>
                                        </p:tgtEl>
                                        <p:attrNameLst>
                                          <p:attrName>style.visibility</p:attrName>
                                        </p:attrNameLst>
                                      </p:cBhvr>
                                      <p:to>
                                        <p:strVal val="visible"/>
                                      </p:to>
                                    </p:set>
                                    <p:anim calcmode="lin" valueType="num">
                                      <p:cBhvr additive="base">
                                        <p:cTn id="186" dur="400" fill="hold"/>
                                        <p:tgtEl>
                                          <p:spTgt spid="755"/>
                                        </p:tgtEl>
                                        <p:attrNameLst>
                                          <p:attrName>ppt_x</p:attrName>
                                        </p:attrNameLst>
                                      </p:cBhvr>
                                      <p:tavLst>
                                        <p:tav tm="0">
                                          <p:val>
                                            <p:strVal val="1+#ppt_w/2"/>
                                          </p:val>
                                        </p:tav>
                                        <p:tav tm="100000">
                                          <p:val>
                                            <p:strVal val="#ppt_x"/>
                                          </p:val>
                                        </p:tav>
                                      </p:tavLst>
                                    </p:anim>
                                    <p:anim calcmode="lin" valueType="num">
                                      <p:cBhvr additive="base">
                                        <p:cTn id="187" dur="400" fill="hold"/>
                                        <p:tgtEl>
                                          <p:spTgt spid="755"/>
                                        </p:tgtEl>
                                        <p:attrNameLst>
                                          <p:attrName>ppt_y</p:attrName>
                                        </p:attrNameLst>
                                      </p:cBhvr>
                                      <p:tavLst>
                                        <p:tav tm="0">
                                          <p:val>
                                            <p:strVal val="#ppt_y"/>
                                          </p:val>
                                        </p:tav>
                                        <p:tav tm="100000">
                                          <p:val>
                                            <p:strVal val="#ppt_y"/>
                                          </p:val>
                                        </p:tav>
                                      </p:tavLst>
                                    </p:anim>
                                  </p:childTnLst>
                                </p:cTn>
                              </p:par>
                              <p:par>
                                <p:cTn id="188" presetID="2" presetClass="entr" presetSubtype="8" fill="hold" grpId="0" nodeType="withEffect">
                                  <p:stCondLst>
                                    <p:cond delay="4800"/>
                                  </p:stCondLst>
                                  <p:childTnLst>
                                    <p:set>
                                      <p:cBhvr>
                                        <p:cTn id="189" dur="1" fill="hold">
                                          <p:stCondLst>
                                            <p:cond delay="0"/>
                                          </p:stCondLst>
                                        </p:cTn>
                                        <p:tgtEl>
                                          <p:spTgt spid="762"/>
                                        </p:tgtEl>
                                        <p:attrNameLst>
                                          <p:attrName>style.visibility</p:attrName>
                                        </p:attrNameLst>
                                      </p:cBhvr>
                                      <p:to>
                                        <p:strVal val="visible"/>
                                      </p:to>
                                    </p:set>
                                    <p:anim calcmode="lin" valueType="num">
                                      <p:cBhvr additive="base">
                                        <p:cTn id="190" dur="500" fill="hold"/>
                                        <p:tgtEl>
                                          <p:spTgt spid="762"/>
                                        </p:tgtEl>
                                        <p:attrNameLst>
                                          <p:attrName>ppt_x</p:attrName>
                                        </p:attrNameLst>
                                      </p:cBhvr>
                                      <p:tavLst>
                                        <p:tav tm="0">
                                          <p:val>
                                            <p:strVal val="0-#ppt_w/2"/>
                                          </p:val>
                                        </p:tav>
                                        <p:tav tm="100000">
                                          <p:val>
                                            <p:strVal val="#ppt_x"/>
                                          </p:val>
                                        </p:tav>
                                      </p:tavLst>
                                    </p:anim>
                                    <p:anim calcmode="lin" valueType="num">
                                      <p:cBhvr additive="base">
                                        <p:cTn id="191" dur="500" fill="hold"/>
                                        <p:tgtEl>
                                          <p:spTgt spid="762"/>
                                        </p:tgtEl>
                                        <p:attrNameLst>
                                          <p:attrName>ppt_y</p:attrName>
                                        </p:attrNameLst>
                                      </p:cBhvr>
                                      <p:tavLst>
                                        <p:tav tm="0">
                                          <p:val>
                                            <p:strVal val="#ppt_y"/>
                                          </p:val>
                                        </p:tav>
                                        <p:tav tm="100000">
                                          <p:val>
                                            <p:strVal val="#ppt_y"/>
                                          </p:val>
                                        </p:tav>
                                      </p:tavLst>
                                    </p:anim>
                                  </p:childTnLst>
                                </p:cTn>
                              </p:par>
                              <p:par>
                                <p:cTn id="192" presetID="2" presetClass="entr" presetSubtype="8" fill="hold" grpId="0" nodeType="withEffect">
                                  <p:stCondLst>
                                    <p:cond delay="4700"/>
                                  </p:stCondLst>
                                  <p:childTnLst>
                                    <p:set>
                                      <p:cBhvr>
                                        <p:cTn id="193" dur="1" fill="hold">
                                          <p:stCondLst>
                                            <p:cond delay="0"/>
                                          </p:stCondLst>
                                        </p:cTn>
                                        <p:tgtEl>
                                          <p:spTgt spid="763"/>
                                        </p:tgtEl>
                                        <p:attrNameLst>
                                          <p:attrName>style.visibility</p:attrName>
                                        </p:attrNameLst>
                                      </p:cBhvr>
                                      <p:to>
                                        <p:strVal val="visible"/>
                                      </p:to>
                                    </p:set>
                                    <p:anim calcmode="lin" valueType="num">
                                      <p:cBhvr additive="base">
                                        <p:cTn id="194" dur="500" fill="hold"/>
                                        <p:tgtEl>
                                          <p:spTgt spid="763"/>
                                        </p:tgtEl>
                                        <p:attrNameLst>
                                          <p:attrName>ppt_x</p:attrName>
                                        </p:attrNameLst>
                                      </p:cBhvr>
                                      <p:tavLst>
                                        <p:tav tm="0">
                                          <p:val>
                                            <p:strVal val="0-#ppt_w/2"/>
                                          </p:val>
                                        </p:tav>
                                        <p:tav tm="100000">
                                          <p:val>
                                            <p:strVal val="#ppt_x"/>
                                          </p:val>
                                        </p:tav>
                                      </p:tavLst>
                                    </p:anim>
                                    <p:anim calcmode="lin" valueType="num">
                                      <p:cBhvr additive="base">
                                        <p:cTn id="195" dur="500" fill="hold"/>
                                        <p:tgtEl>
                                          <p:spTgt spid="763"/>
                                        </p:tgtEl>
                                        <p:attrNameLst>
                                          <p:attrName>ppt_y</p:attrName>
                                        </p:attrNameLst>
                                      </p:cBhvr>
                                      <p:tavLst>
                                        <p:tav tm="0">
                                          <p:val>
                                            <p:strVal val="#ppt_y"/>
                                          </p:val>
                                        </p:tav>
                                        <p:tav tm="100000">
                                          <p:val>
                                            <p:strVal val="#ppt_y"/>
                                          </p:val>
                                        </p:tav>
                                      </p:tavLst>
                                    </p:anim>
                                  </p:childTnLst>
                                </p:cTn>
                              </p:par>
                              <p:par>
                                <p:cTn id="196" presetID="2" presetClass="entr" presetSubtype="8" fill="hold" grpId="0" nodeType="withEffect">
                                  <p:stCondLst>
                                    <p:cond delay="4500"/>
                                  </p:stCondLst>
                                  <p:childTnLst>
                                    <p:set>
                                      <p:cBhvr>
                                        <p:cTn id="197" dur="1" fill="hold">
                                          <p:stCondLst>
                                            <p:cond delay="0"/>
                                          </p:stCondLst>
                                        </p:cTn>
                                        <p:tgtEl>
                                          <p:spTgt spid="764"/>
                                        </p:tgtEl>
                                        <p:attrNameLst>
                                          <p:attrName>style.visibility</p:attrName>
                                        </p:attrNameLst>
                                      </p:cBhvr>
                                      <p:to>
                                        <p:strVal val="visible"/>
                                      </p:to>
                                    </p:set>
                                    <p:anim calcmode="lin" valueType="num">
                                      <p:cBhvr additive="base">
                                        <p:cTn id="198" dur="500" fill="hold"/>
                                        <p:tgtEl>
                                          <p:spTgt spid="764"/>
                                        </p:tgtEl>
                                        <p:attrNameLst>
                                          <p:attrName>ppt_x</p:attrName>
                                        </p:attrNameLst>
                                      </p:cBhvr>
                                      <p:tavLst>
                                        <p:tav tm="0">
                                          <p:val>
                                            <p:strVal val="0-#ppt_w/2"/>
                                          </p:val>
                                        </p:tav>
                                        <p:tav tm="100000">
                                          <p:val>
                                            <p:strVal val="#ppt_x"/>
                                          </p:val>
                                        </p:tav>
                                      </p:tavLst>
                                    </p:anim>
                                    <p:anim calcmode="lin" valueType="num">
                                      <p:cBhvr additive="base">
                                        <p:cTn id="199" dur="500" fill="hold"/>
                                        <p:tgtEl>
                                          <p:spTgt spid="764"/>
                                        </p:tgtEl>
                                        <p:attrNameLst>
                                          <p:attrName>ppt_y</p:attrName>
                                        </p:attrNameLst>
                                      </p:cBhvr>
                                      <p:tavLst>
                                        <p:tav tm="0">
                                          <p:val>
                                            <p:strVal val="#ppt_y"/>
                                          </p:val>
                                        </p:tav>
                                        <p:tav tm="100000">
                                          <p:val>
                                            <p:strVal val="#ppt_y"/>
                                          </p:val>
                                        </p:tav>
                                      </p:tavLst>
                                    </p:anim>
                                  </p:childTnLst>
                                </p:cTn>
                              </p:par>
                              <p:par>
                                <p:cTn id="200" presetID="2" presetClass="entr" presetSubtype="8" fill="hold" grpId="0" nodeType="withEffect">
                                  <p:stCondLst>
                                    <p:cond delay="4600"/>
                                  </p:stCondLst>
                                  <p:childTnLst>
                                    <p:set>
                                      <p:cBhvr>
                                        <p:cTn id="201" dur="1" fill="hold">
                                          <p:stCondLst>
                                            <p:cond delay="0"/>
                                          </p:stCondLst>
                                        </p:cTn>
                                        <p:tgtEl>
                                          <p:spTgt spid="765"/>
                                        </p:tgtEl>
                                        <p:attrNameLst>
                                          <p:attrName>style.visibility</p:attrName>
                                        </p:attrNameLst>
                                      </p:cBhvr>
                                      <p:to>
                                        <p:strVal val="visible"/>
                                      </p:to>
                                    </p:set>
                                    <p:anim calcmode="lin" valueType="num">
                                      <p:cBhvr additive="base">
                                        <p:cTn id="202" dur="500" fill="hold"/>
                                        <p:tgtEl>
                                          <p:spTgt spid="765"/>
                                        </p:tgtEl>
                                        <p:attrNameLst>
                                          <p:attrName>ppt_x</p:attrName>
                                        </p:attrNameLst>
                                      </p:cBhvr>
                                      <p:tavLst>
                                        <p:tav tm="0">
                                          <p:val>
                                            <p:strVal val="0-#ppt_w/2"/>
                                          </p:val>
                                        </p:tav>
                                        <p:tav tm="100000">
                                          <p:val>
                                            <p:strVal val="#ppt_x"/>
                                          </p:val>
                                        </p:tav>
                                      </p:tavLst>
                                    </p:anim>
                                    <p:anim calcmode="lin" valueType="num">
                                      <p:cBhvr additive="base">
                                        <p:cTn id="203" dur="500" fill="hold"/>
                                        <p:tgtEl>
                                          <p:spTgt spid="765"/>
                                        </p:tgtEl>
                                        <p:attrNameLst>
                                          <p:attrName>ppt_y</p:attrName>
                                        </p:attrNameLst>
                                      </p:cBhvr>
                                      <p:tavLst>
                                        <p:tav tm="0">
                                          <p:val>
                                            <p:strVal val="#ppt_y"/>
                                          </p:val>
                                        </p:tav>
                                        <p:tav tm="100000">
                                          <p:val>
                                            <p:strVal val="#ppt_y"/>
                                          </p:val>
                                        </p:tav>
                                      </p:tavLst>
                                    </p:anim>
                                  </p:childTnLst>
                                </p:cTn>
                              </p:par>
                              <p:par>
                                <p:cTn id="204" presetID="2" presetClass="entr" presetSubtype="8" fill="hold" grpId="0" nodeType="withEffect">
                                  <p:stCondLst>
                                    <p:cond delay="4400"/>
                                  </p:stCondLst>
                                  <p:childTnLst>
                                    <p:set>
                                      <p:cBhvr>
                                        <p:cTn id="205" dur="1" fill="hold">
                                          <p:stCondLst>
                                            <p:cond delay="0"/>
                                          </p:stCondLst>
                                        </p:cTn>
                                        <p:tgtEl>
                                          <p:spTgt spid="766"/>
                                        </p:tgtEl>
                                        <p:attrNameLst>
                                          <p:attrName>style.visibility</p:attrName>
                                        </p:attrNameLst>
                                      </p:cBhvr>
                                      <p:to>
                                        <p:strVal val="visible"/>
                                      </p:to>
                                    </p:set>
                                    <p:anim calcmode="lin" valueType="num">
                                      <p:cBhvr additive="base">
                                        <p:cTn id="206" dur="500" fill="hold"/>
                                        <p:tgtEl>
                                          <p:spTgt spid="766"/>
                                        </p:tgtEl>
                                        <p:attrNameLst>
                                          <p:attrName>ppt_x</p:attrName>
                                        </p:attrNameLst>
                                      </p:cBhvr>
                                      <p:tavLst>
                                        <p:tav tm="0">
                                          <p:val>
                                            <p:strVal val="0-#ppt_w/2"/>
                                          </p:val>
                                        </p:tav>
                                        <p:tav tm="100000">
                                          <p:val>
                                            <p:strVal val="#ppt_x"/>
                                          </p:val>
                                        </p:tav>
                                      </p:tavLst>
                                    </p:anim>
                                    <p:anim calcmode="lin" valueType="num">
                                      <p:cBhvr additive="base">
                                        <p:cTn id="207" dur="500" fill="hold"/>
                                        <p:tgtEl>
                                          <p:spTgt spid="766"/>
                                        </p:tgtEl>
                                        <p:attrNameLst>
                                          <p:attrName>ppt_y</p:attrName>
                                        </p:attrNameLst>
                                      </p:cBhvr>
                                      <p:tavLst>
                                        <p:tav tm="0">
                                          <p:val>
                                            <p:strVal val="#ppt_y"/>
                                          </p:val>
                                        </p:tav>
                                        <p:tav tm="100000">
                                          <p:val>
                                            <p:strVal val="#ppt_y"/>
                                          </p:val>
                                        </p:tav>
                                      </p:tavLst>
                                    </p:anim>
                                  </p:childTnLst>
                                </p:cTn>
                              </p:par>
                              <p:par>
                                <p:cTn id="208" presetID="2" presetClass="entr" presetSubtype="2" fill="hold" grpId="0" nodeType="withEffect">
                                  <p:stCondLst>
                                    <p:cond delay="4400"/>
                                  </p:stCondLst>
                                  <p:iterate type="lt">
                                    <p:tmPct val="30000"/>
                                  </p:iterate>
                                  <p:childTnLst>
                                    <p:set>
                                      <p:cBhvr>
                                        <p:cTn id="209" dur="1" fill="hold">
                                          <p:stCondLst>
                                            <p:cond delay="0"/>
                                          </p:stCondLst>
                                        </p:cTn>
                                        <p:tgtEl>
                                          <p:spTgt spid="761"/>
                                        </p:tgtEl>
                                        <p:attrNameLst>
                                          <p:attrName>style.visibility</p:attrName>
                                        </p:attrNameLst>
                                      </p:cBhvr>
                                      <p:to>
                                        <p:strVal val="visible"/>
                                      </p:to>
                                    </p:set>
                                    <p:anim calcmode="lin" valueType="num">
                                      <p:cBhvr additive="base">
                                        <p:cTn id="210" dur="400" fill="hold"/>
                                        <p:tgtEl>
                                          <p:spTgt spid="761"/>
                                        </p:tgtEl>
                                        <p:attrNameLst>
                                          <p:attrName>ppt_x</p:attrName>
                                        </p:attrNameLst>
                                      </p:cBhvr>
                                      <p:tavLst>
                                        <p:tav tm="0">
                                          <p:val>
                                            <p:strVal val="1+#ppt_w/2"/>
                                          </p:val>
                                        </p:tav>
                                        <p:tav tm="100000">
                                          <p:val>
                                            <p:strVal val="#ppt_x"/>
                                          </p:val>
                                        </p:tav>
                                      </p:tavLst>
                                    </p:anim>
                                    <p:anim calcmode="lin" valueType="num">
                                      <p:cBhvr additive="base">
                                        <p:cTn id="211" dur="400" fill="hold"/>
                                        <p:tgtEl>
                                          <p:spTgt spid="7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3" grpId="0" animBg="1"/>
      <p:bldP spid="184" grpId="0" animBg="1"/>
      <p:bldP spid="186" grpId="0" animBg="1"/>
      <p:bldP spid="186" grpId="1" animBg="1"/>
      <p:bldP spid="224" grpId="0" animBg="1"/>
      <p:bldP spid="225" grpId="0" animBg="1"/>
      <p:bldP spid="225" grpId="1" animBg="1"/>
      <p:bldP spid="3" grpId="0"/>
      <p:bldP spid="304" grpId="0"/>
      <p:bldP spid="332" grpId="0" animBg="1"/>
      <p:bldP spid="333" grpId="0" animBg="1"/>
      <p:bldP spid="334" grpId="0" animBg="1"/>
      <p:bldP spid="335" grpId="0" animBg="1"/>
      <p:bldP spid="336" grpId="0" animBg="1"/>
      <p:bldP spid="743" grpId="0"/>
      <p:bldP spid="744" grpId="0" animBg="1"/>
      <p:bldP spid="745" grpId="0" animBg="1"/>
      <p:bldP spid="746" grpId="0" animBg="1"/>
      <p:bldP spid="747" grpId="0" animBg="1"/>
      <p:bldP spid="748" grpId="0" animBg="1"/>
      <p:bldP spid="755" grpId="0"/>
      <p:bldP spid="756" grpId="0" animBg="1"/>
      <p:bldP spid="757" grpId="0" animBg="1"/>
      <p:bldP spid="758" grpId="0" animBg="1"/>
      <p:bldP spid="759" grpId="0" animBg="1"/>
      <p:bldP spid="760" grpId="0" animBg="1"/>
      <p:bldP spid="761" grpId="0"/>
      <p:bldP spid="762" grpId="0" animBg="1"/>
      <p:bldP spid="763" grpId="0" animBg="1"/>
      <p:bldP spid="764" grpId="0" animBg="1"/>
      <p:bldP spid="765" grpId="0" animBg="1"/>
      <p:bldP spid="76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userDrawn="1"/>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userDrawn="1"/>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06904" y="3076110"/>
              <a:ext cx="314543"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1</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1970586836"/>
      </p:ext>
    </p:extLst>
  </p:cSld>
  <p:clrMapOvr>
    <a:masterClrMapping/>
  </p:clrMapOvr>
  <mc:AlternateContent xmlns:mc="http://schemas.openxmlformats.org/markup-compatibility/2006" xmlns:p14="http://schemas.microsoft.com/office/powerpoint/2010/main">
    <mc:Choice Requires="p14">
      <p:transition spd="slow"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84083" y="1813521"/>
            <a:ext cx="2014518" cy="2012493"/>
            <a:chOff x="5305425" y="2638424"/>
            <a:chExt cx="1579563" cy="1577975"/>
          </a:xfrm>
          <a:solidFill>
            <a:schemeClr val="bg1">
              <a:alpha val="46000"/>
            </a:schemeClr>
          </a:solidFill>
          <a:effectLst/>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5" name="组合 4"/>
          <p:cNvGrpSpPr/>
          <p:nvPr/>
        </p:nvGrpSpPr>
        <p:grpSpPr>
          <a:xfrm>
            <a:off x="3906142" y="3033779"/>
            <a:ext cx="2528776" cy="2524727"/>
            <a:chOff x="5102225" y="2441575"/>
            <a:chExt cx="1982788" cy="1979613"/>
          </a:xfrm>
          <a:solidFill>
            <a:schemeClr val="bg1">
              <a:alpha val="39000"/>
            </a:schemeClr>
          </a:solidFill>
          <a:effectLst>
            <a:outerShdw blurRad="50800" dist="38100" dir="2700000" algn="tl" rotWithShape="0">
              <a:prstClr val="black">
                <a:alpha val="40000"/>
              </a:prstClr>
            </a:outerShdw>
          </a:effectLst>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8" name="组合 7"/>
          <p:cNvGrpSpPr/>
          <p:nvPr/>
        </p:nvGrpSpPr>
        <p:grpSpPr>
          <a:xfrm>
            <a:off x="6064410" y="2559002"/>
            <a:ext cx="1658181" cy="1682476"/>
            <a:chOff x="5803900" y="2852738"/>
            <a:chExt cx="1300163" cy="1319212"/>
          </a:xfrm>
          <a:solidFill>
            <a:schemeClr val="bg1">
              <a:alpha val="40000"/>
            </a:schemeClr>
          </a:solidFill>
          <a:effectLst/>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491811" y="2866746"/>
            <a:ext cx="2014518" cy="2012493"/>
            <a:chOff x="5305425" y="2638425"/>
            <a:chExt cx="1579563" cy="1577975"/>
          </a:xfrm>
          <a:solidFill>
            <a:schemeClr val="bg1">
              <a:alpha val="40000"/>
            </a:schemeClr>
          </a:solidFill>
          <a:effectLst/>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24656" y="3014075"/>
            <a:ext cx="151963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a:t>
            </a:r>
            <a:r>
              <a:rPr lang="zh-CN" altLang="en-US" sz="1400" dirty="0" smtClean="0">
                <a:solidFill>
                  <a:schemeClr val="bg1"/>
                </a:solidFill>
                <a:latin typeface="微软雅黑" pitchFamily="34" charset="-122"/>
                <a:ea typeface="微软雅黑" pitchFamily="34" charset="-122"/>
                <a:cs typeface="华文黑体" pitchFamily="2" charset="-122"/>
              </a:rPr>
              <a:t>添加文本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5" name="矩形 14"/>
          <p:cNvSpPr/>
          <p:nvPr/>
        </p:nvSpPr>
        <p:spPr>
          <a:xfrm>
            <a:off x="2891894" y="129130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6" name="TextBox 15"/>
          <p:cNvSpPr txBox="1"/>
          <p:nvPr/>
        </p:nvSpPr>
        <p:spPr>
          <a:xfrm>
            <a:off x="1560648" y="4164633"/>
            <a:ext cx="1734754"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4371083" y="5765194"/>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8" name="TextBox 17"/>
          <p:cNvSpPr txBox="1"/>
          <p:nvPr/>
        </p:nvSpPr>
        <p:spPr>
          <a:xfrm>
            <a:off x="8407750" y="2055687"/>
            <a:ext cx="2151953" cy="615553"/>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9" name="矩形 18"/>
          <p:cNvSpPr/>
          <p:nvPr/>
        </p:nvSpPr>
        <p:spPr>
          <a:xfrm>
            <a:off x="6094052" y="201744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20" name="TextBox 19"/>
          <p:cNvSpPr txBox="1"/>
          <p:nvPr/>
        </p:nvSpPr>
        <p:spPr>
          <a:xfrm>
            <a:off x="9839622" y="4203662"/>
            <a:ext cx="202060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7699623" y="5008330"/>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cxnSp>
        <p:nvCxnSpPr>
          <p:cNvPr id="22" name="肘形连接符 21"/>
          <p:cNvCxnSpPr/>
          <p:nvPr/>
        </p:nvCxnSpPr>
        <p:spPr>
          <a:xfrm rot="10800000" flipV="1">
            <a:off x="564209" y="3148254"/>
            <a:ext cx="2119879" cy="723726"/>
          </a:xfrm>
          <a:prstGeom prst="bentConnector3">
            <a:avLst>
              <a:gd name="adj1" fmla="val 32626"/>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0800000">
            <a:off x="1624149" y="4198581"/>
            <a:ext cx="2281997" cy="501116"/>
          </a:xfrm>
          <a:prstGeom prst="bentConnector3">
            <a:avLst>
              <a:gd name="adj1" fmla="val 29965"/>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0800000" flipV="1">
            <a:off x="9287504" y="4241478"/>
            <a:ext cx="2424326" cy="491982"/>
          </a:xfrm>
          <a:prstGeom prst="bentConnector3">
            <a:avLst>
              <a:gd name="adj1" fmla="val 7776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0800000" flipV="1">
            <a:off x="7692950" y="2017446"/>
            <a:ext cx="2866753" cy="692036"/>
          </a:xfrm>
          <a:prstGeom prst="bentConnector3">
            <a:avLst>
              <a:gd name="adj1" fmla="val 7702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9"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30" name="组合 29"/>
          <p:cNvGrpSpPr/>
          <p:nvPr/>
        </p:nvGrpSpPr>
        <p:grpSpPr>
          <a:xfrm flipV="1">
            <a:off x="295542" y="130855"/>
            <a:ext cx="537242" cy="537243"/>
            <a:chOff x="7758139" y="2808362"/>
            <a:chExt cx="1285965" cy="1285965"/>
          </a:xfrm>
        </p:grpSpPr>
        <p:sp>
          <p:nvSpPr>
            <p:cNvPr id="31" name="任意多边形 3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userDrawn="1"/>
          </p:nvGrpSpPr>
          <p:grpSpPr>
            <a:xfrm>
              <a:off x="7904995" y="2955216"/>
              <a:ext cx="992256" cy="992256"/>
              <a:chOff x="813435" y="4187372"/>
              <a:chExt cx="1292678" cy="1292678"/>
            </a:xfrm>
            <a:noFill/>
          </p:grpSpPr>
          <p:sp>
            <p:nvSpPr>
              <p:cNvPr id="34" name="圆角矩形 3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79953873"/>
      </p:ext>
    </p:extLst>
  </p:cSld>
  <p:clrMapOvr>
    <a:masterClrMapping/>
  </p:clrMapOvr>
  <mc:AlternateContent xmlns:mc="http://schemas.openxmlformats.org/markup-compatibility/2006" xmlns:p14="http://schemas.microsoft.com/office/powerpoint/2010/main">
    <mc:Choice Requires="p14">
      <p:transition spd="slow" p14:dur="1200" advClick="0" advTm="8000">
        <p14:prism dir="u"/>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1700"/>
                                        <p:tgtEl>
                                          <p:spTgt spid="29"/>
                                        </p:tgtEl>
                                      </p:cBhvr>
                                    </p:animEffect>
                                  </p:childTnLst>
                                </p:cTn>
                              </p:par>
                              <p:par>
                                <p:cTn id="15" presetID="22" presetClass="entr" presetSubtype="2"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1700"/>
                                        <p:tgtEl>
                                          <p:spTgt spid="28"/>
                                        </p:tgtEl>
                                      </p:cBhvr>
                                    </p:animEffect>
                                  </p:childTnLst>
                                </p:cTn>
                              </p:par>
                            </p:childTnLst>
                          </p:cTn>
                        </p:par>
                        <p:par>
                          <p:cTn id="18" fill="hold">
                            <p:stCondLst>
                              <p:cond delay="2000"/>
                            </p:stCondLst>
                            <p:childTnLst>
                              <p:par>
                                <p:cTn id="19" presetID="2" presetClass="entr" presetSubtype="1"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0-#ppt_h/2"/>
                                          </p:val>
                                        </p:tav>
                                        <p:tav tm="100000">
                                          <p:val>
                                            <p:strVal val="#ppt_y"/>
                                          </p:val>
                                        </p:tav>
                                      </p:tavLst>
                                    </p:anim>
                                  </p:childTnLst>
                                </p:cTn>
                              </p:par>
                              <p:par>
                                <p:cTn id="23" presetID="8" presetClass="emph" presetSubtype="0" repeatCount="indefinite" fill="hold" nodeType="withEffect">
                                  <p:stCondLst>
                                    <p:cond delay="0"/>
                                  </p:stCondLst>
                                  <p:childTnLst>
                                    <p:animRot by="-86400000">
                                      <p:cBhvr>
                                        <p:cTn id="24" dur="6000" fill="hold"/>
                                        <p:tgtEl>
                                          <p:spTgt spid="2"/>
                                        </p:tgtEl>
                                        <p:attrNameLst>
                                          <p:attrName>r</p:attrName>
                                        </p:attrNameLst>
                                      </p:cBhvr>
                                    </p:animRot>
                                  </p:childTnLst>
                                </p:cTn>
                              </p:par>
                              <p:par>
                                <p:cTn id="25" presetID="22" presetClass="entr" presetSubtype="2"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wipe(right)">
                                      <p:cBhvr>
                                        <p:cTn id="27" dur="500"/>
                                        <p:tgtEl>
                                          <p:spTgt spid="22"/>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2" presetClass="entr" presetSubtype="1" decel="100000" fill="hold" nodeType="withEffect">
                                  <p:stCondLst>
                                    <p:cond delay="50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par>
                                <p:cTn id="40" presetID="8" presetClass="emph" presetSubtype="0" repeatCount="indefinite" fill="hold" nodeType="withEffect">
                                  <p:stCondLst>
                                    <p:cond delay="500"/>
                                  </p:stCondLst>
                                  <p:childTnLst>
                                    <p:animRot by="76680000">
                                      <p:cBhvr>
                                        <p:cTn id="41" dur="7500" fill="hold"/>
                                        <p:tgtEl>
                                          <p:spTgt spid="5"/>
                                        </p:tgtEl>
                                        <p:attrNameLst>
                                          <p:attrName>r</p:attrName>
                                        </p:attrNameLst>
                                      </p:cBhvr>
                                    </p:animRot>
                                  </p:childTnLst>
                                </p:cTn>
                              </p:par>
                              <p:par>
                                <p:cTn id="42" presetID="22" presetClass="entr" presetSubtype="2" fill="hold" nodeType="withEffect">
                                  <p:stCondLst>
                                    <p:cond delay="100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2" presetClass="entr" presetSubtype="1" decel="100000" fill="hold" nodeType="withEffect">
                                  <p:stCondLst>
                                    <p:cond delay="100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0-#ppt_h/2"/>
                                          </p:val>
                                        </p:tav>
                                        <p:tav tm="100000">
                                          <p:val>
                                            <p:strVal val="#ppt_y"/>
                                          </p:val>
                                        </p:tav>
                                      </p:tavLst>
                                    </p:anim>
                                  </p:childTnLst>
                                </p:cTn>
                              </p:par>
                              <p:par>
                                <p:cTn id="57" presetID="8" presetClass="emph" presetSubtype="0" repeatCount="indefinite" fill="hold" nodeType="withEffect">
                                  <p:stCondLst>
                                    <p:cond delay="1000"/>
                                  </p:stCondLst>
                                  <p:childTnLst>
                                    <p:animRot by="-108000000">
                                      <p:cBhvr>
                                        <p:cTn id="58" dur="7000" fill="hold"/>
                                        <p:tgtEl>
                                          <p:spTgt spid="8"/>
                                        </p:tgtEl>
                                        <p:attrNameLst>
                                          <p:attrName>r</p:attrName>
                                        </p:attrNameLst>
                                      </p:cBhvr>
                                    </p:animRot>
                                  </p:childTnLst>
                                </p:cTn>
                              </p:par>
                              <p:par>
                                <p:cTn id="59" presetID="22" presetClass="entr" presetSubtype="8" fill="hold" nodeType="withEffect">
                                  <p:stCondLst>
                                    <p:cond delay="150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par>
                                <p:cTn id="70" presetID="2" presetClass="entr" presetSubtype="1" decel="100000" fill="hold" nodeType="withEffect">
                                  <p:stCondLst>
                                    <p:cond delay="150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0-#ppt_h/2"/>
                                          </p:val>
                                        </p:tav>
                                        <p:tav tm="100000">
                                          <p:val>
                                            <p:strVal val="#ppt_y"/>
                                          </p:val>
                                        </p:tav>
                                      </p:tavLst>
                                    </p:anim>
                                  </p:childTnLst>
                                </p:cTn>
                              </p:par>
                              <p:par>
                                <p:cTn id="74" presetID="8" presetClass="emph" presetSubtype="0" repeatCount="indefinite" fill="hold" nodeType="withEffect">
                                  <p:stCondLst>
                                    <p:cond delay="1500"/>
                                  </p:stCondLst>
                                  <p:childTnLst>
                                    <p:animRot by="86400000">
                                      <p:cBhvr>
                                        <p:cTn id="75" dur="6500" fill="hold"/>
                                        <p:tgtEl>
                                          <p:spTgt spid="11"/>
                                        </p:tgtEl>
                                        <p:attrNameLst>
                                          <p:attrName>r</p:attrName>
                                        </p:attrNameLst>
                                      </p:cBhvr>
                                    </p:animRot>
                                  </p:childTnLst>
                                </p:cTn>
                              </p:par>
                              <p:par>
                                <p:cTn id="76" presetID="22" presetClass="entr" presetSubtype="8" fill="hold" nodeType="withEffect">
                                  <p:stCondLst>
                                    <p:cond delay="200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53" presetClass="entr" presetSubtype="16" fill="hold" grpId="0" nodeType="withEffect">
                                  <p:stCondLst>
                                    <p:cond delay="20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500" fill="hold"/>
                                        <p:tgtEl>
                                          <p:spTgt spid="20"/>
                                        </p:tgtEl>
                                        <p:attrNameLst>
                                          <p:attrName>ppt_w</p:attrName>
                                        </p:attrNameLst>
                                      </p:cBhvr>
                                      <p:tavLst>
                                        <p:tav tm="0">
                                          <p:val>
                                            <p:fltVal val="0"/>
                                          </p:val>
                                        </p:tav>
                                        <p:tav tm="100000">
                                          <p:val>
                                            <p:strVal val="#ppt_w"/>
                                          </p:val>
                                        </p:tav>
                                      </p:tavLst>
                                    </p:anim>
                                    <p:anim calcmode="lin" valueType="num">
                                      <p:cBhvr>
                                        <p:cTn id="82" dur="500" fill="hold"/>
                                        <p:tgtEl>
                                          <p:spTgt spid="20"/>
                                        </p:tgtEl>
                                        <p:attrNameLst>
                                          <p:attrName>ppt_h</p:attrName>
                                        </p:attrNameLst>
                                      </p:cBhvr>
                                      <p:tavLst>
                                        <p:tav tm="0">
                                          <p:val>
                                            <p:fltVal val="0"/>
                                          </p:val>
                                        </p:tav>
                                        <p:tav tm="100000">
                                          <p:val>
                                            <p:strVal val="#ppt_h"/>
                                          </p:val>
                                        </p:tav>
                                      </p:tavLst>
                                    </p:anim>
                                    <p:animEffect transition="in" filter="fade">
                                      <p:cBhvr>
                                        <p:cTn id="83" dur="500"/>
                                        <p:tgtEl>
                                          <p:spTgt spid="2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六边形 2"/>
          <p:cNvSpPr/>
          <p:nvPr/>
        </p:nvSpPr>
        <p:spPr>
          <a:xfrm>
            <a:off x="1504737"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504737"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504737"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六边形 42"/>
          <p:cNvSpPr/>
          <p:nvPr/>
        </p:nvSpPr>
        <p:spPr>
          <a:xfrm>
            <a:off x="1504737"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1504737"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a:off x="1504737"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1504737" y="2945251"/>
            <a:ext cx="469011" cy="404321"/>
          </a:xfrm>
          <a:prstGeom prst="hexagon">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1504737" y="2537604"/>
            <a:ext cx="469011" cy="404321"/>
          </a:xfrm>
          <a:prstGeom prst="hexagon">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345014"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45014"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a:off x="2345014"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2345014"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3197321"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a:off x="3197321"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a:off x="3197321"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六边形 68"/>
          <p:cNvSpPr/>
          <p:nvPr/>
        </p:nvSpPr>
        <p:spPr>
          <a:xfrm>
            <a:off x="3197321"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六边形 69"/>
          <p:cNvSpPr/>
          <p:nvPr/>
        </p:nvSpPr>
        <p:spPr>
          <a:xfrm>
            <a:off x="3197321"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六边形 70"/>
          <p:cNvSpPr/>
          <p:nvPr/>
        </p:nvSpPr>
        <p:spPr>
          <a:xfrm>
            <a:off x="3197321"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六边形 73"/>
          <p:cNvSpPr/>
          <p:nvPr/>
        </p:nvSpPr>
        <p:spPr>
          <a:xfrm>
            <a:off x="4037598"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六边形 74"/>
          <p:cNvSpPr/>
          <p:nvPr/>
        </p:nvSpPr>
        <p:spPr>
          <a:xfrm>
            <a:off x="4037598"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六边形 75"/>
          <p:cNvSpPr/>
          <p:nvPr/>
        </p:nvSpPr>
        <p:spPr>
          <a:xfrm>
            <a:off x="4037598"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873621" y="1901644"/>
            <a:ext cx="1323700" cy="639286"/>
            <a:chOff x="2789233" y="1901644"/>
            <a:chExt cx="1323700" cy="639286"/>
          </a:xfrm>
        </p:grpSpPr>
        <p:grpSp>
          <p:nvGrpSpPr>
            <p:cNvPr id="12" name="组合 11"/>
            <p:cNvGrpSpPr/>
            <p:nvPr/>
          </p:nvGrpSpPr>
          <p:grpSpPr>
            <a:xfrm>
              <a:off x="3048910" y="1901644"/>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789233" y="2106216"/>
              <a:ext cx="1323700" cy="434714"/>
              <a:chOff x="2786852" y="2103693"/>
              <a:chExt cx="1323700" cy="434714"/>
            </a:xfrm>
          </p:grpSpPr>
          <p:cxnSp>
            <p:nvCxnSpPr>
              <p:cNvPr id="7" name="直接连接符 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4" name="组合 93"/>
          <p:cNvGrpSpPr/>
          <p:nvPr/>
        </p:nvGrpSpPr>
        <p:grpSpPr>
          <a:xfrm>
            <a:off x="3566205" y="2710285"/>
            <a:ext cx="1323700" cy="639286"/>
            <a:chOff x="2786852" y="2129157"/>
            <a:chExt cx="1323700" cy="639286"/>
          </a:xfrm>
        </p:grpSpPr>
        <p:grpSp>
          <p:nvGrpSpPr>
            <p:cNvPr id="95" name="组合 94"/>
            <p:cNvGrpSpPr/>
            <p:nvPr/>
          </p:nvGrpSpPr>
          <p:grpSpPr>
            <a:xfrm>
              <a:off x="3046529" y="2129157"/>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2786852" y="2333729"/>
              <a:ext cx="1323700" cy="434714"/>
              <a:chOff x="2786852" y="2103693"/>
              <a:chExt cx="1323700" cy="434714"/>
            </a:xfrm>
          </p:grpSpPr>
          <p:cxnSp>
            <p:nvCxnSpPr>
              <p:cNvPr id="97" name="直接连接符 9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6" name="文本框 15"/>
          <p:cNvSpPr txBox="1"/>
          <p:nvPr/>
        </p:nvSpPr>
        <p:spPr>
          <a:xfrm>
            <a:off x="3131566" y="1896871"/>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83%</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2323100" y="2168320"/>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807819" y="2710285"/>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58%</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04" name="文本框 103"/>
          <p:cNvSpPr txBox="1"/>
          <p:nvPr/>
        </p:nvSpPr>
        <p:spPr>
          <a:xfrm>
            <a:off x="4003456" y="2981734"/>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219792" y="5737868"/>
            <a:ext cx="409142" cy="409142"/>
            <a:chOff x="2135404" y="5737868"/>
            <a:chExt cx="409142" cy="409142"/>
          </a:xfrm>
        </p:grpSpPr>
        <p:cxnSp>
          <p:nvCxnSpPr>
            <p:cNvPr id="106" name="直接连接符 105"/>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2135404" y="5737868"/>
              <a:ext cx="409142" cy="409142"/>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2058630" y="573786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2915076" y="573786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7" name="组合 126"/>
          <p:cNvGrpSpPr/>
          <p:nvPr/>
        </p:nvGrpSpPr>
        <p:grpSpPr>
          <a:xfrm>
            <a:off x="3752653" y="5737868"/>
            <a:ext cx="409142" cy="409142"/>
            <a:chOff x="2135404" y="5737868"/>
            <a:chExt cx="409142" cy="409142"/>
          </a:xfrm>
        </p:grpSpPr>
        <p:cxnSp>
          <p:nvCxnSpPr>
            <p:cNvPr id="128" name="直接连接符 12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9" name="组合 128"/>
            <p:cNvGrpSpPr/>
            <p:nvPr/>
          </p:nvGrpSpPr>
          <p:grpSpPr>
            <a:xfrm>
              <a:off x="2135404" y="5737868"/>
              <a:ext cx="409142" cy="409142"/>
              <a:chOff x="2814405" y="2119805"/>
              <a:chExt cx="409142" cy="409142"/>
            </a:xfrm>
          </p:grpSpPr>
          <p:sp>
            <p:nvSpPr>
              <p:cNvPr id="130" name="椭圆 1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2" name="文本框 131"/>
          <p:cNvSpPr txBox="1"/>
          <p:nvPr/>
        </p:nvSpPr>
        <p:spPr>
          <a:xfrm>
            <a:off x="1089253"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962380" y="599482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2829649"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3658106" y="599482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602208" y="2710285"/>
            <a:ext cx="4499975" cy="3027583"/>
            <a:chOff x="6602208" y="2710285"/>
            <a:chExt cx="4499975" cy="3027583"/>
          </a:xfrm>
        </p:grpSpPr>
        <p:grpSp>
          <p:nvGrpSpPr>
            <p:cNvPr id="28" name="组合 27"/>
            <p:cNvGrpSpPr/>
            <p:nvPr/>
          </p:nvGrpSpPr>
          <p:grpSpPr>
            <a:xfrm>
              <a:off x="6602208" y="2710285"/>
              <a:ext cx="4499975" cy="3027583"/>
              <a:chOff x="6667498" y="2323573"/>
              <a:chExt cx="5074755" cy="3414295"/>
            </a:xfrm>
          </p:grpSpPr>
          <p:sp>
            <p:nvSpPr>
              <p:cNvPr id="154" name="任意多边形 153"/>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 name="矩形 2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6" name="矩形 155"/>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7" name="矩形 156"/>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8" name="矩形 157"/>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195337" y="28216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p:cNvSpPr/>
            <p:nvPr/>
          </p:nvSpPr>
          <p:spPr>
            <a:xfrm>
              <a:off x="7310463"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735601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p:cNvSpPr/>
            <p:nvPr/>
          </p:nvSpPr>
          <p:spPr>
            <a:xfrm>
              <a:off x="7414609" y="28216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7641648"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a:off x="7695977" y="28216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p:cNvSpPr/>
            <p:nvPr/>
          </p:nvSpPr>
          <p:spPr>
            <a:xfrm>
              <a:off x="7795343"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p:cNvSpPr/>
            <p:nvPr/>
          </p:nvSpPr>
          <p:spPr>
            <a:xfrm>
              <a:off x="7823180"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a:off x="7851016" y="28216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7919072" y="28216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a:off x="8048039"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a:off x="807717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p:cNvSpPr/>
            <p:nvPr/>
          </p:nvSpPr>
          <p:spPr>
            <a:xfrm>
              <a:off x="8134020"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7154590" y="30740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75" name="文本框 174"/>
          <p:cNvSpPr txBox="1"/>
          <p:nvPr/>
        </p:nvSpPr>
        <p:spPr>
          <a:xfrm>
            <a:off x="7141160" y="35517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27" name="直接连接符 226"/>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28"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29" name="组合 228"/>
          <p:cNvGrpSpPr/>
          <p:nvPr/>
        </p:nvGrpSpPr>
        <p:grpSpPr>
          <a:xfrm flipV="1">
            <a:off x="295542" y="130855"/>
            <a:ext cx="537242" cy="537243"/>
            <a:chOff x="7758139" y="2808362"/>
            <a:chExt cx="1285965" cy="1285965"/>
          </a:xfrm>
        </p:grpSpPr>
        <p:sp>
          <p:nvSpPr>
            <p:cNvPr id="230" name="任意多边形 229"/>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组合 231"/>
            <p:cNvGrpSpPr/>
            <p:nvPr userDrawn="1"/>
          </p:nvGrpSpPr>
          <p:grpSpPr>
            <a:xfrm>
              <a:off x="7904995" y="2955216"/>
              <a:ext cx="992256" cy="992256"/>
              <a:chOff x="813435" y="4187372"/>
              <a:chExt cx="1292678" cy="1292678"/>
            </a:xfrm>
            <a:noFill/>
          </p:grpSpPr>
          <p:sp>
            <p:nvSpPr>
              <p:cNvPr id="233" name="圆角矩形 23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圆角矩形 23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角矩形 24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圆角矩形 24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4692041"/>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14:presetBounceEnd="60000">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14:bounceEnd="60000">
                                          <p:cBhvr additive="base">
                                            <p:cTn id="21" dur="500" fill="hold"/>
                                            <p:tgtEl>
                                              <p:spTgt spid="132"/>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14:presetBounceEnd="60000">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14:bounceEnd="60000">
                                          <p:cBhvr additive="base">
                                            <p:cTn id="53" dur="500" fill="hold"/>
                                            <p:tgtEl>
                                              <p:spTgt spid="133"/>
                                            </p:tgtEl>
                                            <p:attrNameLst>
                                              <p:attrName>ppt_x</p:attrName>
                                            </p:attrNameLst>
                                          </p:cBhvr>
                                          <p:tavLst>
                                            <p:tav tm="0">
                                              <p:val>
                                                <p:strVal val="#ppt_x"/>
                                              </p:val>
                                            </p:tav>
                                            <p:tav tm="100000">
                                              <p:val>
                                                <p:strVal val="#ppt_x"/>
                                              </p:val>
                                            </p:tav>
                                          </p:tavLst>
                                        </p:anim>
                                        <p:anim calcmode="lin" valueType="num" p14:bounceEnd="60000">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14:presetBounceEnd="60000">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14:bounceEnd="60000">
                                          <p:cBhvr additive="base">
                                            <p:cTn id="73" dur="500" fill="hold"/>
                                            <p:tgtEl>
                                              <p:spTgt spid="134"/>
                                            </p:tgtEl>
                                            <p:attrNameLst>
                                              <p:attrName>ppt_x</p:attrName>
                                            </p:attrNameLst>
                                          </p:cBhvr>
                                          <p:tavLst>
                                            <p:tav tm="0">
                                              <p:val>
                                                <p:strVal val="#ppt_x"/>
                                              </p:val>
                                            </p:tav>
                                            <p:tav tm="100000">
                                              <p:val>
                                                <p:strVal val="#ppt_x"/>
                                              </p:val>
                                            </p:tav>
                                          </p:tavLst>
                                        </p:anim>
                                        <p:anim calcmode="lin" valueType="num" p14:bounceEnd="60000">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14:presetBounceEnd="60000">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14:bounceEnd="60000">
                                          <p:cBhvr additive="base">
                                            <p:cTn id="99" dur="500" fill="hold"/>
                                            <p:tgtEl>
                                              <p:spTgt spid="135"/>
                                            </p:tgtEl>
                                            <p:attrNameLst>
                                              <p:attrName>ppt_x</p:attrName>
                                            </p:attrNameLst>
                                          </p:cBhvr>
                                          <p:tavLst>
                                            <p:tav tm="0">
                                              <p:val>
                                                <p:strVal val="#ppt_x"/>
                                              </p:val>
                                            </p:tav>
                                            <p:tav tm="100000">
                                              <p:val>
                                                <p:strVal val="#ppt_x"/>
                                              </p:val>
                                            </p:tav>
                                          </p:tavLst>
                                        </p:anim>
                                        <p:anim calcmode="lin" valueType="num" p14:bounceEnd="60000">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cBhvr additive="base">
                                            <p:cTn id="21" dur="500" fill="hold"/>
                                            <p:tgtEl>
                                              <p:spTgt spid="132"/>
                                            </p:tgtEl>
                                            <p:attrNameLst>
                                              <p:attrName>ppt_x</p:attrName>
                                            </p:attrNameLst>
                                          </p:cBhvr>
                                          <p:tavLst>
                                            <p:tav tm="0">
                                              <p:val>
                                                <p:strVal val="#ppt_x"/>
                                              </p:val>
                                            </p:tav>
                                            <p:tav tm="100000">
                                              <p:val>
                                                <p:strVal val="#ppt_x"/>
                                              </p:val>
                                            </p:tav>
                                          </p:tavLst>
                                        </p:anim>
                                        <p:anim calcmode="lin" valueType="num">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cBhvr additive="base">
                                            <p:cTn id="53" dur="500" fill="hold"/>
                                            <p:tgtEl>
                                              <p:spTgt spid="133"/>
                                            </p:tgtEl>
                                            <p:attrNameLst>
                                              <p:attrName>ppt_x</p:attrName>
                                            </p:attrNameLst>
                                          </p:cBhvr>
                                          <p:tavLst>
                                            <p:tav tm="0">
                                              <p:val>
                                                <p:strVal val="#ppt_x"/>
                                              </p:val>
                                            </p:tav>
                                            <p:tav tm="100000">
                                              <p:val>
                                                <p:strVal val="#ppt_x"/>
                                              </p:val>
                                            </p:tav>
                                          </p:tavLst>
                                        </p:anim>
                                        <p:anim calcmode="lin" valueType="num">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cBhvr additive="base">
                                            <p:cTn id="73" dur="500" fill="hold"/>
                                            <p:tgtEl>
                                              <p:spTgt spid="134"/>
                                            </p:tgtEl>
                                            <p:attrNameLst>
                                              <p:attrName>ppt_x</p:attrName>
                                            </p:attrNameLst>
                                          </p:cBhvr>
                                          <p:tavLst>
                                            <p:tav tm="0">
                                              <p:val>
                                                <p:strVal val="#ppt_x"/>
                                              </p:val>
                                            </p:tav>
                                            <p:tav tm="100000">
                                              <p:val>
                                                <p:strVal val="#ppt_x"/>
                                              </p:val>
                                            </p:tav>
                                          </p:tavLst>
                                        </p:anim>
                                        <p:anim calcmode="lin" valueType="num">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cBhvr additive="base">
                                            <p:cTn id="99" dur="500" fill="hold"/>
                                            <p:tgtEl>
                                              <p:spTgt spid="135"/>
                                            </p:tgtEl>
                                            <p:attrNameLst>
                                              <p:attrName>ppt_x</p:attrName>
                                            </p:attrNameLst>
                                          </p:cBhvr>
                                          <p:tavLst>
                                            <p:tav tm="0">
                                              <p:val>
                                                <p:strVal val="#ppt_x"/>
                                              </p:val>
                                            </p:tav>
                                            <p:tav tm="100000">
                                              <p:val>
                                                <p:strVal val="#ppt_x"/>
                                              </p:val>
                                            </p:tav>
                                          </p:tavLst>
                                        </p:anim>
                                        <p:anim calcmode="lin" valueType="num">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3"/>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44" name="直接连接符 1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6" name="组合 145"/>
          <p:cNvGrpSpPr/>
          <p:nvPr/>
        </p:nvGrpSpPr>
        <p:grpSpPr>
          <a:xfrm flipV="1">
            <a:off x="295542" y="275995"/>
            <a:ext cx="537242" cy="537243"/>
            <a:chOff x="7758139" y="2808362"/>
            <a:chExt cx="1285965" cy="1285965"/>
          </a:xfrm>
        </p:grpSpPr>
        <p:sp>
          <p:nvSpPr>
            <p:cNvPr id="166" name="任意多边形 165"/>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userDrawn="1"/>
          </p:nvGrpSpPr>
          <p:grpSpPr>
            <a:xfrm>
              <a:off x="7904995" y="2955216"/>
              <a:ext cx="992256" cy="992256"/>
              <a:chOff x="813435" y="4187372"/>
              <a:chExt cx="1292678" cy="1292678"/>
            </a:xfrm>
            <a:noFill/>
          </p:grpSpPr>
          <p:sp>
            <p:nvSpPr>
              <p:cNvPr id="175" name="圆角矩形 17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81411697"/>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500"/>
                                        <p:tgtEl>
                                          <p:spTgt spid="2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fade">
                                      <p:cBhvr>
                                        <p:cTn id="11" dur="500"/>
                                        <p:tgtEl>
                                          <p:spTgt spid="213"/>
                                        </p:tgtEl>
                                      </p:cBhvr>
                                    </p:animEffect>
                                  </p:childTnLst>
                                </p:cTn>
                              </p:par>
                              <p:par>
                                <p:cTn id="12" presetID="53" presetClass="entr" presetSubtype="16" fill="hold" grpId="0" nodeType="withEffect">
                                  <p:stCondLst>
                                    <p:cond delay="250"/>
                                  </p:stCondLst>
                                  <p:childTnLst>
                                    <p:set>
                                      <p:cBhvr>
                                        <p:cTn id="13" dur="1" fill="hold">
                                          <p:stCondLst>
                                            <p:cond delay="0"/>
                                          </p:stCondLst>
                                        </p:cTn>
                                        <p:tgtEl>
                                          <p:spTgt spid="225"/>
                                        </p:tgtEl>
                                        <p:attrNameLst>
                                          <p:attrName>style.visibility</p:attrName>
                                        </p:attrNameLst>
                                      </p:cBhvr>
                                      <p:to>
                                        <p:strVal val="visible"/>
                                      </p:to>
                                    </p:set>
                                    <p:anim calcmode="lin" valueType="num">
                                      <p:cBhvr>
                                        <p:cTn id="14" dur="500" fill="hold"/>
                                        <p:tgtEl>
                                          <p:spTgt spid="225"/>
                                        </p:tgtEl>
                                        <p:attrNameLst>
                                          <p:attrName>ppt_w</p:attrName>
                                        </p:attrNameLst>
                                      </p:cBhvr>
                                      <p:tavLst>
                                        <p:tav tm="0">
                                          <p:val>
                                            <p:fltVal val="0"/>
                                          </p:val>
                                        </p:tav>
                                        <p:tav tm="100000">
                                          <p:val>
                                            <p:strVal val="#ppt_w"/>
                                          </p:val>
                                        </p:tav>
                                      </p:tavLst>
                                    </p:anim>
                                    <p:anim calcmode="lin" valueType="num">
                                      <p:cBhvr>
                                        <p:cTn id="15" dur="500" fill="hold"/>
                                        <p:tgtEl>
                                          <p:spTgt spid="225"/>
                                        </p:tgtEl>
                                        <p:attrNameLst>
                                          <p:attrName>ppt_h</p:attrName>
                                        </p:attrNameLst>
                                      </p:cBhvr>
                                      <p:tavLst>
                                        <p:tav tm="0">
                                          <p:val>
                                            <p:fltVal val="0"/>
                                          </p:val>
                                        </p:tav>
                                        <p:tav tm="100000">
                                          <p:val>
                                            <p:strVal val="#ppt_h"/>
                                          </p:val>
                                        </p:tav>
                                      </p:tavLst>
                                    </p:anim>
                                    <p:animEffect transition="in" filter="fade">
                                      <p:cBhvr>
                                        <p:cTn id="16" dur="500"/>
                                        <p:tgtEl>
                                          <p:spTgt spid="225"/>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226"/>
                                        </p:tgtEl>
                                        <p:attrNameLst>
                                          <p:attrName>style.visibility</p:attrName>
                                        </p:attrNameLst>
                                      </p:cBhvr>
                                      <p:to>
                                        <p:strVal val="visible"/>
                                      </p:to>
                                    </p:set>
                                    <p:anim calcmode="lin" valueType="num">
                                      <p:cBhvr>
                                        <p:cTn id="19" dur="500" fill="hold"/>
                                        <p:tgtEl>
                                          <p:spTgt spid="226"/>
                                        </p:tgtEl>
                                        <p:attrNameLst>
                                          <p:attrName>ppt_w</p:attrName>
                                        </p:attrNameLst>
                                      </p:cBhvr>
                                      <p:tavLst>
                                        <p:tav tm="0">
                                          <p:val>
                                            <p:fltVal val="0"/>
                                          </p:val>
                                        </p:tav>
                                        <p:tav tm="100000">
                                          <p:val>
                                            <p:strVal val="#ppt_w"/>
                                          </p:val>
                                        </p:tav>
                                      </p:tavLst>
                                    </p:anim>
                                    <p:anim calcmode="lin" valueType="num">
                                      <p:cBhvr>
                                        <p:cTn id="20" dur="500" fill="hold"/>
                                        <p:tgtEl>
                                          <p:spTgt spid="226"/>
                                        </p:tgtEl>
                                        <p:attrNameLst>
                                          <p:attrName>ppt_h</p:attrName>
                                        </p:attrNameLst>
                                      </p:cBhvr>
                                      <p:tavLst>
                                        <p:tav tm="0">
                                          <p:val>
                                            <p:fltVal val="0"/>
                                          </p:val>
                                        </p:tav>
                                        <p:tav tm="100000">
                                          <p:val>
                                            <p:strVal val="#ppt_h"/>
                                          </p:val>
                                        </p:tav>
                                      </p:tavLst>
                                    </p:anim>
                                    <p:animEffect transition="in" filter="fade">
                                      <p:cBhvr>
                                        <p:cTn id="21" dur="500"/>
                                        <p:tgtEl>
                                          <p:spTgt spid="226"/>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227"/>
                                        </p:tgtEl>
                                        <p:attrNameLst>
                                          <p:attrName>style.visibility</p:attrName>
                                        </p:attrNameLst>
                                      </p:cBhvr>
                                      <p:to>
                                        <p:strVal val="visible"/>
                                      </p:to>
                                    </p:set>
                                    <p:anim calcmode="lin" valueType="num">
                                      <p:cBhvr>
                                        <p:cTn id="24" dur="500" fill="hold"/>
                                        <p:tgtEl>
                                          <p:spTgt spid="227"/>
                                        </p:tgtEl>
                                        <p:attrNameLst>
                                          <p:attrName>ppt_w</p:attrName>
                                        </p:attrNameLst>
                                      </p:cBhvr>
                                      <p:tavLst>
                                        <p:tav tm="0">
                                          <p:val>
                                            <p:fltVal val="0"/>
                                          </p:val>
                                        </p:tav>
                                        <p:tav tm="100000">
                                          <p:val>
                                            <p:strVal val="#ppt_w"/>
                                          </p:val>
                                        </p:tav>
                                      </p:tavLst>
                                    </p:anim>
                                    <p:anim calcmode="lin" valueType="num">
                                      <p:cBhvr>
                                        <p:cTn id="25" dur="500" fill="hold"/>
                                        <p:tgtEl>
                                          <p:spTgt spid="227"/>
                                        </p:tgtEl>
                                        <p:attrNameLst>
                                          <p:attrName>ppt_h</p:attrName>
                                        </p:attrNameLst>
                                      </p:cBhvr>
                                      <p:tavLst>
                                        <p:tav tm="0">
                                          <p:val>
                                            <p:fltVal val="0"/>
                                          </p:val>
                                        </p:tav>
                                        <p:tav tm="100000">
                                          <p:val>
                                            <p:strVal val="#ppt_h"/>
                                          </p:val>
                                        </p:tav>
                                      </p:tavLst>
                                    </p:anim>
                                    <p:animEffect transition="in" filter="fade">
                                      <p:cBhvr>
                                        <p:cTn id="26" dur="500"/>
                                        <p:tgtEl>
                                          <p:spTgt spid="227"/>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228"/>
                                        </p:tgtEl>
                                        <p:attrNameLst>
                                          <p:attrName>style.visibility</p:attrName>
                                        </p:attrNameLst>
                                      </p:cBhvr>
                                      <p:to>
                                        <p:strVal val="visible"/>
                                      </p:to>
                                    </p:set>
                                    <p:anim calcmode="lin" valueType="num">
                                      <p:cBhvr>
                                        <p:cTn id="29" dur="500" fill="hold"/>
                                        <p:tgtEl>
                                          <p:spTgt spid="228"/>
                                        </p:tgtEl>
                                        <p:attrNameLst>
                                          <p:attrName>ppt_w</p:attrName>
                                        </p:attrNameLst>
                                      </p:cBhvr>
                                      <p:tavLst>
                                        <p:tav tm="0">
                                          <p:val>
                                            <p:fltVal val="0"/>
                                          </p:val>
                                        </p:tav>
                                        <p:tav tm="100000">
                                          <p:val>
                                            <p:strVal val="#ppt_w"/>
                                          </p:val>
                                        </p:tav>
                                      </p:tavLst>
                                    </p:anim>
                                    <p:anim calcmode="lin" valueType="num">
                                      <p:cBhvr>
                                        <p:cTn id="30" dur="500" fill="hold"/>
                                        <p:tgtEl>
                                          <p:spTgt spid="228"/>
                                        </p:tgtEl>
                                        <p:attrNameLst>
                                          <p:attrName>ppt_h</p:attrName>
                                        </p:attrNameLst>
                                      </p:cBhvr>
                                      <p:tavLst>
                                        <p:tav tm="0">
                                          <p:val>
                                            <p:fltVal val="0"/>
                                          </p:val>
                                        </p:tav>
                                        <p:tav tm="100000">
                                          <p:val>
                                            <p:strVal val="#ppt_h"/>
                                          </p:val>
                                        </p:tav>
                                      </p:tavLst>
                                    </p:anim>
                                    <p:animEffect transition="in" filter="fade">
                                      <p:cBhvr>
                                        <p:cTn id="31" dur="500"/>
                                        <p:tgtEl>
                                          <p:spTgt spid="228"/>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46"/>
                                        </p:tgtEl>
                                        <p:attrNameLst>
                                          <p:attrName>style.visibility</p:attrName>
                                        </p:attrNameLst>
                                      </p:cBhvr>
                                      <p:to>
                                        <p:strVal val="visible"/>
                                      </p:to>
                                    </p:set>
                                    <p:animEffect transition="in" filter="fade">
                                      <p:cBhvr>
                                        <p:cTn id="35" dur="500"/>
                                        <p:tgtEl>
                                          <p:spTgt spid="246"/>
                                        </p:tgtEl>
                                      </p:cBhvr>
                                    </p:animEffect>
                                  </p:childTnLst>
                                </p:cTn>
                              </p:par>
                              <p:par>
                                <p:cTn id="36" presetID="22" presetClass="entr" presetSubtype="1" fill="hold" grpId="0" nodeType="withEffect">
                                  <p:stCondLst>
                                    <p:cond delay="250"/>
                                  </p:stCondLst>
                                  <p:childTnLst>
                                    <p:set>
                                      <p:cBhvr>
                                        <p:cTn id="37" dur="1" fill="hold">
                                          <p:stCondLst>
                                            <p:cond delay="0"/>
                                          </p:stCondLst>
                                        </p:cTn>
                                        <p:tgtEl>
                                          <p:spTgt spid="247"/>
                                        </p:tgtEl>
                                        <p:attrNameLst>
                                          <p:attrName>style.visibility</p:attrName>
                                        </p:attrNameLst>
                                      </p:cBhvr>
                                      <p:to>
                                        <p:strVal val="visible"/>
                                      </p:to>
                                    </p:set>
                                    <p:animEffect transition="in" filter="wipe(up)">
                                      <p:cBhvr>
                                        <p:cTn id="38" dur="500"/>
                                        <p:tgtEl>
                                          <p:spTgt spid="247"/>
                                        </p:tgtEl>
                                      </p:cBhvr>
                                    </p:animEffect>
                                  </p:childTnLst>
                                </p:cTn>
                              </p:par>
                              <p:par>
                                <p:cTn id="39" presetID="10" presetClass="entr" presetSubtype="0" fill="hold" nodeType="withEffect">
                                  <p:stCondLst>
                                    <p:cond delay="500"/>
                                  </p:stCondLst>
                                  <p:childTnLst>
                                    <p:set>
                                      <p:cBhvr>
                                        <p:cTn id="40" dur="1" fill="hold">
                                          <p:stCondLst>
                                            <p:cond delay="0"/>
                                          </p:stCondLst>
                                        </p:cTn>
                                        <p:tgtEl>
                                          <p:spTgt spid="242"/>
                                        </p:tgtEl>
                                        <p:attrNameLst>
                                          <p:attrName>style.visibility</p:attrName>
                                        </p:attrNameLst>
                                      </p:cBhvr>
                                      <p:to>
                                        <p:strVal val="visible"/>
                                      </p:to>
                                    </p:set>
                                    <p:animEffect transition="in" filter="fade">
                                      <p:cBhvr>
                                        <p:cTn id="41" dur="500"/>
                                        <p:tgtEl>
                                          <p:spTgt spid="242"/>
                                        </p:tgtEl>
                                      </p:cBhvr>
                                    </p:animEffect>
                                  </p:childTnLst>
                                </p:cTn>
                              </p:par>
                              <p:par>
                                <p:cTn id="42" presetID="22" presetClass="entr" presetSubtype="8" fill="hold" grpId="0" nodeType="withEffect">
                                  <p:stCondLst>
                                    <p:cond delay="750"/>
                                  </p:stCondLst>
                                  <p:childTnLst>
                                    <p:set>
                                      <p:cBhvr>
                                        <p:cTn id="43" dur="1" fill="hold">
                                          <p:stCondLst>
                                            <p:cond delay="0"/>
                                          </p:stCondLst>
                                        </p:cTn>
                                        <p:tgtEl>
                                          <p:spTgt spid="244"/>
                                        </p:tgtEl>
                                        <p:attrNameLst>
                                          <p:attrName>style.visibility</p:attrName>
                                        </p:attrNameLst>
                                      </p:cBhvr>
                                      <p:to>
                                        <p:strVal val="visible"/>
                                      </p:to>
                                    </p:set>
                                    <p:animEffect transition="in" filter="wipe(left)">
                                      <p:cBhvr>
                                        <p:cTn id="44" dur="500"/>
                                        <p:tgtEl>
                                          <p:spTgt spid="244"/>
                                        </p:tgtEl>
                                      </p:cBhvr>
                                    </p:animEffect>
                                  </p:childTnLst>
                                </p:cTn>
                              </p:par>
                              <p:par>
                                <p:cTn id="45" presetID="22" presetClass="entr" presetSubtype="4" fill="hold" grpId="0" nodeType="withEffect">
                                  <p:stCondLst>
                                    <p:cond delay="1000"/>
                                  </p:stCondLst>
                                  <p:childTnLst>
                                    <p:set>
                                      <p:cBhvr>
                                        <p:cTn id="46" dur="1" fill="hold">
                                          <p:stCondLst>
                                            <p:cond delay="0"/>
                                          </p:stCondLst>
                                        </p:cTn>
                                        <p:tgtEl>
                                          <p:spTgt spid="245"/>
                                        </p:tgtEl>
                                        <p:attrNameLst>
                                          <p:attrName>style.visibility</p:attrName>
                                        </p:attrNameLst>
                                      </p:cBhvr>
                                      <p:to>
                                        <p:strVal val="visible"/>
                                      </p:to>
                                    </p:set>
                                    <p:animEffect transition="in" filter="wipe(down)">
                                      <p:cBhvr>
                                        <p:cTn id="47" dur="500"/>
                                        <p:tgtEl>
                                          <p:spTgt spid="245"/>
                                        </p:tgtEl>
                                      </p:cBhvr>
                                    </p:animEffect>
                                  </p:childTnLst>
                                </p:cTn>
                              </p:par>
                              <p:par>
                                <p:cTn id="48" presetID="10" presetClass="entr" presetSubtype="0" fill="hold" nodeType="withEffect">
                                  <p:stCondLst>
                                    <p:cond delay="250"/>
                                  </p:stCondLst>
                                  <p:childTnLst>
                                    <p:set>
                                      <p:cBhvr>
                                        <p:cTn id="49" dur="1" fill="hold">
                                          <p:stCondLst>
                                            <p:cond delay="0"/>
                                          </p:stCondLst>
                                        </p:cTn>
                                        <p:tgtEl>
                                          <p:spTgt spid="231"/>
                                        </p:tgtEl>
                                        <p:attrNameLst>
                                          <p:attrName>style.visibility</p:attrName>
                                        </p:attrNameLst>
                                      </p:cBhvr>
                                      <p:to>
                                        <p:strVal val="visible"/>
                                      </p:to>
                                    </p:set>
                                    <p:animEffect transition="in" filter="fade">
                                      <p:cBhvr>
                                        <p:cTn id="50" dur="500"/>
                                        <p:tgtEl>
                                          <p:spTgt spid="231"/>
                                        </p:tgtEl>
                                      </p:cBhvr>
                                    </p:animEffect>
                                  </p:childTnLst>
                                </p:cTn>
                              </p:par>
                            </p:childTnLst>
                          </p:cTn>
                        </p:par>
                        <p:par>
                          <p:cTn id="51" fill="hold">
                            <p:stCondLst>
                              <p:cond delay="3500"/>
                            </p:stCondLst>
                            <p:childTnLst>
                              <p:par>
                                <p:cTn id="52" presetID="16" presetClass="entr" presetSubtype="42" fill="hold" nodeType="afterEffect">
                                  <p:stCondLst>
                                    <p:cond delay="0"/>
                                  </p:stCondLst>
                                  <p:childTnLst>
                                    <p:set>
                                      <p:cBhvr>
                                        <p:cTn id="53" dur="1" fill="hold">
                                          <p:stCondLst>
                                            <p:cond delay="0"/>
                                          </p:stCondLst>
                                        </p:cTn>
                                        <p:tgtEl>
                                          <p:spTgt spid="248"/>
                                        </p:tgtEl>
                                        <p:attrNameLst>
                                          <p:attrName>style.visibility</p:attrName>
                                        </p:attrNameLst>
                                      </p:cBhvr>
                                      <p:to>
                                        <p:strVal val="visible"/>
                                      </p:to>
                                    </p:set>
                                    <p:animEffect transition="in" filter="barn(outHorizontal)">
                                      <p:cBhvr>
                                        <p:cTn id="54" dur="500"/>
                                        <p:tgtEl>
                                          <p:spTgt spid="248"/>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54"/>
                                        </p:tgtEl>
                                        <p:attrNameLst>
                                          <p:attrName>style.visibility</p:attrName>
                                        </p:attrNameLst>
                                      </p:cBhvr>
                                      <p:to>
                                        <p:strVal val="visible"/>
                                      </p:to>
                                    </p:set>
                                    <p:animEffect transition="in" filter="fade">
                                      <p:cBhvr>
                                        <p:cTn id="57" dur="500"/>
                                        <p:tgtEl>
                                          <p:spTgt spid="254"/>
                                        </p:tgtEl>
                                      </p:cBhvr>
                                    </p:animEffect>
                                    <p:anim calcmode="lin" valueType="num">
                                      <p:cBhvr>
                                        <p:cTn id="58" dur="500" fill="hold"/>
                                        <p:tgtEl>
                                          <p:spTgt spid="254"/>
                                        </p:tgtEl>
                                        <p:attrNameLst>
                                          <p:attrName>ppt_x</p:attrName>
                                        </p:attrNameLst>
                                      </p:cBhvr>
                                      <p:tavLst>
                                        <p:tav tm="0">
                                          <p:val>
                                            <p:strVal val="#ppt_x"/>
                                          </p:val>
                                        </p:tav>
                                        <p:tav tm="100000">
                                          <p:val>
                                            <p:strVal val="#ppt_x"/>
                                          </p:val>
                                        </p:tav>
                                      </p:tavLst>
                                    </p:anim>
                                    <p:anim calcmode="lin" valueType="num">
                                      <p:cBhvr>
                                        <p:cTn id="59" dur="500" fill="hold"/>
                                        <p:tgtEl>
                                          <p:spTgt spid="254"/>
                                        </p:tgtEl>
                                        <p:attrNameLst>
                                          <p:attrName>ppt_y</p:attrName>
                                        </p:attrNameLst>
                                      </p:cBhvr>
                                      <p:tavLst>
                                        <p:tav tm="0">
                                          <p:val>
                                            <p:strVal val="#ppt_y+.1"/>
                                          </p:val>
                                        </p:tav>
                                        <p:tav tm="100000">
                                          <p:val>
                                            <p:strVal val="#ppt_y"/>
                                          </p:val>
                                        </p:tav>
                                      </p:tavLst>
                                    </p:anim>
                                  </p:childTnLst>
                                </p:cTn>
                              </p:par>
                              <p:par>
                                <p:cTn id="60" presetID="22" presetClass="entr" presetSubtype="1" fill="hold" grpId="0" nodeType="withEffect">
                                  <p:stCondLst>
                                    <p:cond delay="250"/>
                                  </p:stCondLst>
                                  <p:childTnLst>
                                    <p:set>
                                      <p:cBhvr>
                                        <p:cTn id="61" dur="1" fill="hold">
                                          <p:stCondLst>
                                            <p:cond delay="0"/>
                                          </p:stCondLst>
                                        </p:cTn>
                                        <p:tgtEl>
                                          <p:spTgt spid="255"/>
                                        </p:tgtEl>
                                        <p:attrNameLst>
                                          <p:attrName>style.visibility</p:attrName>
                                        </p:attrNameLst>
                                      </p:cBhvr>
                                      <p:to>
                                        <p:strVal val="visible"/>
                                      </p:to>
                                    </p:set>
                                    <p:animEffect transition="in" filter="wipe(up)">
                                      <p:cBhvr>
                                        <p:cTn id="62" dur="500"/>
                                        <p:tgtEl>
                                          <p:spTgt spid="255"/>
                                        </p:tgtEl>
                                      </p:cBhvr>
                                    </p:animEffect>
                                  </p:childTnLst>
                                </p:cTn>
                              </p:par>
                              <p:par>
                                <p:cTn id="63" presetID="10" presetClass="entr" presetSubtype="0" fill="hold" nodeType="with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fade">
                                      <p:cBhvr>
                                        <p:cTn id="65" dur="500"/>
                                        <p:tgtEl>
                                          <p:spTgt spid="146"/>
                                        </p:tgtEl>
                                      </p:cBhvr>
                                    </p:animEffect>
                                  </p:childTnLst>
                                </p:cTn>
                              </p:par>
                              <p:par>
                                <p:cTn id="66" presetID="42" presetClass="path" presetSubtype="0" accel="50000" decel="50000" fill="hold" nodeType="withEffect">
                                  <p:stCondLst>
                                    <p:cond delay="0"/>
                                  </p:stCondLst>
                                  <p:childTnLst>
                                    <p:animMotion origin="layout" path="M 0.26316 -0.00254 L -3.95833E-6 -4.68208E-6 " pathEditMode="relative" rAng="0" ptsTypes="AA">
                                      <p:cBhvr>
                                        <p:cTn id="67" dur="2000" fill="hold"/>
                                        <p:tgtEl>
                                          <p:spTgt spid="146"/>
                                        </p:tgtEl>
                                        <p:attrNameLst>
                                          <p:attrName>ppt_x</p:attrName>
                                          <p:attrName>ppt_y</p:attrName>
                                        </p:attrNameLst>
                                      </p:cBhvr>
                                      <p:rCtr x="-13164" y="116"/>
                                    </p:animMotion>
                                  </p:childTnLst>
                                </p:cTn>
                              </p:par>
                              <p:par>
                                <p:cTn id="68" presetID="8" presetClass="emph" presetSubtype="0" repeatCount="2000" fill="hold" nodeType="withEffect">
                                  <p:stCondLst>
                                    <p:cond delay="0"/>
                                  </p:stCondLst>
                                  <p:childTnLst>
                                    <p:animRot by="-21600000">
                                      <p:cBhvr>
                                        <p:cTn id="69" dur="1000" fill="hold"/>
                                        <p:tgtEl>
                                          <p:spTgt spid="146"/>
                                        </p:tgtEl>
                                        <p:attrNameLst>
                                          <p:attrName>r</p:attrName>
                                        </p:attrNameLst>
                                      </p:cBhvr>
                                    </p:animRot>
                                  </p:childTnLst>
                                </p:cTn>
                              </p:par>
                              <p:par>
                                <p:cTn id="70" presetID="22" presetClass="entr" presetSubtype="2" fill="hold" grpId="0" nodeType="withEffect">
                                  <p:stCondLst>
                                    <p:cond delay="30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700"/>
                                        <p:tgtEl>
                                          <p:spTgt spid="145"/>
                                        </p:tgtEl>
                                      </p:cBhvr>
                                    </p:animEffect>
                                  </p:childTnLst>
                                </p:cTn>
                              </p:par>
                              <p:par>
                                <p:cTn id="73" presetID="22" presetClass="entr" presetSubtype="2" fill="hold" nodeType="withEffect">
                                  <p:stCondLst>
                                    <p:cond delay="300"/>
                                  </p:stCondLst>
                                  <p:childTnLst>
                                    <p:set>
                                      <p:cBhvr>
                                        <p:cTn id="74" dur="1" fill="hold">
                                          <p:stCondLst>
                                            <p:cond delay="0"/>
                                          </p:stCondLst>
                                        </p:cTn>
                                        <p:tgtEl>
                                          <p:spTgt spid="144"/>
                                        </p:tgtEl>
                                        <p:attrNameLst>
                                          <p:attrName>style.visibility</p:attrName>
                                        </p:attrNameLst>
                                      </p:cBhvr>
                                      <p:to>
                                        <p:strVal val="visible"/>
                                      </p:to>
                                    </p:set>
                                    <p:animEffect transition="in" filter="wipe(right)">
                                      <p:cBhvr>
                                        <p:cTn id="75" dur="17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P spid="14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7284631" y="2755861"/>
            <a:ext cx="3360397" cy="971800"/>
            <a:chOff x="7284631" y="2755861"/>
            <a:chExt cx="3360397" cy="971800"/>
          </a:xfrm>
        </p:grpSpPr>
        <p:grpSp>
          <p:nvGrpSpPr>
            <p:cNvPr id="6" name="组合 5"/>
            <p:cNvGrpSpPr/>
            <p:nvPr/>
          </p:nvGrpSpPr>
          <p:grpSpPr>
            <a:xfrm>
              <a:off x="7284631" y="2755861"/>
              <a:ext cx="2286809" cy="971800"/>
              <a:chOff x="7284631" y="2755861"/>
              <a:chExt cx="2286809" cy="971800"/>
            </a:xfrm>
          </p:grpSpPr>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5"/>
          <p:cNvSpPr>
            <a:spLocks noEditPoints="1"/>
          </p:cNvSpPr>
          <p:nvPr/>
        </p:nvSpPr>
        <p:spPr bwMode="auto">
          <a:xfrm>
            <a:off x="3384818"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558503" y="2755861"/>
            <a:ext cx="2799103" cy="695415"/>
            <a:chOff x="1558503" y="2755861"/>
            <a:chExt cx="2799103" cy="695415"/>
          </a:xfrm>
        </p:grpSpPr>
        <p:grpSp>
          <p:nvGrpSpPr>
            <p:cNvPr id="4" name="组合 3"/>
            <p:cNvGrpSpPr/>
            <p:nvPr/>
          </p:nvGrpSpPr>
          <p:grpSpPr>
            <a:xfrm>
              <a:off x="2588069" y="2755861"/>
              <a:ext cx="1769537" cy="695415"/>
              <a:chOff x="2588069" y="2755861"/>
              <a:chExt cx="1769537" cy="695415"/>
            </a:xfrm>
          </p:grpSpPr>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8503" y="4804502"/>
            <a:ext cx="3554494" cy="551153"/>
            <a:chOff x="1558503" y="4804502"/>
            <a:chExt cx="3554494" cy="551153"/>
          </a:xfrm>
        </p:grpSpPr>
        <p:grpSp>
          <p:nvGrpSpPr>
            <p:cNvPr id="13" name="组合 12"/>
            <p:cNvGrpSpPr/>
            <p:nvPr/>
          </p:nvGrpSpPr>
          <p:grpSpPr>
            <a:xfrm>
              <a:off x="2588069" y="4804502"/>
              <a:ext cx="2524928" cy="551153"/>
              <a:chOff x="2588069" y="4804502"/>
              <a:chExt cx="2524928" cy="551153"/>
            </a:xfrm>
          </p:grpSpPr>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95987"/>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4" name="Freeform 140"/>
          <p:cNvSpPr>
            <a:spLocks/>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a:spLocks/>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8251156" y="4940705"/>
            <a:ext cx="2393872" cy="409142"/>
            <a:chOff x="8251156" y="4940705"/>
            <a:chExt cx="2393872" cy="409142"/>
          </a:xfrm>
        </p:grpSpPr>
        <p:grpSp>
          <p:nvGrpSpPr>
            <p:cNvPr id="16" name="组合 15"/>
            <p:cNvGrpSpPr/>
            <p:nvPr/>
          </p:nvGrpSpPr>
          <p:grpSpPr>
            <a:xfrm>
              <a:off x="8251156" y="4940705"/>
              <a:ext cx="1428003" cy="409142"/>
              <a:chOff x="8251156" y="4912127"/>
              <a:chExt cx="1428003" cy="409142"/>
            </a:xfrm>
          </p:grpSpPr>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6" name="文本框 275"/>
          <p:cNvSpPr txBox="1"/>
          <p:nvPr/>
        </p:nvSpPr>
        <p:spPr>
          <a:xfrm>
            <a:off x="1498314" y="5070128"/>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91734"/>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48489"/>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980816" y="2226870"/>
            <a:ext cx="6267540" cy="3926989"/>
            <a:chOff x="2980816" y="2226870"/>
            <a:chExt cx="6267540" cy="3926989"/>
          </a:xfrm>
        </p:grpSpPr>
        <p:grpSp>
          <p:nvGrpSpPr>
            <p:cNvPr id="2" name="组合 1"/>
            <p:cNvGrpSpPr/>
            <p:nvPr/>
          </p:nvGrpSpPr>
          <p:grpSpPr>
            <a:xfrm>
              <a:off x="2980816" y="2226870"/>
              <a:ext cx="6267540" cy="3817257"/>
              <a:chOff x="2980816" y="2226870"/>
              <a:chExt cx="6267540" cy="3817257"/>
            </a:xfrm>
          </p:grpSpPr>
          <p:grpSp>
            <p:nvGrpSpPr>
              <p:cNvPr id="8" name="组合 7"/>
              <p:cNvGrpSpPr/>
              <p:nvPr/>
            </p:nvGrpSpPr>
            <p:grpSpPr>
              <a:xfrm>
                <a:off x="2992052"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80816"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80816"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105481"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105481"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p:cNvSpPr txBox="1"/>
            <p:nvPr/>
          </p:nvSpPr>
          <p:spPr>
            <a:xfrm>
              <a:off x="6412933" y="5876860"/>
              <a:ext cx="184731" cy="276999"/>
            </a:xfrm>
            <a:prstGeom prst="rect">
              <a:avLst/>
            </a:prstGeom>
            <a:noFill/>
          </p:spPr>
          <p:txBody>
            <a:bodyPr wrap="none" rtlCol="0">
              <a:spAutoFit/>
            </a:bodyPr>
            <a:lstStyle/>
            <a:p>
              <a:endParaRPr lang="zh-CN" altLang="en-US" sz="1200" dirty="0">
                <a:solidFill>
                  <a:schemeClr val="bg1">
                    <a:alpha val="50000"/>
                  </a:schemeClr>
                </a:solidFill>
              </a:endParaRPr>
            </a:p>
          </p:txBody>
        </p:sp>
      </p:grpSp>
      <p:cxnSp>
        <p:nvCxnSpPr>
          <p:cNvPr id="118" name="直接连接符 117"/>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0" name="组合 119"/>
          <p:cNvGrpSpPr/>
          <p:nvPr/>
        </p:nvGrpSpPr>
        <p:grpSpPr>
          <a:xfrm flipV="1">
            <a:off x="295542" y="275995"/>
            <a:ext cx="537242" cy="537243"/>
            <a:chOff x="7758139" y="2808362"/>
            <a:chExt cx="1285965" cy="1285965"/>
          </a:xfrm>
        </p:grpSpPr>
        <p:sp>
          <p:nvSpPr>
            <p:cNvPr id="121" name="任意多边形 120"/>
            <p:cNvSpPr/>
            <p:nvPr userDrawn="1"/>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userDrawn="1"/>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userDrawn="1"/>
          </p:nvGrpSpPr>
          <p:grpSpPr>
            <a:xfrm>
              <a:off x="7904995" y="2955216"/>
              <a:ext cx="992256" cy="992256"/>
              <a:chOff x="813435" y="4187372"/>
              <a:chExt cx="1292678" cy="1292678"/>
            </a:xfrm>
            <a:noFill/>
          </p:grpSpPr>
          <p:sp>
            <p:nvSpPr>
              <p:cNvPr id="124" name="圆角矩形 12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26360292"/>
      </p:ext>
    </p:extLst>
  </p:cSld>
  <p:clrMapOvr>
    <a:masterClrMapping/>
  </p:clrMapOvr>
  <mc:AlternateContent xmlns:mc="http://schemas.openxmlformats.org/markup-compatibility/2006" xmlns:p14="http://schemas.microsoft.com/office/powerpoint/2010/main">
    <mc:Choice Requires="p14">
      <p:transition spd="slow"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par>
                                <p:cTn id="11" presetID="42" presetClass="path" presetSubtype="0" accel="50000" decel="50000" fill="hold" nodeType="withEffect">
                                  <p:stCondLst>
                                    <p:cond delay="0"/>
                                  </p:stCondLst>
                                  <p:childTnLst>
                                    <p:animMotion origin="layout" path="M 0.26316 -0.00254 L -3.95833E-6 -4.68208E-6 " pathEditMode="relative" rAng="0" ptsTypes="AA">
                                      <p:cBhvr>
                                        <p:cTn id="12" dur="2000" fill="hold"/>
                                        <p:tgtEl>
                                          <p:spTgt spid="120"/>
                                        </p:tgtEl>
                                        <p:attrNameLst>
                                          <p:attrName>ppt_x</p:attrName>
                                          <p:attrName>ppt_y</p:attrName>
                                        </p:attrNameLst>
                                      </p:cBhvr>
                                      <p:rCtr x="-13164" y="116"/>
                                    </p:animMotion>
                                  </p:childTnLst>
                                </p:cTn>
                              </p:par>
                              <p:par>
                                <p:cTn id="13" presetID="8" presetClass="emph" presetSubtype="0" repeatCount="2000" fill="hold" nodeType="withEffect">
                                  <p:stCondLst>
                                    <p:cond delay="0"/>
                                  </p:stCondLst>
                                  <p:childTnLst>
                                    <p:animRot by="-21600000">
                                      <p:cBhvr>
                                        <p:cTn id="14" dur="1000" fill="hold"/>
                                        <p:tgtEl>
                                          <p:spTgt spid="120"/>
                                        </p:tgtEl>
                                        <p:attrNameLst>
                                          <p:attrName>r</p:attrName>
                                        </p:attrNameLst>
                                      </p:cBhvr>
                                    </p:animRot>
                                  </p:childTnLst>
                                </p:cTn>
                              </p:par>
                              <p:par>
                                <p:cTn id="15" presetID="22" presetClass="entr" presetSubtype="2" fill="hold" grpId="0" nodeType="withEffect">
                                  <p:stCondLst>
                                    <p:cond delay="300"/>
                                  </p:stCondLst>
                                  <p:childTnLst>
                                    <p:set>
                                      <p:cBhvr>
                                        <p:cTn id="16" dur="1" fill="hold">
                                          <p:stCondLst>
                                            <p:cond delay="0"/>
                                          </p:stCondLst>
                                        </p:cTn>
                                        <p:tgtEl>
                                          <p:spTgt spid="119"/>
                                        </p:tgtEl>
                                        <p:attrNameLst>
                                          <p:attrName>style.visibility</p:attrName>
                                        </p:attrNameLst>
                                      </p:cBhvr>
                                      <p:to>
                                        <p:strVal val="visible"/>
                                      </p:to>
                                    </p:set>
                                    <p:animEffect transition="in" filter="wipe(right)">
                                      <p:cBhvr>
                                        <p:cTn id="17" dur="1700"/>
                                        <p:tgtEl>
                                          <p:spTgt spid="119"/>
                                        </p:tgtEl>
                                      </p:cBhvr>
                                    </p:animEffect>
                                  </p:childTnLst>
                                </p:cTn>
                              </p:par>
                              <p:par>
                                <p:cTn id="18" presetID="22" presetClass="entr" presetSubtype="2" fill="hold" nodeType="withEffect">
                                  <p:stCondLst>
                                    <p:cond delay="300"/>
                                  </p:stCondLst>
                                  <p:childTnLst>
                                    <p:set>
                                      <p:cBhvr>
                                        <p:cTn id="19" dur="1" fill="hold">
                                          <p:stCondLst>
                                            <p:cond delay="0"/>
                                          </p:stCondLst>
                                        </p:cTn>
                                        <p:tgtEl>
                                          <p:spTgt spid="118"/>
                                        </p:tgtEl>
                                        <p:attrNameLst>
                                          <p:attrName>style.visibility</p:attrName>
                                        </p:attrNameLst>
                                      </p:cBhvr>
                                      <p:to>
                                        <p:strVal val="visible"/>
                                      </p:to>
                                    </p:set>
                                    <p:animEffect transition="in" filter="wipe(right)">
                                      <p:cBhvr>
                                        <p:cTn id="20" dur="1700"/>
                                        <p:tgtEl>
                                          <p:spTgt spid="118"/>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26"/>
                                        </p:tgtEl>
                                        <p:attrNameLst>
                                          <p:attrName>style.visibility</p:attrName>
                                        </p:attrNameLst>
                                      </p:cBhvr>
                                      <p:to>
                                        <p:strVal val="visible"/>
                                      </p:to>
                                    </p:set>
                                    <p:anim calcmode="lin" valueType="num">
                                      <p:cBhvr>
                                        <p:cTn id="29" dur="500" fill="hold"/>
                                        <p:tgtEl>
                                          <p:spTgt spid="226"/>
                                        </p:tgtEl>
                                        <p:attrNameLst>
                                          <p:attrName>ppt_w</p:attrName>
                                        </p:attrNameLst>
                                      </p:cBhvr>
                                      <p:tavLst>
                                        <p:tav tm="0">
                                          <p:val>
                                            <p:fltVal val="0"/>
                                          </p:val>
                                        </p:tav>
                                        <p:tav tm="100000">
                                          <p:val>
                                            <p:strVal val="#ppt_w"/>
                                          </p:val>
                                        </p:tav>
                                      </p:tavLst>
                                    </p:anim>
                                    <p:anim calcmode="lin" valueType="num">
                                      <p:cBhvr>
                                        <p:cTn id="30" dur="500" fill="hold"/>
                                        <p:tgtEl>
                                          <p:spTgt spid="226"/>
                                        </p:tgtEl>
                                        <p:attrNameLst>
                                          <p:attrName>ppt_h</p:attrName>
                                        </p:attrNameLst>
                                      </p:cBhvr>
                                      <p:tavLst>
                                        <p:tav tm="0">
                                          <p:val>
                                            <p:fltVal val="0"/>
                                          </p:val>
                                        </p:tav>
                                        <p:tav tm="100000">
                                          <p:val>
                                            <p:strVal val="#ppt_h"/>
                                          </p:val>
                                        </p:tav>
                                      </p:tavLst>
                                    </p:anim>
                                    <p:animEffect transition="in" filter="fade">
                                      <p:cBhvr>
                                        <p:cTn id="31" dur="500"/>
                                        <p:tgtEl>
                                          <p:spTgt spid="226"/>
                                        </p:tgtEl>
                                      </p:cBhvr>
                                    </p:animEffect>
                                  </p:childTnLst>
                                </p:cTn>
                              </p:par>
                              <p:par>
                                <p:cTn id="32" presetID="10" presetClass="entr" presetSubtype="0" fill="hold" nodeType="withEffect">
                                  <p:stCondLst>
                                    <p:cond delay="250"/>
                                  </p:stCondLst>
                                  <p:childTnLst>
                                    <p:set>
                                      <p:cBhvr>
                                        <p:cTn id="33" dur="1" fill="hold">
                                          <p:stCondLst>
                                            <p:cond delay="0"/>
                                          </p:stCondLst>
                                        </p:cTn>
                                        <p:tgtEl>
                                          <p:spTgt spid="219"/>
                                        </p:tgtEl>
                                        <p:attrNameLst>
                                          <p:attrName>style.visibility</p:attrName>
                                        </p:attrNameLst>
                                      </p:cBhvr>
                                      <p:to>
                                        <p:strVal val="visible"/>
                                      </p:to>
                                    </p:set>
                                    <p:animEffect transition="in" filter="fade">
                                      <p:cBhvr>
                                        <p:cTn id="34" dur="500"/>
                                        <p:tgtEl>
                                          <p:spTgt spid="219"/>
                                        </p:tgtEl>
                                      </p:cBhvr>
                                    </p:animEffect>
                                  </p:childTnLst>
                                </p:cTn>
                              </p:par>
                              <p:par>
                                <p:cTn id="35" presetID="22" presetClass="entr" presetSubtype="2" fill="hold"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57"/>
                                        </p:tgtEl>
                                        <p:attrNameLst>
                                          <p:attrName>style.visibility</p:attrName>
                                        </p:attrNameLst>
                                      </p:cBhvr>
                                      <p:to>
                                        <p:strVal val="visible"/>
                                      </p:to>
                                    </p:set>
                                    <p:animEffect transition="in" filter="wipe(down)">
                                      <p:cBhvr>
                                        <p:cTn id="41" dur="500"/>
                                        <p:tgtEl>
                                          <p:spTgt spid="257"/>
                                        </p:tgtEl>
                                      </p:cBhvr>
                                    </p:animEffect>
                                  </p:childTnLst>
                                </p:cTn>
                              </p:par>
                              <p:par>
                                <p:cTn id="42" presetID="10"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22" presetClass="entr" presetSubtype="1" fill="hold" grpId="0" nodeType="withEffect">
                                  <p:stCondLst>
                                    <p:cond delay="250"/>
                                  </p:stCondLst>
                                  <p:childTnLst>
                                    <p:set>
                                      <p:cBhvr>
                                        <p:cTn id="46" dur="1" fill="hold">
                                          <p:stCondLst>
                                            <p:cond delay="0"/>
                                          </p:stCondLst>
                                        </p:cTn>
                                        <p:tgtEl>
                                          <p:spTgt spid="270"/>
                                        </p:tgtEl>
                                        <p:attrNameLst>
                                          <p:attrName>style.visibility</p:attrName>
                                        </p:attrNameLst>
                                      </p:cBhvr>
                                      <p:to>
                                        <p:strVal val="visible"/>
                                      </p:to>
                                    </p:set>
                                    <p:animEffect transition="in" filter="wipe(up)">
                                      <p:cBhvr>
                                        <p:cTn id="47" dur="500"/>
                                        <p:tgtEl>
                                          <p:spTgt spid="270"/>
                                        </p:tgtEl>
                                      </p:cBhvr>
                                    </p:animEffect>
                                  </p:childTnLst>
                                </p:cTn>
                              </p:par>
                            </p:childTnLst>
                          </p:cTn>
                        </p:par>
                        <p:par>
                          <p:cTn id="48" fill="hold">
                            <p:stCondLst>
                              <p:cond delay="3750"/>
                            </p:stCondLst>
                            <p:childTnLst>
                              <p:par>
                                <p:cTn id="49" presetID="53" presetClass="entr" presetSubtype="16" fill="hold" grpId="0" nodeType="afterEffect">
                                  <p:stCondLst>
                                    <p:cond delay="0"/>
                                  </p:stCondLst>
                                  <p:childTnLst>
                                    <p:set>
                                      <p:cBhvr>
                                        <p:cTn id="50" dur="1" fill="hold">
                                          <p:stCondLst>
                                            <p:cond delay="0"/>
                                          </p:stCondLst>
                                        </p:cTn>
                                        <p:tgtEl>
                                          <p:spTgt spid="245"/>
                                        </p:tgtEl>
                                        <p:attrNameLst>
                                          <p:attrName>style.visibility</p:attrName>
                                        </p:attrNameLst>
                                      </p:cBhvr>
                                      <p:to>
                                        <p:strVal val="visible"/>
                                      </p:to>
                                    </p:set>
                                    <p:anim calcmode="lin" valueType="num">
                                      <p:cBhvr>
                                        <p:cTn id="51" dur="500" fill="hold"/>
                                        <p:tgtEl>
                                          <p:spTgt spid="245"/>
                                        </p:tgtEl>
                                        <p:attrNameLst>
                                          <p:attrName>ppt_w</p:attrName>
                                        </p:attrNameLst>
                                      </p:cBhvr>
                                      <p:tavLst>
                                        <p:tav tm="0">
                                          <p:val>
                                            <p:fltVal val="0"/>
                                          </p:val>
                                        </p:tav>
                                        <p:tav tm="100000">
                                          <p:val>
                                            <p:strVal val="#ppt_w"/>
                                          </p:val>
                                        </p:tav>
                                      </p:tavLst>
                                    </p:anim>
                                    <p:anim calcmode="lin" valueType="num">
                                      <p:cBhvr>
                                        <p:cTn id="52" dur="500" fill="hold"/>
                                        <p:tgtEl>
                                          <p:spTgt spid="245"/>
                                        </p:tgtEl>
                                        <p:attrNameLst>
                                          <p:attrName>ppt_h</p:attrName>
                                        </p:attrNameLst>
                                      </p:cBhvr>
                                      <p:tavLst>
                                        <p:tav tm="0">
                                          <p:val>
                                            <p:fltVal val="0"/>
                                          </p:val>
                                        </p:tav>
                                        <p:tav tm="100000">
                                          <p:val>
                                            <p:strVal val="#ppt_h"/>
                                          </p:val>
                                        </p:tav>
                                      </p:tavLst>
                                    </p:anim>
                                    <p:animEffect transition="in" filter="fade">
                                      <p:cBhvr>
                                        <p:cTn id="53" dur="500"/>
                                        <p:tgtEl>
                                          <p:spTgt spid="245"/>
                                        </p:tgtEl>
                                      </p:cBhvr>
                                    </p:animEffect>
                                  </p:childTnLst>
                                </p:cTn>
                              </p:par>
                              <p:par>
                                <p:cTn id="54" presetID="10" presetClass="entr" presetSubtype="0" fill="hold" nodeType="withEffect">
                                  <p:stCondLst>
                                    <p:cond delay="250"/>
                                  </p:stCondLst>
                                  <p:childTnLst>
                                    <p:set>
                                      <p:cBhvr>
                                        <p:cTn id="55" dur="1" fill="hold">
                                          <p:stCondLst>
                                            <p:cond delay="0"/>
                                          </p:stCondLst>
                                        </p:cTn>
                                        <p:tgtEl>
                                          <p:spTgt spid="238"/>
                                        </p:tgtEl>
                                        <p:attrNameLst>
                                          <p:attrName>style.visibility</p:attrName>
                                        </p:attrNameLst>
                                      </p:cBhvr>
                                      <p:to>
                                        <p:strVal val="visible"/>
                                      </p:to>
                                    </p:set>
                                    <p:animEffect transition="in" filter="fade">
                                      <p:cBhvr>
                                        <p:cTn id="56" dur="500"/>
                                        <p:tgtEl>
                                          <p:spTgt spid="238"/>
                                        </p:tgtEl>
                                      </p:cBhvr>
                                    </p:animEffect>
                                  </p:childTnLst>
                                </p:cTn>
                              </p:par>
                              <p:par>
                                <p:cTn id="57" presetID="22" presetClass="entr" presetSubtype="8" fill="hold" nodeType="withEffect">
                                  <p:stCondLst>
                                    <p:cond delay="5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4750"/>
                            </p:stCondLst>
                            <p:childTnLst>
                              <p:par>
                                <p:cTn id="61" presetID="22" presetClass="entr" presetSubtype="4" fill="hold" grpId="0" nodeType="afterEffect">
                                  <p:stCondLst>
                                    <p:cond delay="0"/>
                                  </p:stCondLst>
                                  <p:childTnLst>
                                    <p:set>
                                      <p:cBhvr>
                                        <p:cTn id="62" dur="1" fill="hold">
                                          <p:stCondLst>
                                            <p:cond delay="0"/>
                                          </p:stCondLst>
                                        </p:cTn>
                                        <p:tgtEl>
                                          <p:spTgt spid="277"/>
                                        </p:tgtEl>
                                        <p:attrNameLst>
                                          <p:attrName>style.visibility</p:attrName>
                                        </p:attrNameLst>
                                      </p:cBhvr>
                                      <p:to>
                                        <p:strVal val="visible"/>
                                      </p:to>
                                    </p:set>
                                    <p:animEffect transition="in" filter="wipe(down)">
                                      <p:cBhvr>
                                        <p:cTn id="63" dur="500"/>
                                        <p:tgtEl>
                                          <p:spTgt spid="27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4"/>
                                        </p:tgtEl>
                                        <p:attrNameLst>
                                          <p:attrName>style.visibility</p:attrName>
                                        </p:attrNameLst>
                                      </p:cBhvr>
                                      <p:to>
                                        <p:strVal val="visible"/>
                                      </p:to>
                                    </p:set>
                                    <p:animEffect transition="in" filter="fade">
                                      <p:cBhvr>
                                        <p:cTn id="66" dur="500"/>
                                        <p:tgtEl>
                                          <p:spTgt spid="264"/>
                                        </p:tgtEl>
                                      </p:cBhvr>
                                    </p:animEffect>
                                  </p:childTnLst>
                                </p:cTn>
                              </p:par>
                              <p:par>
                                <p:cTn id="67" presetID="22" presetClass="entr" presetSubtype="1" fill="hold" grpId="0" nodeType="withEffect">
                                  <p:stCondLst>
                                    <p:cond delay="250"/>
                                  </p:stCondLst>
                                  <p:childTnLst>
                                    <p:set>
                                      <p:cBhvr>
                                        <p:cTn id="68" dur="1" fill="hold">
                                          <p:stCondLst>
                                            <p:cond delay="0"/>
                                          </p:stCondLst>
                                        </p:cTn>
                                        <p:tgtEl>
                                          <p:spTgt spid="272"/>
                                        </p:tgtEl>
                                        <p:attrNameLst>
                                          <p:attrName>style.visibility</p:attrName>
                                        </p:attrNameLst>
                                      </p:cBhvr>
                                      <p:to>
                                        <p:strVal val="visible"/>
                                      </p:to>
                                    </p:set>
                                    <p:animEffect transition="in" filter="wipe(up)">
                                      <p:cBhvr>
                                        <p:cTn id="69" dur="500"/>
                                        <p:tgtEl>
                                          <p:spTgt spid="27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5"/>
                                        </p:tgtEl>
                                        <p:attrNameLst>
                                          <p:attrName>style.visibility</p:attrName>
                                        </p:attrNameLst>
                                      </p:cBhvr>
                                      <p:to>
                                        <p:strVal val="visible"/>
                                      </p:to>
                                    </p:set>
                                    <p:anim calcmode="lin" valueType="num">
                                      <p:cBhvr>
                                        <p:cTn id="73" dur="500" fill="hold"/>
                                        <p:tgtEl>
                                          <p:spTgt spid="235"/>
                                        </p:tgtEl>
                                        <p:attrNameLst>
                                          <p:attrName>ppt_w</p:attrName>
                                        </p:attrNameLst>
                                      </p:cBhvr>
                                      <p:tavLst>
                                        <p:tav tm="0">
                                          <p:val>
                                            <p:fltVal val="0"/>
                                          </p:val>
                                        </p:tav>
                                        <p:tav tm="100000">
                                          <p:val>
                                            <p:strVal val="#ppt_w"/>
                                          </p:val>
                                        </p:tav>
                                      </p:tavLst>
                                    </p:anim>
                                    <p:anim calcmode="lin" valueType="num">
                                      <p:cBhvr>
                                        <p:cTn id="74" dur="500" fill="hold"/>
                                        <p:tgtEl>
                                          <p:spTgt spid="235"/>
                                        </p:tgtEl>
                                        <p:attrNameLst>
                                          <p:attrName>ppt_h</p:attrName>
                                        </p:attrNameLst>
                                      </p:cBhvr>
                                      <p:tavLst>
                                        <p:tav tm="0">
                                          <p:val>
                                            <p:fltVal val="0"/>
                                          </p:val>
                                        </p:tav>
                                        <p:tav tm="100000">
                                          <p:val>
                                            <p:strVal val="#ppt_h"/>
                                          </p:val>
                                        </p:tav>
                                      </p:tavLst>
                                    </p:anim>
                                    <p:animEffect transition="in" filter="fade">
                                      <p:cBhvr>
                                        <p:cTn id="75" dur="500"/>
                                        <p:tgtEl>
                                          <p:spTgt spid="235"/>
                                        </p:tgtEl>
                                      </p:cBhvr>
                                    </p:animEffect>
                                  </p:childTnLst>
                                </p:cTn>
                              </p:par>
                              <p:par>
                                <p:cTn id="76" presetID="10" presetClass="entr" presetSubtype="0" fill="hold" nodeType="withEffect">
                                  <p:stCondLst>
                                    <p:cond delay="250"/>
                                  </p:stCondLst>
                                  <p:childTnLst>
                                    <p:set>
                                      <p:cBhvr>
                                        <p:cTn id="77" dur="1" fill="hold">
                                          <p:stCondLst>
                                            <p:cond delay="0"/>
                                          </p:stCondLst>
                                        </p:cTn>
                                        <p:tgtEl>
                                          <p:spTgt spid="228"/>
                                        </p:tgtEl>
                                        <p:attrNameLst>
                                          <p:attrName>style.visibility</p:attrName>
                                        </p:attrNameLst>
                                      </p:cBhvr>
                                      <p:to>
                                        <p:strVal val="visible"/>
                                      </p:to>
                                    </p:set>
                                    <p:animEffect transition="in" filter="fade">
                                      <p:cBhvr>
                                        <p:cTn id="78" dur="500"/>
                                        <p:tgtEl>
                                          <p:spTgt spid="228"/>
                                        </p:tgtEl>
                                      </p:cBhvr>
                                    </p:animEffect>
                                  </p:childTnLst>
                                </p:cTn>
                              </p:par>
                              <p:par>
                                <p:cTn id="79" presetID="22" presetClass="entr" presetSubtype="2" fill="hold"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wipe(right)">
                                      <p:cBhvr>
                                        <p:cTn id="81" dur="500"/>
                                        <p:tgtEl>
                                          <p:spTgt spid="14"/>
                                        </p:tgtEl>
                                      </p:cBhvr>
                                    </p:animEffect>
                                  </p:childTnLst>
                                </p:cTn>
                              </p:par>
                            </p:childTnLst>
                          </p:cTn>
                        </p:par>
                        <p:par>
                          <p:cTn id="82" fill="hold">
                            <p:stCondLst>
                              <p:cond delay="6500"/>
                            </p:stCondLst>
                            <p:childTnLst>
                              <p:par>
                                <p:cTn id="83" presetID="22" presetClass="entr" presetSubtype="1" fill="hold" grpId="0" nodeType="afterEffect">
                                  <p:stCondLst>
                                    <p:cond delay="0"/>
                                  </p:stCondLst>
                                  <p:childTnLst>
                                    <p:set>
                                      <p:cBhvr>
                                        <p:cTn id="84" dur="1" fill="hold">
                                          <p:stCondLst>
                                            <p:cond delay="0"/>
                                          </p:stCondLst>
                                        </p:cTn>
                                        <p:tgtEl>
                                          <p:spTgt spid="276"/>
                                        </p:tgtEl>
                                        <p:attrNameLst>
                                          <p:attrName>style.visibility</p:attrName>
                                        </p:attrNameLst>
                                      </p:cBhvr>
                                      <p:to>
                                        <p:strVal val="visible"/>
                                      </p:to>
                                    </p:set>
                                    <p:animEffect transition="in" filter="wipe(up)">
                                      <p:cBhvr>
                                        <p:cTn id="85" dur="500"/>
                                        <p:tgtEl>
                                          <p:spTgt spid="276"/>
                                        </p:tgtEl>
                                      </p:cBhvr>
                                    </p:animEffect>
                                  </p:childTnLst>
                                </p:cTn>
                              </p:par>
                              <p:par>
                                <p:cTn id="86" presetID="10"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par>
                                <p:cTn id="89" presetID="22" presetClass="entr" presetSubtype="4" fill="hold" grpId="0" nodeType="withEffect">
                                  <p:stCondLst>
                                    <p:cond delay="250"/>
                                  </p:stCondLst>
                                  <p:childTnLst>
                                    <p:set>
                                      <p:cBhvr>
                                        <p:cTn id="90" dur="1" fill="hold">
                                          <p:stCondLst>
                                            <p:cond delay="0"/>
                                          </p:stCondLst>
                                        </p:cTn>
                                        <p:tgtEl>
                                          <p:spTgt spid="271"/>
                                        </p:tgtEl>
                                        <p:attrNameLst>
                                          <p:attrName>style.visibility</p:attrName>
                                        </p:attrNameLst>
                                      </p:cBhvr>
                                      <p:to>
                                        <p:strVal val="visible"/>
                                      </p:to>
                                    </p:set>
                                    <p:animEffect transition="in" filter="wipe(down)">
                                      <p:cBhvr>
                                        <p:cTn id="91" dur="500"/>
                                        <p:tgtEl>
                                          <p:spTgt spid="271"/>
                                        </p:tgtEl>
                                      </p:cBhvr>
                                    </p:animEffect>
                                  </p:childTnLst>
                                </p:cTn>
                              </p:par>
                            </p:childTnLst>
                          </p:cTn>
                        </p:par>
                        <p:par>
                          <p:cTn id="92" fill="hold">
                            <p:stCondLst>
                              <p:cond delay="7250"/>
                            </p:stCondLst>
                            <p:childTnLst>
                              <p:par>
                                <p:cTn id="93" presetID="53" presetClass="entr" presetSubtype="16" fill="hold" grpId="0" nodeType="afterEffect">
                                  <p:stCondLst>
                                    <p:cond delay="0"/>
                                  </p:stCondLst>
                                  <p:childTnLst>
                                    <p:set>
                                      <p:cBhvr>
                                        <p:cTn id="94" dur="1" fill="hold">
                                          <p:stCondLst>
                                            <p:cond delay="0"/>
                                          </p:stCondLst>
                                        </p:cTn>
                                        <p:tgtEl>
                                          <p:spTgt spid="255"/>
                                        </p:tgtEl>
                                        <p:attrNameLst>
                                          <p:attrName>style.visibility</p:attrName>
                                        </p:attrNameLst>
                                      </p:cBhvr>
                                      <p:to>
                                        <p:strVal val="visible"/>
                                      </p:to>
                                    </p:set>
                                    <p:anim calcmode="lin" valueType="num">
                                      <p:cBhvr>
                                        <p:cTn id="95" dur="500" fill="hold"/>
                                        <p:tgtEl>
                                          <p:spTgt spid="255"/>
                                        </p:tgtEl>
                                        <p:attrNameLst>
                                          <p:attrName>ppt_w</p:attrName>
                                        </p:attrNameLst>
                                      </p:cBhvr>
                                      <p:tavLst>
                                        <p:tav tm="0">
                                          <p:val>
                                            <p:fltVal val="0"/>
                                          </p:val>
                                        </p:tav>
                                        <p:tav tm="100000">
                                          <p:val>
                                            <p:strVal val="#ppt_w"/>
                                          </p:val>
                                        </p:tav>
                                      </p:tavLst>
                                    </p:anim>
                                    <p:anim calcmode="lin" valueType="num">
                                      <p:cBhvr>
                                        <p:cTn id="96" dur="500" fill="hold"/>
                                        <p:tgtEl>
                                          <p:spTgt spid="255"/>
                                        </p:tgtEl>
                                        <p:attrNameLst>
                                          <p:attrName>ppt_h</p:attrName>
                                        </p:attrNameLst>
                                      </p:cBhvr>
                                      <p:tavLst>
                                        <p:tav tm="0">
                                          <p:val>
                                            <p:fltVal val="0"/>
                                          </p:val>
                                        </p:tav>
                                        <p:tav tm="100000">
                                          <p:val>
                                            <p:strVal val="#ppt_h"/>
                                          </p:val>
                                        </p:tav>
                                      </p:tavLst>
                                    </p:anim>
                                    <p:animEffect transition="in" filter="fade">
                                      <p:cBhvr>
                                        <p:cTn id="97" dur="500"/>
                                        <p:tgtEl>
                                          <p:spTgt spid="255"/>
                                        </p:tgtEl>
                                      </p:cBhvr>
                                    </p:animEffect>
                                  </p:childTnLst>
                                </p:cTn>
                              </p:par>
                              <p:par>
                                <p:cTn id="98" presetID="10" presetClass="entr" presetSubtype="0" fill="hold" nodeType="withEffect">
                                  <p:stCondLst>
                                    <p:cond delay="25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childTnLst>
                                </p:cTn>
                              </p:par>
                              <p:par>
                                <p:cTn id="101" presetID="22" presetClass="entr" presetSubtype="8" fill="hold" nodeType="withEffect">
                                  <p:stCondLst>
                                    <p:cond delay="500"/>
                                  </p:stCondLst>
                                  <p:childTnLst>
                                    <p:set>
                                      <p:cBhvr>
                                        <p:cTn id="102" dur="1" fill="hold">
                                          <p:stCondLst>
                                            <p:cond delay="0"/>
                                          </p:stCondLst>
                                        </p:cTn>
                                        <p:tgtEl>
                                          <p:spTgt spid="17"/>
                                        </p:tgtEl>
                                        <p:attrNameLst>
                                          <p:attrName>style.visibility</p:attrName>
                                        </p:attrNameLst>
                                      </p:cBhvr>
                                      <p:to>
                                        <p:strVal val="visible"/>
                                      </p:to>
                                    </p:set>
                                    <p:animEffect transition="in" filter="wipe(left)">
                                      <p:cBhvr>
                                        <p:cTn id="103" dur="500"/>
                                        <p:tgtEl>
                                          <p:spTgt spid="17"/>
                                        </p:tgtEl>
                                      </p:cBhvr>
                                    </p:animEffect>
                                  </p:childTnLst>
                                </p:cTn>
                              </p:par>
                            </p:childTnLst>
                          </p:cTn>
                        </p:par>
                        <p:par>
                          <p:cTn id="104" fill="hold">
                            <p:stCondLst>
                              <p:cond delay="8250"/>
                            </p:stCondLst>
                            <p:childTnLst>
                              <p:par>
                                <p:cTn id="105" presetID="22" presetClass="entr" presetSubtype="1" fill="hold" grpId="0" nodeType="afterEffect">
                                  <p:stCondLst>
                                    <p:cond delay="0"/>
                                  </p:stCondLst>
                                  <p:childTnLst>
                                    <p:set>
                                      <p:cBhvr>
                                        <p:cTn id="106" dur="1" fill="hold">
                                          <p:stCondLst>
                                            <p:cond delay="0"/>
                                          </p:stCondLst>
                                        </p:cTn>
                                        <p:tgtEl>
                                          <p:spTgt spid="278"/>
                                        </p:tgtEl>
                                        <p:attrNameLst>
                                          <p:attrName>style.visibility</p:attrName>
                                        </p:attrNameLst>
                                      </p:cBhvr>
                                      <p:to>
                                        <p:strVal val="visible"/>
                                      </p:to>
                                    </p:set>
                                    <p:animEffect transition="in" filter="wipe(up)">
                                      <p:cBhvr>
                                        <p:cTn id="107" dur="500"/>
                                        <p:tgtEl>
                                          <p:spTgt spid="278"/>
                                        </p:tgtEl>
                                      </p:cBhvr>
                                    </p:animEffect>
                                  </p:childTnLst>
                                </p:cTn>
                              </p:par>
                              <p:par>
                                <p:cTn id="108" presetID="22" presetClass="entr" presetSubtype="4" fill="hold" grpId="0" nodeType="withEffect">
                                  <p:stCondLst>
                                    <p:cond delay="250"/>
                                  </p:stCondLst>
                                  <p:childTnLst>
                                    <p:set>
                                      <p:cBhvr>
                                        <p:cTn id="109" dur="1" fill="hold">
                                          <p:stCondLst>
                                            <p:cond delay="0"/>
                                          </p:stCondLst>
                                        </p:cTn>
                                        <p:tgtEl>
                                          <p:spTgt spid="273"/>
                                        </p:tgtEl>
                                        <p:attrNameLst>
                                          <p:attrName>style.visibility</p:attrName>
                                        </p:attrNameLst>
                                      </p:cBhvr>
                                      <p:to>
                                        <p:strVal val="visible"/>
                                      </p:to>
                                    </p:set>
                                    <p:animEffect transition="in" filter="wipe(down)">
                                      <p:cBhvr>
                                        <p:cTn id="110" dur="500"/>
                                        <p:tgtEl>
                                          <p:spTgt spid="27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69"/>
                                        </p:tgtEl>
                                        <p:attrNameLst>
                                          <p:attrName>style.visibility</p:attrName>
                                        </p:attrNameLst>
                                      </p:cBhvr>
                                      <p:to>
                                        <p:strVal val="visible"/>
                                      </p:to>
                                    </p:set>
                                    <p:animEffect transition="in" filter="fade">
                                      <p:cBhvr>
                                        <p:cTn id="113"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P spid="1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0"/>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1723</TotalTime>
  <Words>1386</Words>
  <Application>Microsoft Office PowerPoint</Application>
  <PresentationFormat>自定义</PresentationFormat>
  <Paragraphs>278</Paragraphs>
  <Slides>26</Slides>
  <Notes>26</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Calibri</vt:lpstr>
      <vt:lpstr>Calibri Light</vt:lpstr>
      <vt:lpstr>汉仪菱心体简</vt:lpstr>
      <vt:lpstr>方正综艺简体</vt:lpstr>
      <vt:lpstr>方正大黑简体</vt:lpstr>
      <vt:lpstr>华文黑体</vt:lpstr>
      <vt:lpstr>微软雅黑</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130</cp:revision>
  <dcterms:created xsi:type="dcterms:W3CDTF">2014-10-10T13:52:16Z</dcterms:created>
  <dcterms:modified xsi:type="dcterms:W3CDTF">2016-03-14T06:20:06Z</dcterms:modified>
  <cp:category>12sc.taobao.com</cp:category>
  <cp:contentStatus>12sc.taobao.com</cp:contentStatus>
</cp:coreProperties>
</file>