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63" r:id="rId2"/>
    <p:sldId id="328" r:id="rId3"/>
    <p:sldId id="355" r:id="rId4"/>
    <p:sldId id="349" r:id="rId5"/>
    <p:sldId id="347" r:id="rId6"/>
    <p:sldId id="299" r:id="rId7"/>
    <p:sldId id="319" r:id="rId8"/>
    <p:sldId id="348" r:id="rId9"/>
    <p:sldId id="297" r:id="rId10"/>
    <p:sldId id="296" r:id="rId11"/>
    <p:sldId id="339" r:id="rId12"/>
    <p:sldId id="302" r:id="rId13"/>
    <p:sldId id="303" r:id="rId14"/>
    <p:sldId id="300" r:id="rId15"/>
    <p:sldId id="315" r:id="rId16"/>
    <p:sldId id="301" r:id="rId17"/>
    <p:sldId id="351" r:id="rId18"/>
    <p:sldId id="340" r:id="rId19"/>
    <p:sldId id="304" r:id="rId20"/>
    <p:sldId id="318" r:id="rId21"/>
    <p:sldId id="272" r:id="rId22"/>
    <p:sldId id="273" r:id="rId23"/>
    <p:sldId id="305" r:id="rId24"/>
    <p:sldId id="306" r:id="rId25"/>
    <p:sldId id="341" r:id="rId26"/>
    <p:sldId id="350" r:id="rId27"/>
    <p:sldId id="313" r:id="rId28"/>
    <p:sldId id="279" r:id="rId29"/>
    <p:sldId id="281" r:id="rId30"/>
    <p:sldId id="282" r:id="rId31"/>
    <p:sldId id="352" r:id="rId32"/>
    <p:sldId id="342" r:id="rId33"/>
    <p:sldId id="309" r:id="rId34"/>
    <p:sldId id="317" r:id="rId35"/>
    <p:sldId id="284" r:id="rId36"/>
    <p:sldId id="311" r:id="rId37"/>
    <p:sldId id="310" r:id="rId38"/>
    <p:sldId id="312" r:id="rId39"/>
    <p:sldId id="353" r:id="rId40"/>
    <p:sldId id="356" r:id="rId41"/>
    <p:sldId id="358" r:id="rId42"/>
    <p:sldId id="364"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308" y="-720"/>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203347456"/>
        <c:axId val="166921920"/>
      </c:barChart>
      <c:catAx>
        <c:axId val="20334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166921920"/>
        <c:crosses val="autoZero"/>
        <c:auto val="1"/>
        <c:lblAlgn val="ctr"/>
        <c:lblOffset val="100"/>
        <c:noMultiLvlLbl val="0"/>
      </c:catAx>
      <c:valAx>
        <c:axId val="166921920"/>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20334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2016-03-14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2016-03-14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1.png"/><Relationship Id="rId7" Type="http://schemas.openxmlformats.org/officeDocument/2006/relationships/image" Target="../media/image14.jp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6.jpg"/><Relationship Id="rId5" Type="http://schemas.openxmlformats.org/officeDocument/2006/relationships/image" Target="../media/image13.jp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9.png"/><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21.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smtClean="0">
                <a:solidFill>
                  <a:srgbClr val="9BBB59"/>
                </a:solidFill>
                <a:latin typeface="方正正大黑简体" pitchFamily="2" charset="-122"/>
                <a:ea typeface="方正正大黑简体" pitchFamily="2" charset="-122"/>
              </a:rPr>
              <a:t>6</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框架完整的</a:t>
            </a:r>
            <a:r>
              <a:rPr lang="zh-CN" altLang="en-US" sz="2800" dirty="0" smtClean="0">
                <a:solidFill>
                  <a:schemeClr val="tx1">
                    <a:lumMod val="65000"/>
                    <a:lumOff val="35000"/>
                  </a:schemeClr>
                </a:solidFill>
                <a:latin typeface="微软雅黑" pitchFamily="34" charset="-122"/>
                <a:ea typeface="微软雅黑" pitchFamily="34" charset="-122"/>
              </a:rPr>
              <a:t>年终总结暨新年计划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25794991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150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35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2"/>
                </p:tgtEl>
              </p:cMediaNode>
            </p:audi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504D"/>
                  </a:solidFill>
                  <a:latin typeface="微软雅黑" pitchFamily="34" charset="-122"/>
                  <a:ea typeface="微软雅黑" pitchFamily="34" charset="-122"/>
                </a:rPr>
                <a:t>职位名称</a:t>
              </a:r>
              <a:endParaRPr lang="zh-CN" altLang="en-US" sz="1600" b="1" dirty="0">
                <a:solidFill>
                  <a:srgbClr val="C0504D"/>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4F81BD"/>
                  </a:solidFill>
                  <a:latin typeface="微软雅黑" pitchFamily="34" charset="-122"/>
                  <a:ea typeface="微软雅黑" pitchFamily="34" charset="-122"/>
                </a:rPr>
                <a:t>职位名称</a:t>
              </a:r>
              <a:endParaRPr lang="zh-CN" altLang="en-US" sz="1600" b="1" dirty="0">
                <a:solidFill>
                  <a:srgbClr val="4F81BD"/>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8064A2"/>
                  </a:solidFill>
                  <a:latin typeface="微软雅黑" pitchFamily="34" charset="-122"/>
                  <a:ea typeface="微软雅黑" pitchFamily="34" charset="-122"/>
                </a:rPr>
                <a:t>职位名称</a:t>
              </a:r>
              <a:endParaRPr lang="zh-CN" altLang="en-US" sz="1600" b="1" dirty="0">
                <a:solidFill>
                  <a:srgbClr val="8064A2"/>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9BBB59"/>
                  </a:solidFill>
                  <a:latin typeface="微软雅黑" pitchFamily="34" charset="-122"/>
                  <a:ea typeface="微软雅黑" pitchFamily="34" charset="-122"/>
                </a:rPr>
                <a:t>职位名称</a:t>
              </a:r>
              <a:endParaRPr lang="zh-CN" altLang="en-US" sz="1600" b="1" dirty="0">
                <a:solidFill>
                  <a:srgbClr val="9BBB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2033011"/>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25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175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0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25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275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325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3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4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425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475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50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8064A2"/>
                </a:solidFill>
                <a:latin typeface="微软雅黑" pitchFamily="34" charset="-122"/>
                <a:ea typeface="微软雅黑" pitchFamily="34" charset="-122"/>
              </a:rPr>
              <a:t>项目成果展示</a:t>
            </a:r>
            <a:endParaRPr lang="zh-CN" altLang="en-US" sz="3200" b="1" dirty="0">
              <a:solidFill>
                <a:srgbClr val="8064A2"/>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9188110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3699514" y="2093592"/>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年终工作概述：</a:t>
            </a:r>
            <a:r>
              <a:rPr lang="zh-CN" altLang="en-US" sz="1600" dirty="0" smtClean="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smtClean="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smtClean="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smtClean="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400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50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500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50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600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2186189859"/>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1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5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5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0328178"/>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4F81BD"/>
                </a:solidFill>
                <a:latin typeface="微软雅黑" pitchFamily="34" charset="-122"/>
                <a:ea typeface="微软雅黑" pitchFamily="34" charset="-122"/>
              </a:rPr>
              <a:t>年度工作概况</a:t>
            </a:r>
            <a:endParaRPr lang="zh-CN" altLang="en-US" sz="3200" b="1" dirty="0">
              <a:solidFill>
                <a:srgbClr val="4F81BD"/>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64915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2265332"/>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75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25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75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25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75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25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75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25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75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anose="020B0503020204020204" pitchFamily="34" charset="-122"/>
                <a:ea typeface="微软雅黑" panose="020B0503020204020204" pitchFamily="34" charset="-122"/>
              </a:rPr>
              <a:t>单击添加标题一</a:t>
            </a:r>
            <a:endParaRPr lang="zh-CN" altLang="en-US" sz="1400" b="1" dirty="0">
              <a:solidFill>
                <a:srgbClr val="8064A2"/>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anose="020B0503020204020204" pitchFamily="34" charset="-122"/>
                <a:ea typeface="微软雅黑" panose="020B0503020204020204" pitchFamily="34" charset="-122"/>
              </a:rPr>
              <a:t>单击</a:t>
            </a:r>
            <a:r>
              <a:rPr lang="zh-CN" altLang="en-US" sz="1400" b="1" dirty="0" smtClean="0">
                <a:solidFill>
                  <a:srgbClr val="9BBB59"/>
                </a:solidFill>
                <a:latin typeface="微软雅黑" pitchFamily="34" charset="-122"/>
                <a:ea typeface="微软雅黑" panose="020B0503020204020204" pitchFamily="34" charset="-122"/>
              </a:rPr>
              <a:t>添加标题二</a:t>
            </a:r>
            <a:endParaRPr lang="zh-CN" altLang="en-US" sz="1400" b="1" dirty="0">
              <a:solidFill>
                <a:srgbClr val="9BBB59"/>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anose="020B0503020204020204" pitchFamily="34" charset="-122"/>
                <a:ea typeface="微软雅黑" panose="020B0503020204020204" pitchFamily="34" charset="-122"/>
              </a:rPr>
              <a:t>单击</a:t>
            </a:r>
            <a:r>
              <a:rPr lang="zh-CN" altLang="en-US" sz="1400" b="1" dirty="0" smtClean="0">
                <a:solidFill>
                  <a:srgbClr val="C0504D"/>
                </a:solidFill>
                <a:latin typeface="微软雅黑" pitchFamily="34" charset="-122"/>
                <a:ea typeface="微软雅黑" panose="020B0503020204020204" pitchFamily="34" charset="-122"/>
              </a:rPr>
              <a:t>添加标题三</a:t>
            </a:r>
            <a:endParaRPr lang="zh-CN" altLang="en-US" sz="1400" b="1" dirty="0">
              <a:solidFill>
                <a:srgbClr val="C0504D"/>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a:spLocks/>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4" name="Freeform 23"/>
          <p:cNvSpPr>
            <a:spLocks/>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5" name="Freeform 24"/>
          <p:cNvSpPr>
            <a:spLocks/>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0" name="Freeform 29"/>
          <p:cNvSpPr>
            <a:spLocks/>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1" name="Freeform 30"/>
          <p:cNvSpPr>
            <a:spLocks/>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2" name="Freeform 31"/>
          <p:cNvSpPr>
            <a:spLocks/>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3" name="Freeform 32"/>
          <p:cNvSpPr>
            <a:spLocks/>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4" name="Freeform 33"/>
          <p:cNvSpPr>
            <a:spLocks/>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5" name="Freeform 34"/>
          <p:cNvSpPr>
            <a:spLocks/>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1" name="Freeform 40"/>
          <p:cNvSpPr>
            <a:spLocks/>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927261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extLst>
      <p:ext uri="{BB962C8B-B14F-4D97-AF65-F5344CB8AC3E}">
        <p14:creationId xmlns:p14="http://schemas.microsoft.com/office/powerpoint/2010/main" val="2544407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9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1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smtClean="0">
                <a:solidFill>
                  <a:srgbClr val="9BBB59"/>
                </a:solidFill>
                <a:latin typeface="方正正大黑简体" pitchFamily="2" charset="-122"/>
                <a:ea typeface="方正正大黑简体" pitchFamily="2" charset="-122"/>
              </a:rPr>
              <a:t>6</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extLst>
      <p:ext uri="{BB962C8B-B14F-4D97-AF65-F5344CB8AC3E}">
        <p14:creationId xmlns:p14="http://schemas.microsoft.com/office/powerpoint/2010/main" val="35823050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TotalTime>
  <Words>4295</Words>
  <Application>Microsoft Office PowerPoint</Application>
  <PresentationFormat>全屏显示(16:9)</PresentationFormat>
  <Paragraphs>439</Paragraphs>
  <Slides>42</Slides>
  <Notes>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清风素材 https://12sc.taobao.com/</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214</cp:revision>
  <dcterms:created xsi:type="dcterms:W3CDTF">2015-08-22T03:26:29Z</dcterms:created>
  <dcterms:modified xsi:type="dcterms:W3CDTF">2016-03-14T06:18:02Z</dcterms:modified>
  <cp:category>12sc.taobao.com</cp:category>
  <cp:contentStatus>12sc.taobao.com</cp:contentStatus>
</cp:coreProperties>
</file>