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Lst>
  <p:sldSz cx="12198350" cy="6859588"/>
  <p:notesSz cx="6858000" cy="9144000"/>
  <p:embeddedFontLst>
    <p:embeddedFont>
      <p:font typeface="微软雅黑" pitchFamily="34" charset="-122"/>
      <p:regular r:id="rId39"/>
      <p:bold r:id="rId40"/>
    </p:embeddedFont>
    <p:embeddedFont>
      <p:font typeface="Gulim" pitchFamily="34" charset="-127"/>
      <p:regular r:id="rId41"/>
    </p:embeddedFont>
    <p:embeddedFont>
      <p:font typeface="Impact" pitchFamily="34" charset="0"/>
      <p:regular r:id="rId42"/>
    </p:embeddedFont>
    <p:embeddedFont>
      <p:font typeface="맑은 고딕" pitchFamily="34" charset="-127"/>
      <p:regular r:id="rId43"/>
      <p:bold r:id="rId44"/>
    </p:embeddedFont>
    <p:embeddedFont>
      <p:font typeface="Arial Black" pitchFamily="34" charset="0"/>
      <p:bold r:id="rId45"/>
    </p:embeddedFont>
    <p:embeddedFont>
      <p:font typeface="Calibri" pitchFamily="34" charset="0"/>
      <p:regular r:id="rId46"/>
      <p:bold r:id="rId47"/>
      <p:italic r:id="rId48"/>
      <p:boldItalic r:id="rId49"/>
    </p:embeddedFont>
    <p:embeddedFont>
      <p:font typeface="Arial Unicode MS" pitchFamily="34" charset="-122"/>
      <p:regular r:id="rId50"/>
    </p:embeddedFont>
  </p:embeddedFontLst>
  <p:custDataLst>
    <p:tags r:id="rId51"/>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00"/>
    <a:srgbClr val="CC0066"/>
    <a:srgbClr val="FF0066"/>
    <a:srgbClr val="B01077"/>
    <a:srgbClr val="FFC400"/>
    <a:srgbClr val="005DA2"/>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750" y="-408"/>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2016-03-14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2016-03-14</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2016-03-14</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2016-03-14</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2016-03-14</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2016-03-14</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rgbClr val="669900"/>
                </a:solidFill>
                <a:effectLst/>
                <a:latin typeface="Arial Black" pitchFamily="34" charset="0"/>
                <a:ea typeface="微软雅黑" pitchFamily="34" charset="-122"/>
              </a:rPr>
              <a:t>LOGO</a:t>
            </a:r>
            <a:endParaRPr lang="zh-CN" altLang="en-US" sz="3600" b="1" spc="-150" dirty="0">
              <a:solidFill>
                <a:srgbClr val="669900"/>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6699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08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2" y="1"/>
            <a:ext cx="12197198" cy="6859587"/>
          </a:xfrm>
          <a:prstGeom prst="rect">
            <a:avLst/>
          </a:prstGeom>
        </p:spPr>
      </p:pic>
    </p:spTree>
    <p:extLst>
      <p:ext uri="{BB962C8B-B14F-4D97-AF65-F5344CB8AC3E}">
        <p14:creationId xmlns:p14="http://schemas.microsoft.com/office/powerpoint/2010/main" val="309436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spTree>
    <p:extLst>
      <p:ext uri="{BB962C8B-B14F-4D97-AF65-F5344CB8AC3E}">
        <p14:creationId xmlns:p14="http://schemas.microsoft.com/office/powerpoint/2010/main" val="3257725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2016-03-14</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1723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2016-03-14</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991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2016-03-14</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2016-03-14</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3"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49"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898633" y="-1211595"/>
            <a:ext cx="609996" cy="609741"/>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dirty="0" smtClean="0">
                <a:solidFill>
                  <a:srgbClr val="669900"/>
                </a:solidFill>
                <a:latin typeface="微软雅黑" pitchFamily="34" charset="-122"/>
                <a:ea typeface="微软雅黑" pitchFamily="34" charset="-122"/>
              </a:rPr>
              <a:t>2016</a:t>
            </a:r>
          </a:p>
        </p:txBody>
      </p:sp>
      <p:sp>
        <p:nvSpPr>
          <p:cNvPr id="13" name="TextBox 12"/>
          <p:cNvSpPr txBox="1"/>
          <p:nvPr/>
        </p:nvSpPr>
        <p:spPr>
          <a:xfrm>
            <a:off x="2354759" y="2493690"/>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400" dirty="0" smtClean="0">
                <a:solidFill>
                  <a:schemeClr val="tx1">
                    <a:lumMod val="85000"/>
                    <a:lumOff val="15000"/>
                  </a:schemeClr>
                </a:solidFill>
              </a:rPr>
              <a:t>框架完整商务通用</a:t>
            </a:r>
            <a:r>
              <a:rPr lang="en-US" altLang="zh-CN" sz="4400" dirty="0" smtClean="0">
                <a:solidFill>
                  <a:schemeClr val="tx1">
                    <a:lumMod val="85000"/>
                    <a:lumOff val="15000"/>
                  </a:schemeClr>
                </a:solidFill>
              </a:rPr>
              <a:t>PPT</a:t>
            </a:r>
            <a:r>
              <a:rPr lang="zh-CN" altLang="en-US" sz="4400" dirty="0" smtClean="0">
                <a:solidFill>
                  <a:schemeClr val="tx1">
                    <a:lumMod val="85000"/>
                    <a:lumOff val="15000"/>
                  </a:schemeClr>
                </a:solidFill>
              </a:rPr>
              <a:t>模板</a:t>
            </a:r>
            <a:endParaRPr lang="zh-CN" altLang="en-US" sz="4400" dirty="0">
              <a:solidFill>
                <a:schemeClr val="tx1">
                  <a:lumMod val="85000"/>
                  <a:lumOff val="15000"/>
                </a:schemeClr>
              </a:solidFill>
            </a:endParaRPr>
          </a:p>
        </p:txBody>
      </p:sp>
      <p:sp>
        <p:nvSpPr>
          <p:cNvPr id="18" name="TextBox 17"/>
          <p:cNvSpPr txBox="1"/>
          <p:nvPr/>
        </p:nvSpPr>
        <p:spPr>
          <a:xfrm>
            <a:off x="3362871" y="3205059"/>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a:solidFill>
                  <a:schemeClr val="tx1">
                    <a:lumMod val="85000"/>
                    <a:lumOff val="15000"/>
                  </a:schemeClr>
                </a:solidFill>
              </a:rPr>
              <a:t>年终总结 新年计划 述职报告 工作</a:t>
            </a:r>
            <a:r>
              <a:rPr lang="zh-CN" altLang="en-US" sz="1800" b="1" dirty="0" smtClean="0">
                <a:solidFill>
                  <a:schemeClr val="tx1">
                    <a:lumMod val="85000"/>
                    <a:lumOff val="15000"/>
                  </a:schemeClr>
                </a:solidFill>
              </a:rPr>
              <a:t>汇报通用</a:t>
            </a:r>
            <a:r>
              <a:rPr lang="en-US" altLang="zh-CN" sz="1800" b="1" dirty="0" smtClean="0">
                <a:solidFill>
                  <a:schemeClr val="tx1">
                    <a:lumMod val="85000"/>
                    <a:lumOff val="15000"/>
                  </a:schemeClr>
                </a:solidFill>
              </a:rPr>
              <a:t>PPT</a:t>
            </a:r>
            <a:endParaRPr lang="zh-CN" altLang="en-US" sz="1800" b="1" dirty="0">
              <a:solidFill>
                <a:schemeClr val="tx1">
                  <a:lumMod val="85000"/>
                  <a:lumOff val="15000"/>
                </a:schemeClr>
              </a:solidFill>
            </a:endParaRPr>
          </a:p>
        </p:txBody>
      </p:sp>
      <p:sp>
        <p:nvSpPr>
          <p:cNvPr id="23" name="文本框 2"/>
          <p:cNvSpPr txBox="1"/>
          <p:nvPr/>
        </p:nvSpPr>
        <p:spPr>
          <a:xfrm>
            <a:off x="714799" y="477466"/>
            <a:ext cx="2144016" cy="769441"/>
          </a:xfrm>
          <a:prstGeom prst="rect">
            <a:avLst/>
          </a:prstGeom>
          <a:noFill/>
        </p:spPr>
        <p:txBody>
          <a:bodyPr wrap="square" rtlCol="0">
            <a:spAutoFit/>
          </a:bodyPr>
          <a:lstStyle/>
          <a:p>
            <a:r>
              <a:rPr lang="en-US" altLang="zh-CN" sz="4400" b="1" dirty="0" smtClean="0">
                <a:solidFill>
                  <a:schemeClr val="accent3">
                    <a:lumMod val="75000"/>
                  </a:schemeClr>
                </a:solidFill>
                <a:latin typeface="微软雅黑" pitchFamily="34" charset="-122"/>
                <a:ea typeface="微软雅黑" pitchFamily="34" charset="-122"/>
              </a:rPr>
              <a:t>LOGO</a:t>
            </a:r>
          </a:p>
        </p:txBody>
      </p:sp>
    </p:spTree>
    <p:extLst>
      <p:ext uri="{BB962C8B-B14F-4D97-AF65-F5344CB8AC3E}">
        <p14:creationId xmlns:p14="http://schemas.microsoft.com/office/powerpoint/2010/main" val="20835790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anim calcmode="lin" valueType="num">
                                      <p:cBhvr>
                                        <p:cTn id="1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3"/>
                                        </p:tgtEl>
                                      </p:cBhvr>
                                    </p:animEffect>
                                  </p:childTnLst>
                                </p:cTn>
                              </p:par>
                            </p:childTnLst>
                          </p:cTn>
                        </p:par>
                        <p:par>
                          <p:cTn id="20" fill="hold">
                            <p:stCondLst>
                              <p:cond delay="16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1"/>
                                        </p:tgtEl>
                                        <p:attrNameLst>
                                          <p:attrName>ppt_y</p:attrName>
                                        </p:attrNameLst>
                                      </p:cBhvr>
                                      <p:tavLst>
                                        <p:tav tm="0">
                                          <p:val>
                                            <p:strVal val="#ppt_y"/>
                                          </p:val>
                                        </p:tav>
                                        <p:tav tm="100000">
                                          <p:val>
                                            <p:strVal val="#ppt_y"/>
                                          </p:val>
                                        </p:tav>
                                      </p:tavLst>
                                    </p:anim>
                                    <p:anim calcmode="lin" valueType="num">
                                      <p:cBhvr>
                                        <p:cTn id="2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1"/>
                                        </p:tgtEl>
                                      </p:cBhvr>
                                    </p:animEffect>
                                  </p:childTnLst>
                                </p:cTn>
                              </p:par>
                            </p:childTnLst>
                          </p:cTn>
                        </p:par>
                        <p:par>
                          <p:cTn id="28" fill="hold">
                            <p:stCondLst>
                              <p:cond delay="2300"/>
                            </p:stCondLst>
                            <p:childTnLst>
                              <p:par>
                                <p:cTn id="29" presetID="14" presetClass="entr" presetSubtype="1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800"/>
                                        <p:tgtEl>
                                          <p:spTgt spid="13"/>
                                        </p:tgtEl>
                                      </p:cBhvr>
                                    </p:animEffect>
                                  </p:childTnLst>
                                </p:cTn>
                              </p:par>
                            </p:childTnLst>
                          </p:cTn>
                        </p:par>
                        <p:par>
                          <p:cTn id="32" fill="hold">
                            <p:stCondLst>
                              <p:cond delay="31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457031"/>
            <a:ext cx="914245" cy="778296"/>
          </a:xfrm>
          <a:prstGeom prst="triangle">
            <a:avLst>
              <a:gd name="adj" fmla="val 50000"/>
            </a:avLst>
          </a:prstGeom>
          <a:solidFill>
            <a:srgbClr val="6699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6699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6699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09509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11544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373332"/>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68004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rgbClr val="6699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rgbClr val="6699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rgbClr val="6699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rgbClr val="669900"/>
            </a:solid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rgbClr val="669900"/>
                </a:solidFill>
                <a:latin typeface="Arial" pitchFamily="34" charset="0"/>
                <a:ea typeface="微软雅黑" pitchFamily="34" charset="-122"/>
                <a:cs typeface="Arial" pitchFamily="34" charset="0"/>
              </a:rPr>
              <a:t>点击添加小标题</a:t>
            </a:r>
            <a:endParaRPr lang="en-US" altLang="zh-CN" sz="2400" b="1" dirty="0" smtClean="0">
              <a:solidFill>
                <a:srgbClr val="669900"/>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669900"/>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669900"/>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669900"/>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669900"/>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3233896"/>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21871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66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66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rgbClr val="669900"/>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rgbClr val="669900"/>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rgbClr val="669900"/>
            </a:solidFill>
            <a:miter lim="800000"/>
            <a:headEnd/>
            <a:tailEnd/>
          </a:ln>
        </p:spPr>
        <p:txBody>
          <a:bodyPr/>
          <a:lstStyle/>
          <a:p>
            <a:endParaRPr lang="zh-CN" altLang="en-US">
              <a:solidFill>
                <a:srgbClr val="000000"/>
              </a:solidFill>
              <a:sym typeface="Arial" pitchFamily="34" charset="0"/>
            </a:endParaRPr>
          </a:p>
        </p:txBody>
      </p:sp>
      <p:sp>
        <p:nvSpPr>
          <p:cNvPr id="65" name="矩形 17"/>
          <p:cNvSpPr>
            <a:spLocks noChangeArrowheads="1"/>
          </p:cNvSpPr>
          <p:nvPr/>
        </p:nvSpPr>
        <p:spPr bwMode="auto">
          <a:xfrm>
            <a:off x="1419423" y="936054"/>
            <a:ext cx="2198141" cy="961247"/>
          </a:xfrm>
          <a:prstGeom prst="rect">
            <a:avLst/>
          </a:prstGeom>
          <a:solidFill>
            <a:srgbClr val="669900"/>
          </a:solidFill>
          <a:ln>
            <a:noFill/>
          </a:ln>
          <a:extLst/>
        </p:spPr>
        <p:txBody>
          <a:bodyPr/>
          <a:lstStyle/>
          <a:p>
            <a:endParaRPr lang="zh-CN" altLang="en-US" sz="2000" b="1">
              <a:sym typeface="Arial" pitchFamily="34" charset="0"/>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sym typeface="方正大黑简体" pitchFamily="65" charset="-122"/>
              </a:rPr>
              <a:t>前 </a:t>
            </a:r>
            <a:r>
              <a:rPr lang="zh-CN" altLang="en-US" sz="4800" b="1" dirty="0">
                <a:solidFill>
                  <a:schemeClr val="bg1"/>
                </a:solidFill>
                <a:latin typeface="微软雅黑" panose="020B0503020204020204" pitchFamily="34" charset="-122"/>
                <a:ea typeface="微软雅黑" panose="020B0503020204020204" pitchFamily="34" charset="-122"/>
                <a:sym typeface="方正大黑简体" pitchFamily="65" charset="-122"/>
              </a:rPr>
              <a:t>言</a:t>
            </a:r>
          </a:p>
        </p:txBody>
      </p:sp>
      <p:sp>
        <p:nvSpPr>
          <p:cNvPr id="11" name="TextBox 10"/>
          <p:cNvSpPr txBox="1"/>
          <p:nvPr/>
        </p:nvSpPr>
        <p:spPr>
          <a:xfrm>
            <a:off x="1596818" y="2520562"/>
            <a:ext cx="7238661" cy="2807980"/>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2000" dirty="0">
                <a:solidFill>
                  <a:srgbClr val="0C0C0C"/>
                </a:solidFill>
                <a:latin typeface="微软雅黑" pitchFamily="34" charset="-122"/>
                <a:ea typeface="微软雅黑" pitchFamily="34" charset="-122"/>
                <a:sym typeface="微软雅黑" pitchFamily="34" charset="-122"/>
              </a:rPr>
              <a:t>xx</a:t>
            </a:r>
            <a:r>
              <a:rPr lang="zh-CN" altLang="en-US" sz="2000" dirty="0">
                <a:solidFill>
                  <a:srgbClr val="0C0C0C"/>
                </a:solidFill>
                <a:latin typeface="微软雅黑" pitchFamily="34" charset="-122"/>
                <a:ea typeface="微软雅黑" pitchFamily="34" charset="-122"/>
                <a:sym typeface="微软雅黑" pitchFamily="34" charset="-122"/>
              </a:rPr>
              <a:t>及</a:t>
            </a:r>
            <a:r>
              <a:rPr lang="en-US" altLang="zh-CN" sz="2000" dirty="0">
                <a:solidFill>
                  <a:srgbClr val="0C0C0C"/>
                </a:solidFill>
                <a:latin typeface="微软雅黑" pitchFamily="34" charset="-122"/>
                <a:ea typeface="微软雅黑" pitchFamily="34" charset="-122"/>
                <a:sym typeface="微软雅黑" pitchFamily="34" charset="-122"/>
              </a:rPr>
              <a:t>xxx</a:t>
            </a:r>
            <a:r>
              <a:rPr lang="zh-CN" altLang="en-US" sz="2000" dirty="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2000" dirty="0" err="1">
                <a:solidFill>
                  <a:srgbClr val="0C0C0C"/>
                </a:solidFill>
                <a:latin typeface="微软雅黑" pitchFamily="34" charset="-122"/>
                <a:ea typeface="微软雅黑" pitchFamily="34" charset="-122"/>
                <a:sym typeface="微软雅黑" pitchFamily="34" charset="-122"/>
              </a:rPr>
              <a:t>xxxxx</a:t>
            </a:r>
            <a:r>
              <a:rPr lang="zh-CN" altLang="en-US" sz="2000" dirty="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2000" dirty="0" smtClean="0">
                <a:latin typeface="微软雅黑" pitchFamily="34" charset="-122"/>
                <a:ea typeface="微软雅黑" pitchFamily="34" charset="-122"/>
              </a:rPr>
              <a:t>2015</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所向披靡，</a:t>
            </a:r>
            <a:r>
              <a:rPr lang="en-US" altLang="zh-CN" sz="2000" dirty="0" smtClean="0">
                <a:latin typeface="微软雅黑" pitchFamily="34" charset="-122"/>
                <a:ea typeface="微软雅黑" pitchFamily="34" charset="-122"/>
              </a:rPr>
              <a:t>2016</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勇往直前</a:t>
            </a:r>
            <a:r>
              <a:rPr lang="zh-CN" altLang="en-US" sz="2000" dirty="0" smtClean="0">
                <a:latin typeface="微软雅黑" pitchFamily="34" charset="-122"/>
                <a:ea typeface="微软雅黑" pitchFamily="34" charset="-122"/>
              </a:rPr>
              <a:t>！</a:t>
            </a:r>
            <a:endParaRPr lang="zh-CN" altLang="en-US" sz="20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rgbClr val="669900"/>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rgbClr val="FFC400"/>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6699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6699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6699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4097432"/>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669900"/>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3328" y="1950453"/>
            <a:ext cx="969686" cy="973585"/>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669900"/>
          </a:solidFill>
          <a:ln>
            <a:noFill/>
          </a:ln>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rgbClr val="66990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rgbClr val="66990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rgbClr val="66990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rgbClr val="6699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7819" y="1438053"/>
            <a:ext cx="2504390" cy="2538389"/>
          </a:xfrm>
          <a:prstGeom prst="ellipse">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添加内容</a:t>
            </a:r>
            <a:endParaRPr lang="zh-CN" altLang="en-US"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60507" y="1125538"/>
            <a:ext cx="1276370" cy="1294904"/>
          </a:xfrm>
          <a:prstGeom prst="ellipse">
            <a:avLst/>
          </a:pr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1505704"/>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4973321"/>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031311"/>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3636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031311"/>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3269" y="2808795"/>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7190" y="31638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2808795"/>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8232" y="4663608"/>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4490" y="5036050"/>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669900"/>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669900"/>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smtClean="0">
                <a:solidFill>
                  <a:srgbClr val="669900"/>
                </a:solidFill>
                <a:latin typeface="微软雅黑" pitchFamily="34" charset="-122"/>
                <a:ea typeface="微软雅黑" pitchFamily="34" charset="-122"/>
              </a:rPr>
              <a:t>点击添加小标题</a:t>
            </a:r>
            <a:endParaRPr lang="en-US" altLang="zh-CN" sz="2000" b="1" dirty="0" smtClean="0">
              <a:solidFill>
                <a:srgbClr val="669900"/>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6699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6699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631" y="5953048"/>
            <a:ext cx="4930839" cy="429074"/>
          </a:xfrm>
          <a:prstGeom prst="rect">
            <a:avLst/>
          </a:prstGeom>
          <a:solidFill>
            <a:srgbClr val="6699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20748" y="5953048"/>
            <a:ext cx="4930839" cy="429074"/>
          </a:xfrm>
          <a:prstGeom prst="rect">
            <a:avLst/>
          </a:prstGeom>
          <a:solidFill>
            <a:srgbClr val="6699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20748" y="1321087"/>
            <a:ext cx="4930839" cy="429074"/>
          </a:xfrm>
          <a:prstGeom prst="rect">
            <a:avLst/>
          </a:prstGeom>
          <a:solidFill>
            <a:srgbClr val="6699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631" y="1321087"/>
            <a:ext cx="4930839" cy="429074"/>
          </a:xfrm>
          <a:prstGeom prst="rect">
            <a:avLst/>
          </a:prstGeom>
          <a:solidFill>
            <a:srgbClr val="669900"/>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7009" y="2665453"/>
            <a:ext cx="2296205" cy="2311815"/>
            <a:chOff x="2804400" y="1911431"/>
            <a:chExt cx="3535200" cy="3535200"/>
          </a:xfrm>
          <a:solidFill>
            <a:srgbClr val="669900"/>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3385" y="-675612"/>
            <a:ext cx="609996" cy="609741"/>
          </a:xfrm>
          <a:prstGeom prst="rect">
            <a:avLst/>
          </a:prstGeom>
        </p:spPr>
      </p:pic>
      <p:sp>
        <p:nvSpPr>
          <p:cNvPr id="23" name="TextBox 22"/>
          <p:cNvSpPr txBox="1"/>
          <p:nvPr/>
        </p:nvSpPr>
        <p:spPr>
          <a:xfrm>
            <a:off x="1653967" y="2493690"/>
            <a:ext cx="5165288" cy="1446582"/>
          </a:xfrm>
          <a:prstGeom prst="rect">
            <a:avLst/>
          </a:prstGeom>
          <a:noFill/>
        </p:spPr>
        <p:txBody>
          <a:bodyPr wrap="square" lIns="91472" tIns="45736" rIns="91472" bIns="45736" rtlCol="0" anchor="ctr">
            <a:spAutoFit/>
          </a:bodyPr>
          <a:lstStyle/>
          <a:p>
            <a:pPr algn="ctr"/>
            <a:r>
              <a:rPr lang="en-US" altLang="zh-CN" sz="8800" b="1" dirty="0" smtClean="0">
                <a:solidFill>
                  <a:srgbClr val="669900"/>
                </a:solidFill>
                <a:latin typeface="Arial" pitchFamily="34" charset="0"/>
                <a:ea typeface="微软雅黑" pitchFamily="34" charset="-122"/>
                <a:cs typeface="Arial" pitchFamily="34" charset="0"/>
              </a:rPr>
              <a:t>THANKS</a:t>
            </a:r>
            <a:r>
              <a:rPr lang="zh-CN" altLang="en-US" sz="8800" b="1" dirty="0" smtClean="0">
                <a:solidFill>
                  <a:srgbClr val="669900"/>
                </a:solidFill>
                <a:latin typeface="Arial" pitchFamily="34" charset="0"/>
                <a:ea typeface="微软雅黑" pitchFamily="34" charset="-122"/>
                <a:cs typeface="Arial" pitchFamily="34" charset="0"/>
              </a:rPr>
              <a:t>！</a:t>
            </a:r>
            <a:endParaRPr lang="zh-CN" altLang="en-US" sz="8800" b="1" dirty="0">
              <a:solidFill>
                <a:srgbClr val="669900"/>
              </a:solidFill>
              <a:latin typeface="Arial" pitchFamily="34" charset="0"/>
              <a:ea typeface="微软雅黑" pitchFamily="34" charset="-122"/>
              <a:cs typeface="Arial" pitchFamily="34" charset="0"/>
            </a:endParaRPr>
          </a:p>
        </p:txBody>
      </p:sp>
      <p:sp>
        <p:nvSpPr>
          <p:cNvPr id="3" name="TextBox 2"/>
          <p:cNvSpPr txBox="1"/>
          <p:nvPr/>
        </p:nvSpPr>
        <p:spPr>
          <a:xfrm>
            <a:off x="1274482" y="3943996"/>
            <a:ext cx="1829751" cy="400142"/>
          </a:xfrm>
          <a:prstGeom prst="rect">
            <a:avLst/>
          </a:prstGeom>
          <a:noFill/>
        </p:spPr>
        <p:txBody>
          <a:bodyPr wrap="square" lIns="91472" tIns="45736" rIns="91472" bIns="45736" rtlCol="0">
            <a:spAutoFit/>
          </a:bodyPr>
          <a:lstStyle/>
          <a:p>
            <a:r>
              <a:rPr lang="zh-CN" altLang="en-US" sz="2000" dirty="0" smtClean="0">
                <a:solidFill>
                  <a:srgbClr val="669900"/>
                </a:solidFill>
                <a:latin typeface="微软雅黑" pitchFamily="34" charset="-122"/>
                <a:ea typeface="微软雅黑" pitchFamily="34" charset="-122"/>
              </a:rPr>
              <a:t>汇报人</a:t>
            </a:r>
            <a:r>
              <a:rPr lang="zh-CN" altLang="en-US" sz="2000" dirty="0" smtClean="0">
                <a:solidFill>
                  <a:srgbClr val="669900"/>
                </a:solidFill>
                <a:latin typeface="微软雅黑" pitchFamily="34" charset="-122"/>
                <a:ea typeface="微软雅黑" pitchFamily="34" charset="-122"/>
              </a:rPr>
              <a:t>：清风</a:t>
            </a:r>
            <a:endParaRPr lang="zh-CN" altLang="en-US" sz="2000" dirty="0">
              <a:solidFill>
                <a:srgbClr val="669900"/>
              </a:solidFill>
              <a:latin typeface="微软雅黑" pitchFamily="34" charset="-122"/>
              <a:ea typeface="微软雅黑" pitchFamily="34" charset="-122"/>
            </a:endParaRPr>
          </a:p>
        </p:txBody>
      </p:sp>
      <p:sp>
        <p:nvSpPr>
          <p:cNvPr id="26" name="TextBox 25"/>
          <p:cNvSpPr txBox="1"/>
          <p:nvPr/>
        </p:nvSpPr>
        <p:spPr>
          <a:xfrm>
            <a:off x="3192452" y="3943996"/>
            <a:ext cx="2017974" cy="400202"/>
          </a:xfrm>
          <a:prstGeom prst="rect">
            <a:avLst/>
          </a:prstGeom>
          <a:noFill/>
        </p:spPr>
        <p:txBody>
          <a:bodyPr wrap="square" lIns="91472" tIns="45736" rIns="91472" bIns="45736" rtlCol="0">
            <a:spAutoFit/>
          </a:bodyPr>
          <a:lstStyle/>
          <a:p>
            <a:r>
              <a:rPr lang="zh-CN" altLang="en-US" sz="2000" dirty="0">
                <a:solidFill>
                  <a:srgbClr val="669900"/>
                </a:solidFill>
                <a:latin typeface="微软雅黑" pitchFamily="34" charset="-122"/>
                <a:ea typeface="微软雅黑" pitchFamily="34" charset="-122"/>
              </a:rPr>
              <a:t>部门</a:t>
            </a:r>
            <a:r>
              <a:rPr lang="zh-CN" altLang="en-US" sz="2000" dirty="0" smtClean="0">
                <a:solidFill>
                  <a:srgbClr val="669900"/>
                </a:solidFill>
                <a:latin typeface="微软雅黑" pitchFamily="34" charset="-122"/>
                <a:ea typeface="微软雅黑" pitchFamily="34" charset="-122"/>
              </a:rPr>
              <a:t>：</a:t>
            </a:r>
            <a:r>
              <a:rPr lang="en-US" altLang="zh-CN" sz="2000" dirty="0">
                <a:solidFill>
                  <a:srgbClr val="669900"/>
                </a:solidFill>
                <a:latin typeface="微软雅黑" pitchFamily="34" charset="-122"/>
                <a:ea typeface="微软雅黑" pitchFamily="34" charset="-122"/>
              </a:rPr>
              <a:t>XXX</a:t>
            </a:r>
            <a:endParaRPr lang="zh-CN" altLang="en-US" sz="2000" dirty="0">
              <a:solidFill>
                <a:srgbClr val="669900"/>
              </a:solidFill>
              <a:latin typeface="微软雅黑" pitchFamily="34" charset="-122"/>
              <a:ea typeface="微软雅黑" pitchFamily="34" charset="-122"/>
            </a:endParaRPr>
          </a:p>
        </p:txBody>
      </p:sp>
      <p:sp>
        <p:nvSpPr>
          <p:cNvPr id="27" name="TextBox 26"/>
          <p:cNvSpPr txBox="1"/>
          <p:nvPr/>
        </p:nvSpPr>
        <p:spPr>
          <a:xfrm>
            <a:off x="4828726" y="3943996"/>
            <a:ext cx="1630489" cy="400202"/>
          </a:xfrm>
          <a:prstGeom prst="rect">
            <a:avLst/>
          </a:prstGeom>
          <a:noFill/>
        </p:spPr>
        <p:txBody>
          <a:bodyPr wrap="square" lIns="91472" tIns="45736" rIns="91472" bIns="45736" rtlCol="0">
            <a:spAutoFit/>
          </a:bodyPr>
          <a:lstStyle/>
          <a:p>
            <a:r>
              <a:rPr lang="zh-CN" altLang="en-US" sz="2000" dirty="0">
                <a:solidFill>
                  <a:srgbClr val="669900"/>
                </a:solidFill>
                <a:latin typeface="微软雅黑" pitchFamily="34" charset="-122"/>
                <a:ea typeface="微软雅黑" pitchFamily="34" charset="-122"/>
              </a:rPr>
              <a:t>时间</a:t>
            </a:r>
            <a:r>
              <a:rPr lang="zh-CN" altLang="en-US" sz="2000" dirty="0" smtClean="0">
                <a:solidFill>
                  <a:srgbClr val="669900"/>
                </a:solidFill>
                <a:latin typeface="微软雅黑" pitchFamily="34" charset="-122"/>
                <a:ea typeface="微软雅黑" pitchFamily="34" charset="-122"/>
              </a:rPr>
              <a:t>：</a:t>
            </a:r>
            <a:r>
              <a:rPr lang="en-US" altLang="zh-CN" sz="2000" dirty="0">
                <a:solidFill>
                  <a:srgbClr val="669900"/>
                </a:solidFill>
                <a:latin typeface="微软雅黑" pitchFamily="34" charset="-122"/>
                <a:ea typeface="微软雅黑" pitchFamily="34" charset="-122"/>
              </a:rPr>
              <a:t>XXX</a:t>
            </a:r>
            <a:endParaRPr lang="zh-CN" altLang="en-US" sz="2000" dirty="0">
              <a:solidFill>
                <a:srgbClr val="669900"/>
              </a:solidFill>
              <a:latin typeface="微软雅黑" pitchFamily="34" charset="-122"/>
              <a:ea typeface="微软雅黑" pitchFamily="34" charset="-122"/>
            </a:endParaRPr>
          </a:p>
        </p:txBody>
      </p:sp>
    </p:spTree>
    <p:extLst>
      <p:ext uri="{BB962C8B-B14F-4D97-AF65-F5344CB8AC3E}">
        <p14:creationId xmlns:p14="http://schemas.microsoft.com/office/powerpoint/2010/main"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5"/>
                </p:tgtEl>
              </p:cMediaNode>
            </p:audio>
          </p:childTnLst>
        </p:cTn>
      </p:par>
    </p:tnLst>
    <p:bldLst>
      <p:bldP spid="23" grpId="0"/>
      <p:bldP spid="3"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82736" y="1125538"/>
            <a:ext cx="4689352"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063010" y="2926154"/>
            <a:ext cx="1588089" cy="1368469"/>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工作进度</a:t>
            </a:r>
            <a:endParaRPr lang="zh-CN" altLang="en-US" sz="3200" dirty="0">
              <a:latin typeface="微软雅黑" pitchFamily="34" charset="-122"/>
              <a:ea typeface="微软雅黑" pitchFamily="34" charset="-122"/>
            </a:endParaRP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82736" y="2926155"/>
            <a:ext cx="4689352"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82736" y="4726772"/>
            <a:ext cx="4689352"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669900"/>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669900"/>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669900"/>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8</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669900"/>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10</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669900"/>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669900"/>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669900"/>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9</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669900"/>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11</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4959" y="1269554"/>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rgbClr val="FFC400"/>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smtClean="0">
                <a:solidFill>
                  <a:srgbClr val="669900"/>
                </a:solidFill>
                <a:latin typeface="微软雅黑" pitchFamily="34" charset="-122"/>
                <a:ea typeface="微软雅黑" pitchFamily="34" charset="-122"/>
              </a:rPr>
              <a:t>点击添加小标题</a:t>
            </a:r>
            <a:endParaRPr lang="en-US" altLang="zh-CN" sz="2000" b="1" dirty="0" smtClean="0">
              <a:solidFill>
                <a:srgbClr val="669900"/>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434902">
            <a:off x="8982081" y="2146979"/>
            <a:ext cx="288926" cy="293687"/>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smtClean="0">
                <a:solidFill>
                  <a:srgbClr val="669900"/>
                </a:solidFill>
                <a:latin typeface="微软雅黑" pitchFamily="34" charset="-122"/>
                <a:ea typeface="微软雅黑" pitchFamily="34" charset="-122"/>
              </a:rPr>
              <a:t>点击添加小标题</a:t>
            </a:r>
            <a:endParaRPr lang="en-US" altLang="zh-CN" sz="2000" b="1" dirty="0" smtClean="0">
              <a:solidFill>
                <a:srgbClr val="669900"/>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8349" cy="6859587"/>
          </a:xfrm>
          <a:prstGeom prst="rect">
            <a:avLst/>
          </a:prstGeom>
        </p:spPr>
      </p:pic>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2369799"/>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Lst>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616</TotalTime>
  <Words>3258</Words>
  <Application>Microsoft Office PowerPoint</Application>
  <PresentationFormat>自定义</PresentationFormat>
  <Paragraphs>464</Paragraphs>
  <Slides>36</Slides>
  <Notes>36</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Arial</vt:lpstr>
      <vt:lpstr>宋体</vt:lpstr>
      <vt:lpstr>华文黑体</vt:lpstr>
      <vt:lpstr>微软雅黑</vt:lpstr>
      <vt:lpstr>Times New Roman</vt:lpstr>
      <vt:lpstr>Gulim</vt:lpstr>
      <vt:lpstr>Impact</vt:lpstr>
      <vt:lpstr>맑은 고딕</vt:lpstr>
      <vt:lpstr>方正大黑简体</vt:lpstr>
      <vt:lpstr>Arial Black</vt:lpstr>
      <vt:lpstr>Roboto condensed</vt:lpstr>
      <vt:lpstr>Calibri</vt:lpstr>
      <vt:lpstr>Wingdings</vt:lpstr>
      <vt:lpstr>造字工房悦黑体验版常规体</vt:lpstr>
      <vt:lpstr>Arial Unicode MS</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12sc.taobao.com</dc:title>
  <dc:subject>12sc.taobao.com</dc:subject>
  <dc:creator>清风素材</dc:creator>
  <cp:keywords>12sc.taobao.com</cp:keywords>
  <dc:description>12sc.taobao.com</dc:description>
  <cp:lastModifiedBy>admin</cp:lastModifiedBy>
  <cp:revision>68</cp:revision>
  <dcterms:created xsi:type="dcterms:W3CDTF">2014-08-23T07:50:08Z</dcterms:created>
  <dcterms:modified xsi:type="dcterms:W3CDTF">2016-03-14T06:16:41Z</dcterms:modified>
  <cp:category>12sc.taobao.com</cp:category>
  <cp:contentStatus>12sc.taobao.com</cp:contentStatus>
</cp:coreProperties>
</file>