
<file path=[Content_Types].xml><?xml version="1.0" encoding="utf-8"?>
<Types xmlns="http://schemas.openxmlformats.org/package/2006/content-types">
  <Default Extension="png" ContentType="image/png"/>
  <Default Extension="mp3" ContentType="audio/unknown"/>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gif" ContentType="image/gif"/>
  <Default Extension="jpg" ContentType="image/jpeg"/>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5"/>
  </p:notesMasterIdLst>
  <p:sldIdLst>
    <p:sldId id="433" r:id="rId2"/>
    <p:sldId id="432" r:id="rId3"/>
    <p:sldId id="430" r:id="rId4"/>
    <p:sldId id="368" r:id="rId5"/>
    <p:sldId id="369" r:id="rId6"/>
    <p:sldId id="394" r:id="rId7"/>
    <p:sldId id="396" r:id="rId8"/>
    <p:sldId id="370" r:id="rId9"/>
    <p:sldId id="395" r:id="rId10"/>
    <p:sldId id="371" r:id="rId11"/>
    <p:sldId id="406" r:id="rId12"/>
    <p:sldId id="407" r:id="rId13"/>
    <p:sldId id="399" r:id="rId14"/>
    <p:sldId id="373" r:id="rId15"/>
    <p:sldId id="376" r:id="rId16"/>
    <p:sldId id="374" r:id="rId17"/>
    <p:sldId id="375" r:id="rId18"/>
    <p:sldId id="377" r:id="rId19"/>
    <p:sldId id="408" r:id="rId20"/>
    <p:sldId id="400" r:id="rId21"/>
    <p:sldId id="409" r:id="rId22"/>
    <p:sldId id="410" r:id="rId23"/>
    <p:sldId id="411" r:id="rId24"/>
    <p:sldId id="412" r:id="rId25"/>
    <p:sldId id="413" r:id="rId26"/>
    <p:sldId id="414" r:id="rId27"/>
    <p:sldId id="415" r:id="rId28"/>
    <p:sldId id="401" r:id="rId29"/>
    <p:sldId id="416" r:id="rId30"/>
    <p:sldId id="417" r:id="rId31"/>
    <p:sldId id="418" r:id="rId32"/>
    <p:sldId id="419" r:id="rId33"/>
    <p:sldId id="420" r:id="rId34"/>
    <p:sldId id="421" r:id="rId35"/>
    <p:sldId id="422" r:id="rId36"/>
    <p:sldId id="423" r:id="rId37"/>
    <p:sldId id="424" r:id="rId38"/>
    <p:sldId id="425" r:id="rId39"/>
    <p:sldId id="426" r:id="rId40"/>
    <p:sldId id="427" r:id="rId41"/>
    <p:sldId id="428" r:id="rId42"/>
    <p:sldId id="429" r:id="rId43"/>
    <p:sldId id="405" r:id="rId44"/>
  </p:sldIdLst>
  <p:sldSz cx="9144000" cy="5143500" type="screen16x9"/>
  <p:notesSz cx="6858000" cy="9144000"/>
  <p:custDataLst>
    <p:tags r:id="rId46"/>
  </p:custDataLst>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342809"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685617"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028426"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371234"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1714043" algn="l" defTabSz="685617" rtl="0" eaLnBrk="1" latinLnBrk="0" hangingPunct="1">
      <a:defRPr kern="1200">
        <a:solidFill>
          <a:schemeClr val="tx1"/>
        </a:solidFill>
        <a:latin typeface="Arial" pitchFamily="34" charset="0"/>
        <a:ea typeface="宋体" pitchFamily="2" charset="-122"/>
        <a:cs typeface="+mn-cs"/>
      </a:defRPr>
    </a:lvl6pPr>
    <a:lvl7pPr marL="2056851" algn="l" defTabSz="685617" rtl="0" eaLnBrk="1" latinLnBrk="0" hangingPunct="1">
      <a:defRPr kern="1200">
        <a:solidFill>
          <a:schemeClr val="tx1"/>
        </a:solidFill>
        <a:latin typeface="Arial" pitchFamily="34" charset="0"/>
        <a:ea typeface="宋体" pitchFamily="2" charset="-122"/>
        <a:cs typeface="+mn-cs"/>
      </a:defRPr>
    </a:lvl7pPr>
    <a:lvl8pPr marL="2399660" algn="l" defTabSz="685617" rtl="0" eaLnBrk="1" latinLnBrk="0" hangingPunct="1">
      <a:defRPr kern="1200">
        <a:solidFill>
          <a:schemeClr val="tx1"/>
        </a:solidFill>
        <a:latin typeface="Arial" pitchFamily="34" charset="0"/>
        <a:ea typeface="宋体" pitchFamily="2" charset="-122"/>
        <a:cs typeface="+mn-cs"/>
      </a:defRPr>
    </a:lvl8pPr>
    <a:lvl9pPr marL="2742468" algn="l" defTabSz="685617"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95DC"/>
    <a:srgbClr val="21A3D0"/>
    <a:srgbClr val="A9BECB"/>
    <a:srgbClr val="F8F8F8"/>
    <a:srgbClr val="D01C63"/>
    <a:srgbClr val="0067AC"/>
    <a:srgbClr val="DDDDDD"/>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Objects="1">
      <p:cViewPr>
        <p:scale>
          <a:sx n="100" d="100"/>
          <a:sy n="100" d="100"/>
        </p:scale>
        <p:origin x="-1308" y="-870"/>
      </p:cViewPr>
      <p:guideLst>
        <p:guide orient="horz" pos="1619"/>
        <p:guide pos="2894"/>
      </p:guideLst>
    </p:cSldViewPr>
  </p:slideViewPr>
  <p:notesTextViewPr>
    <p:cViewPr>
      <p:scale>
        <a:sx n="1" d="1"/>
        <a:sy n="1" d="1"/>
      </p:scale>
      <p:origin x="0" y="0"/>
    </p:cViewPr>
  </p:notesTextViewPr>
  <p:sorterViewPr>
    <p:cViewPr>
      <p:scale>
        <a:sx n="151" d="100"/>
        <a:sy n="151"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gs" Target="tags/tag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lvl1pPr>
          </a:lstStyle>
          <a:p>
            <a:endParaRPr lang="zh-CN" altLang="en-US"/>
          </a:p>
        </p:txBody>
      </p:sp>
      <p:sp>
        <p:nvSpPr>
          <p:cNvPr id="4099"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lvl1pPr>
          </a:lstStyle>
          <a:p>
            <a:fld id="{3A93C214-0B12-46AB-8A79-327EE726E8C2}" type="datetimeFigureOut">
              <a:rPr lang="zh-CN" altLang="en-US"/>
              <a:pPr/>
              <a:t>2016-03-14</a:t>
            </a:fld>
            <a:endParaRPr lang="en-US"/>
          </a:p>
        </p:txBody>
      </p:sp>
      <p:sp>
        <p:nvSpPr>
          <p:cNvPr id="4100" name="Rectangle 4"/>
          <p:cNvSpPr>
            <a:spLocks noGrp="1" noRot="1" noChangeAspect="1" noChangeArrowheads="1"/>
          </p:cNvSpPr>
          <p:nvPr>
            <p:ph type="sldImg" idx="2"/>
          </p:nvPr>
        </p:nvSpPr>
        <p:spPr bwMode="auto">
          <a:xfrm>
            <a:off x="381000" y="685800"/>
            <a:ext cx="6096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lvl1pPr>
          </a:lstStyle>
          <a:p>
            <a:endParaRPr lang="en-US"/>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lvl1pPr>
          </a:lstStyle>
          <a:p>
            <a:fld id="{B36EE78B-84D8-412F-BC69-ACC7C447BAFC}" type="slidenum">
              <a:rPr lang="zh-CN" altLang="en-US"/>
              <a:pPr/>
              <a:t>‹#›</a:t>
            </a:fld>
            <a:endParaRPr lang="en-US"/>
          </a:p>
        </p:txBody>
      </p:sp>
    </p:spTree>
    <p:extLst>
      <p:ext uri="{BB962C8B-B14F-4D97-AF65-F5344CB8AC3E}">
        <p14:creationId xmlns:p14="http://schemas.microsoft.com/office/powerpoint/2010/main" val="396059888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900" kern="1200">
        <a:solidFill>
          <a:schemeClr val="tx1"/>
        </a:solidFill>
        <a:latin typeface="Calibri" pitchFamily="34" charset="0"/>
        <a:ea typeface="宋体" pitchFamily="2" charset="-122"/>
        <a:cs typeface="+mn-cs"/>
      </a:defRPr>
    </a:lvl1pPr>
    <a:lvl2pPr marL="342809" algn="l" rtl="0" eaLnBrk="0" fontAlgn="base" hangingPunct="0">
      <a:spcBef>
        <a:spcPct val="30000"/>
      </a:spcBef>
      <a:spcAft>
        <a:spcPct val="0"/>
      </a:spcAft>
      <a:defRPr sz="900" kern="1200">
        <a:solidFill>
          <a:schemeClr val="tx1"/>
        </a:solidFill>
        <a:latin typeface="Calibri" pitchFamily="34" charset="0"/>
        <a:ea typeface="宋体" pitchFamily="2" charset="-122"/>
        <a:cs typeface="+mn-cs"/>
      </a:defRPr>
    </a:lvl2pPr>
    <a:lvl3pPr marL="685617" algn="l" rtl="0" eaLnBrk="0" fontAlgn="base" hangingPunct="0">
      <a:spcBef>
        <a:spcPct val="30000"/>
      </a:spcBef>
      <a:spcAft>
        <a:spcPct val="0"/>
      </a:spcAft>
      <a:defRPr sz="900" kern="1200">
        <a:solidFill>
          <a:schemeClr val="tx1"/>
        </a:solidFill>
        <a:latin typeface="Calibri" pitchFamily="34" charset="0"/>
        <a:ea typeface="宋体" pitchFamily="2" charset="-122"/>
        <a:cs typeface="+mn-cs"/>
      </a:defRPr>
    </a:lvl3pPr>
    <a:lvl4pPr marL="1028426" algn="l" rtl="0" eaLnBrk="0" fontAlgn="base" hangingPunct="0">
      <a:spcBef>
        <a:spcPct val="30000"/>
      </a:spcBef>
      <a:spcAft>
        <a:spcPct val="0"/>
      </a:spcAft>
      <a:defRPr sz="900" kern="1200">
        <a:solidFill>
          <a:schemeClr val="tx1"/>
        </a:solidFill>
        <a:latin typeface="Calibri" pitchFamily="34" charset="0"/>
        <a:ea typeface="宋体" pitchFamily="2" charset="-122"/>
        <a:cs typeface="+mn-cs"/>
      </a:defRPr>
    </a:lvl4pPr>
    <a:lvl5pPr marL="1371234" algn="l" rtl="0" eaLnBrk="0" fontAlgn="base" hangingPunct="0">
      <a:spcBef>
        <a:spcPct val="30000"/>
      </a:spcBef>
      <a:spcAft>
        <a:spcPct val="0"/>
      </a:spcAft>
      <a:defRPr sz="900" kern="1200">
        <a:solidFill>
          <a:schemeClr val="tx1"/>
        </a:solidFill>
        <a:latin typeface="Calibri" pitchFamily="34" charset="0"/>
        <a:ea typeface="宋体" pitchFamily="2" charset="-122"/>
        <a:cs typeface="+mn-cs"/>
      </a:defRPr>
    </a:lvl5pPr>
    <a:lvl6pPr marL="1714043" algn="l" defTabSz="685617" rtl="0" eaLnBrk="1" latinLnBrk="0" hangingPunct="1">
      <a:defRPr sz="900" kern="1200">
        <a:solidFill>
          <a:schemeClr val="tx1"/>
        </a:solidFill>
        <a:latin typeface="+mn-lt"/>
        <a:ea typeface="+mn-ea"/>
        <a:cs typeface="+mn-cs"/>
      </a:defRPr>
    </a:lvl6pPr>
    <a:lvl7pPr marL="2056851" algn="l" defTabSz="685617" rtl="0" eaLnBrk="1" latinLnBrk="0" hangingPunct="1">
      <a:defRPr sz="900" kern="1200">
        <a:solidFill>
          <a:schemeClr val="tx1"/>
        </a:solidFill>
        <a:latin typeface="+mn-lt"/>
        <a:ea typeface="+mn-ea"/>
        <a:cs typeface="+mn-cs"/>
      </a:defRPr>
    </a:lvl7pPr>
    <a:lvl8pPr marL="2399660" algn="l" defTabSz="685617" rtl="0" eaLnBrk="1" latinLnBrk="0" hangingPunct="1">
      <a:defRPr sz="900" kern="1200">
        <a:solidFill>
          <a:schemeClr val="tx1"/>
        </a:solidFill>
        <a:latin typeface="+mn-lt"/>
        <a:ea typeface="+mn-ea"/>
        <a:cs typeface="+mn-cs"/>
      </a:defRPr>
    </a:lvl8pPr>
    <a:lvl9pPr marL="2742468" algn="l" defTabSz="685617"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pPr>
                <a:defRPr/>
              </a:pPr>
              <a:t>1</a:t>
            </a:fld>
            <a:endParaRPr lang="en-US" altLang="zh-CN"/>
          </a:p>
        </p:txBody>
      </p:sp>
    </p:spTree>
    <p:extLst>
      <p:ext uri="{BB962C8B-B14F-4D97-AF65-F5344CB8AC3E}">
        <p14:creationId xmlns:p14="http://schemas.microsoft.com/office/powerpoint/2010/main" val="2014370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10</a:t>
            </a:fld>
            <a:endParaRPr lang="en-US"/>
          </a:p>
        </p:txBody>
      </p:sp>
    </p:spTree>
    <p:extLst>
      <p:ext uri="{BB962C8B-B14F-4D97-AF65-F5344CB8AC3E}">
        <p14:creationId xmlns:p14="http://schemas.microsoft.com/office/powerpoint/2010/main" val="30564032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11</a:t>
            </a:fld>
            <a:endParaRPr lang="en-US"/>
          </a:p>
        </p:txBody>
      </p:sp>
    </p:spTree>
    <p:extLst>
      <p:ext uri="{BB962C8B-B14F-4D97-AF65-F5344CB8AC3E}">
        <p14:creationId xmlns:p14="http://schemas.microsoft.com/office/powerpoint/2010/main" val="19823183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12</a:t>
            </a:fld>
            <a:endParaRPr lang="en-US"/>
          </a:p>
        </p:txBody>
      </p:sp>
    </p:spTree>
    <p:extLst>
      <p:ext uri="{BB962C8B-B14F-4D97-AF65-F5344CB8AC3E}">
        <p14:creationId xmlns:p14="http://schemas.microsoft.com/office/powerpoint/2010/main" val="877930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13</a:t>
            </a:fld>
            <a:endParaRPr lang="en-US"/>
          </a:p>
        </p:txBody>
      </p:sp>
    </p:spTree>
    <p:extLst>
      <p:ext uri="{BB962C8B-B14F-4D97-AF65-F5344CB8AC3E}">
        <p14:creationId xmlns:p14="http://schemas.microsoft.com/office/powerpoint/2010/main" val="14155657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14</a:t>
            </a:fld>
            <a:endParaRPr lang="en-US"/>
          </a:p>
        </p:txBody>
      </p:sp>
    </p:spTree>
    <p:extLst>
      <p:ext uri="{BB962C8B-B14F-4D97-AF65-F5344CB8AC3E}">
        <p14:creationId xmlns:p14="http://schemas.microsoft.com/office/powerpoint/2010/main" val="35873001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15</a:t>
            </a:fld>
            <a:endParaRPr lang="en-US"/>
          </a:p>
        </p:txBody>
      </p:sp>
    </p:spTree>
    <p:extLst>
      <p:ext uri="{BB962C8B-B14F-4D97-AF65-F5344CB8AC3E}">
        <p14:creationId xmlns:p14="http://schemas.microsoft.com/office/powerpoint/2010/main" val="5993888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16</a:t>
            </a:fld>
            <a:endParaRPr lang="en-US"/>
          </a:p>
        </p:txBody>
      </p:sp>
    </p:spTree>
    <p:extLst>
      <p:ext uri="{BB962C8B-B14F-4D97-AF65-F5344CB8AC3E}">
        <p14:creationId xmlns:p14="http://schemas.microsoft.com/office/powerpoint/2010/main" val="69025464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17</a:t>
            </a:fld>
            <a:endParaRPr lang="en-US"/>
          </a:p>
        </p:txBody>
      </p:sp>
    </p:spTree>
    <p:extLst>
      <p:ext uri="{BB962C8B-B14F-4D97-AF65-F5344CB8AC3E}">
        <p14:creationId xmlns:p14="http://schemas.microsoft.com/office/powerpoint/2010/main" val="29236523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18</a:t>
            </a:fld>
            <a:endParaRPr lang="en-US"/>
          </a:p>
        </p:txBody>
      </p:sp>
    </p:spTree>
    <p:extLst>
      <p:ext uri="{BB962C8B-B14F-4D97-AF65-F5344CB8AC3E}">
        <p14:creationId xmlns:p14="http://schemas.microsoft.com/office/powerpoint/2010/main" val="327277812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19</a:t>
            </a:fld>
            <a:endParaRPr lang="en-US"/>
          </a:p>
        </p:txBody>
      </p:sp>
    </p:spTree>
    <p:extLst>
      <p:ext uri="{BB962C8B-B14F-4D97-AF65-F5344CB8AC3E}">
        <p14:creationId xmlns:p14="http://schemas.microsoft.com/office/powerpoint/2010/main" val="16921530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B1FB53-074E-453F-8BCF-006D7CFC3CA0}" type="slidenum">
              <a:rPr lang="zh-CN" altLang="en-US" smtClean="0"/>
              <a:pPr/>
              <a:t>2</a:t>
            </a:fld>
            <a:endParaRPr lang="zh-CN" altLang="en-US"/>
          </a:p>
        </p:txBody>
      </p:sp>
    </p:spTree>
    <p:extLst>
      <p:ext uri="{BB962C8B-B14F-4D97-AF65-F5344CB8AC3E}">
        <p14:creationId xmlns:p14="http://schemas.microsoft.com/office/powerpoint/2010/main" val="41896170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20</a:t>
            </a:fld>
            <a:endParaRPr lang="en-US"/>
          </a:p>
        </p:txBody>
      </p:sp>
    </p:spTree>
    <p:extLst>
      <p:ext uri="{BB962C8B-B14F-4D97-AF65-F5344CB8AC3E}">
        <p14:creationId xmlns:p14="http://schemas.microsoft.com/office/powerpoint/2010/main" val="147609774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21</a:t>
            </a:fld>
            <a:endParaRPr lang="zh-CN" altLang="en-US"/>
          </a:p>
        </p:txBody>
      </p:sp>
    </p:spTree>
    <p:extLst>
      <p:ext uri="{BB962C8B-B14F-4D97-AF65-F5344CB8AC3E}">
        <p14:creationId xmlns:p14="http://schemas.microsoft.com/office/powerpoint/2010/main" val="365138946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22</a:t>
            </a:fld>
            <a:endParaRPr lang="zh-CN" altLang="en-US"/>
          </a:p>
        </p:txBody>
      </p:sp>
    </p:spTree>
    <p:extLst>
      <p:ext uri="{BB962C8B-B14F-4D97-AF65-F5344CB8AC3E}">
        <p14:creationId xmlns:p14="http://schemas.microsoft.com/office/powerpoint/2010/main" val="227972691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23</a:t>
            </a:fld>
            <a:endParaRPr lang="zh-CN" altLang="en-US"/>
          </a:p>
        </p:txBody>
      </p:sp>
    </p:spTree>
    <p:extLst>
      <p:ext uri="{BB962C8B-B14F-4D97-AF65-F5344CB8AC3E}">
        <p14:creationId xmlns:p14="http://schemas.microsoft.com/office/powerpoint/2010/main" val="95507177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24</a:t>
            </a:fld>
            <a:endParaRPr lang="zh-CN" altLang="en-US"/>
          </a:p>
        </p:txBody>
      </p:sp>
    </p:spTree>
    <p:extLst>
      <p:ext uri="{BB962C8B-B14F-4D97-AF65-F5344CB8AC3E}">
        <p14:creationId xmlns:p14="http://schemas.microsoft.com/office/powerpoint/2010/main" val="65650434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25</a:t>
            </a:fld>
            <a:endParaRPr lang="zh-CN" altLang="en-US"/>
          </a:p>
        </p:txBody>
      </p:sp>
    </p:spTree>
    <p:extLst>
      <p:ext uri="{BB962C8B-B14F-4D97-AF65-F5344CB8AC3E}">
        <p14:creationId xmlns:p14="http://schemas.microsoft.com/office/powerpoint/2010/main" val="260084663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26</a:t>
            </a:fld>
            <a:endParaRPr lang="zh-CN" altLang="en-US"/>
          </a:p>
        </p:txBody>
      </p:sp>
    </p:spTree>
    <p:extLst>
      <p:ext uri="{BB962C8B-B14F-4D97-AF65-F5344CB8AC3E}">
        <p14:creationId xmlns:p14="http://schemas.microsoft.com/office/powerpoint/2010/main" val="60442535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27</a:t>
            </a:fld>
            <a:endParaRPr lang="zh-CN" altLang="en-US"/>
          </a:p>
        </p:txBody>
      </p:sp>
    </p:spTree>
    <p:extLst>
      <p:ext uri="{BB962C8B-B14F-4D97-AF65-F5344CB8AC3E}">
        <p14:creationId xmlns:p14="http://schemas.microsoft.com/office/powerpoint/2010/main" val="276656376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28</a:t>
            </a:fld>
            <a:endParaRPr lang="en-US"/>
          </a:p>
        </p:txBody>
      </p:sp>
    </p:spTree>
    <p:extLst>
      <p:ext uri="{BB962C8B-B14F-4D97-AF65-F5344CB8AC3E}">
        <p14:creationId xmlns:p14="http://schemas.microsoft.com/office/powerpoint/2010/main" val="122986623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29</a:t>
            </a:fld>
            <a:endParaRPr lang="zh-CN" altLang="en-US"/>
          </a:p>
        </p:txBody>
      </p:sp>
    </p:spTree>
    <p:extLst>
      <p:ext uri="{BB962C8B-B14F-4D97-AF65-F5344CB8AC3E}">
        <p14:creationId xmlns:p14="http://schemas.microsoft.com/office/powerpoint/2010/main" val="3553705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3</a:t>
            </a:fld>
            <a:endParaRPr lang="en-US"/>
          </a:p>
        </p:txBody>
      </p:sp>
    </p:spTree>
    <p:extLst>
      <p:ext uri="{BB962C8B-B14F-4D97-AF65-F5344CB8AC3E}">
        <p14:creationId xmlns:p14="http://schemas.microsoft.com/office/powerpoint/2010/main" val="375250156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30</a:t>
            </a:fld>
            <a:endParaRPr lang="zh-CN" altLang="en-US"/>
          </a:p>
        </p:txBody>
      </p:sp>
    </p:spTree>
    <p:extLst>
      <p:ext uri="{BB962C8B-B14F-4D97-AF65-F5344CB8AC3E}">
        <p14:creationId xmlns:p14="http://schemas.microsoft.com/office/powerpoint/2010/main" val="157045345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31</a:t>
            </a:fld>
            <a:endParaRPr lang="zh-CN" altLang="en-US"/>
          </a:p>
        </p:txBody>
      </p:sp>
    </p:spTree>
    <p:extLst>
      <p:ext uri="{BB962C8B-B14F-4D97-AF65-F5344CB8AC3E}">
        <p14:creationId xmlns:p14="http://schemas.microsoft.com/office/powerpoint/2010/main" val="345794146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32</a:t>
            </a:fld>
            <a:endParaRPr lang="zh-CN" altLang="en-US"/>
          </a:p>
        </p:txBody>
      </p:sp>
    </p:spTree>
    <p:extLst>
      <p:ext uri="{BB962C8B-B14F-4D97-AF65-F5344CB8AC3E}">
        <p14:creationId xmlns:p14="http://schemas.microsoft.com/office/powerpoint/2010/main" val="152294757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33</a:t>
            </a:fld>
            <a:endParaRPr lang="zh-CN" altLang="en-US"/>
          </a:p>
        </p:txBody>
      </p:sp>
    </p:spTree>
    <p:extLst>
      <p:ext uri="{BB962C8B-B14F-4D97-AF65-F5344CB8AC3E}">
        <p14:creationId xmlns:p14="http://schemas.microsoft.com/office/powerpoint/2010/main" val="323750543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34</a:t>
            </a:fld>
            <a:endParaRPr lang="zh-CN" altLang="en-US"/>
          </a:p>
        </p:txBody>
      </p:sp>
    </p:spTree>
    <p:extLst>
      <p:ext uri="{BB962C8B-B14F-4D97-AF65-F5344CB8AC3E}">
        <p14:creationId xmlns:p14="http://schemas.microsoft.com/office/powerpoint/2010/main" val="311292803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35</a:t>
            </a:fld>
            <a:endParaRPr lang="zh-CN" altLang="en-US"/>
          </a:p>
        </p:txBody>
      </p:sp>
    </p:spTree>
    <p:extLst>
      <p:ext uri="{BB962C8B-B14F-4D97-AF65-F5344CB8AC3E}">
        <p14:creationId xmlns:p14="http://schemas.microsoft.com/office/powerpoint/2010/main" val="219607379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36</a:t>
            </a:fld>
            <a:endParaRPr lang="en-US"/>
          </a:p>
        </p:txBody>
      </p:sp>
    </p:spTree>
    <p:extLst>
      <p:ext uri="{BB962C8B-B14F-4D97-AF65-F5344CB8AC3E}">
        <p14:creationId xmlns:p14="http://schemas.microsoft.com/office/powerpoint/2010/main" val="35684088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37</a:t>
            </a:fld>
            <a:endParaRPr lang="zh-CN" altLang="en-US"/>
          </a:p>
        </p:txBody>
      </p:sp>
    </p:spTree>
    <p:extLst>
      <p:ext uri="{BB962C8B-B14F-4D97-AF65-F5344CB8AC3E}">
        <p14:creationId xmlns:p14="http://schemas.microsoft.com/office/powerpoint/2010/main" val="266832012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38</a:t>
            </a:fld>
            <a:endParaRPr lang="zh-CN" altLang="en-US"/>
          </a:p>
        </p:txBody>
      </p:sp>
    </p:spTree>
    <p:extLst>
      <p:ext uri="{BB962C8B-B14F-4D97-AF65-F5344CB8AC3E}">
        <p14:creationId xmlns:p14="http://schemas.microsoft.com/office/powerpoint/2010/main" val="57290021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39</a:t>
            </a:fld>
            <a:endParaRPr lang="zh-CN" altLang="en-US"/>
          </a:p>
        </p:txBody>
      </p:sp>
    </p:spTree>
    <p:extLst>
      <p:ext uri="{BB962C8B-B14F-4D97-AF65-F5344CB8AC3E}">
        <p14:creationId xmlns:p14="http://schemas.microsoft.com/office/powerpoint/2010/main" val="8541477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4</a:t>
            </a:fld>
            <a:endParaRPr lang="en-US"/>
          </a:p>
        </p:txBody>
      </p:sp>
    </p:spTree>
    <p:extLst>
      <p:ext uri="{BB962C8B-B14F-4D97-AF65-F5344CB8AC3E}">
        <p14:creationId xmlns:p14="http://schemas.microsoft.com/office/powerpoint/2010/main" val="117266321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40</a:t>
            </a:fld>
            <a:endParaRPr lang="zh-CN" altLang="en-US"/>
          </a:p>
        </p:txBody>
      </p:sp>
    </p:spTree>
    <p:extLst>
      <p:ext uri="{BB962C8B-B14F-4D97-AF65-F5344CB8AC3E}">
        <p14:creationId xmlns:p14="http://schemas.microsoft.com/office/powerpoint/2010/main" val="332942732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41</a:t>
            </a:fld>
            <a:endParaRPr lang="zh-CN" altLang="en-US"/>
          </a:p>
        </p:txBody>
      </p:sp>
    </p:spTree>
    <p:extLst>
      <p:ext uri="{BB962C8B-B14F-4D97-AF65-F5344CB8AC3E}">
        <p14:creationId xmlns:p14="http://schemas.microsoft.com/office/powerpoint/2010/main" val="10468357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42</a:t>
            </a:fld>
            <a:endParaRPr lang="zh-CN" altLang="en-US"/>
          </a:p>
        </p:txBody>
      </p:sp>
    </p:spTree>
    <p:extLst>
      <p:ext uri="{BB962C8B-B14F-4D97-AF65-F5344CB8AC3E}">
        <p14:creationId xmlns:p14="http://schemas.microsoft.com/office/powerpoint/2010/main" val="228846208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43</a:t>
            </a:fld>
            <a:endParaRPr lang="en-US"/>
          </a:p>
        </p:txBody>
      </p:sp>
    </p:spTree>
    <p:extLst>
      <p:ext uri="{BB962C8B-B14F-4D97-AF65-F5344CB8AC3E}">
        <p14:creationId xmlns:p14="http://schemas.microsoft.com/office/powerpoint/2010/main" val="6998832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5</a:t>
            </a:fld>
            <a:endParaRPr lang="en-US"/>
          </a:p>
        </p:txBody>
      </p:sp>
    </p:spTree>
    <p:extLst>
      <p:ext uri="{BB962C8B-B14F-4D97-AF65-F5344CB8AC3E}">
        <p14:creationId xmlns:p14="http://schemas.microsoft.com/office/powerpoint/2010/main" val="11009107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6</a:t>
            </a:fld>
            <a:endParaRPr lang="en-US"/>
          </a:p>
        </p:txBody>
      </p:sp>
    </p:spTree>
    <p:extLst>
      <p:ext uri="{BB962C8B-B14F-4D97-AF65-F5344CB8AC3E}">
        <p14:creationId xmlns:p14="http://schemas.microsoft.com/office/powerpoint/2010/main" val="5103127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7</a:t>
            </a:fld>
            <a:endParaRPr lang="en-US"/>
          </a:p>
        </p:txBody>
      </p:sp>
    </p:spTree>
    <p:extLst>
      <p:ext uri="{BB962C8B-B14F-4D97-AF65-F5344CB8AC3E}">
        <p14:creationId xmlns:p14="http://schemas.microsoft.com/office/powerpoint/2010/main" val="28207659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8</a:t>
            </a:fld>
            <a:endParaRPr lang="en-US"/>
          </a:p>
        </p:txBody>
      </p:sp>
    </p:spTree>
    <p:extLst>
      <p:ext uri="{BB962C8B-B14F-4D97-AF65-F5344CB8AC3E}">
        <p14:creationId xmlns:p14="http://schemas.microsoft.com/office/powerpoint/2010/main" val="21657152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pPr/>
              <a:t>9</a:t>
            </a:fld>
            <a:endParaRPr lang="en-US"/>
          </a:p>
        </p:txBody>
      </p:sp>
    </p:spTree>
    <p:extLst>
      <p:ext uri="{BB962C8B-B14F-4D97-AF65-F5344CB8AC3E}">
        <p14:creationId xmlns:p14="http://schemas.microsoft.com/office/powerpoint/2010/main" val="8052686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532" y="1597819"/>
            <a:ext cx="7772936"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065" y="2914650"/>
            <a:ext cx="6401871" cy="1314450"/>
          </a:xfrm>
        </p:spPr>
        <p:txBody>
          <a:bodyPr/>
          <a:lstStyle>
            <a:lvl1pPr marL="0" indent="0" algn="ctr">
              <a:buNone/>
              <a:defRPr/>
            </a:lvl1pPr>
            <a:lvl2pPr marL="342809" indent="0" algn="ctr">
              <a:buNone/>
              <a:defRPr/>
            </a:lvl2pPr>
            <a:lvl3pPr marL="685617" indent="0" algn="ctr">
              <a:buNone/>
              <a:defRPr/>
            </a:lvl3pPr>
            <a:lvl4pPr marL="1028426" indent="0" algn="ctr">
              <a:buNone/>
              <a:defRPr/>
            </a:lvl4pPr>
            <a:lvl5pPr marL="1371234" indent="0" algn="ctr">
              <a:buNone/>
              <a:defRPr/>
            </a:lvl5pPr>
            <a:lvl6pPr marL="1714043" indent="0" algn="ctr">
              <a:buNone/>
              <a:defRPr/>
            </a:lvl6pPr>
            <a:lvl7pPr marL="2056851" indent="0" algn="ctr">
              <a:buNone/>
              <a:defRPr/>
            </a:lvl7pPr>
            <a:lvl8pPr marL="2399660" indent="0" algn="ctr">
              <a:buNone/>
              <a:defRPr/>
            </a:lvl8pPr>
            <a:lvl9pPr marL="2742468"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375005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6926341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30382" y="681038"/>
            <a:ext cx="2056597" cy="391358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022" y="681038"/>
            <a:ext cx="6059105" cy="391358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593752607"/>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pic>
        <p:nvPicPr>
          <p:cNvPr id="25"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1"/>
            <a:ext cx="9163050" cy="53402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等腰三角形 3"/>
          <p:cNvSpPr/>
          <p:nvPr userDrawn="1"/>
        </p:nvSpPr>
        <p:spPr bwMode="auto">
          <a:xfrm flipH="1">
            <a:off x="-1624170" y="531268"/>
            <a:ext cx="8114653" cy="2577429"/>
          </a:xfrm>
          <a:custGeom>
            <a:avLst/>
            <a:gdLst>
              <a:gd name="connsiteX0" fmla="*/ 0 w 3600445"/>
              <a:gd name="connsiteY0" fmla="*/ 2160267 h 2160267"/>
              <a:gd name="connsiteX1" fmla="*/ 3600445 w 3600445"/>
              <a:gd name="connsiteY1" fmla="*/ 0 h 2160267"/>
              <a:gd name="connsiteX2" fmla="*/ 3600445 w 3600445"/>
              <a:gd name="connsiteY2" fmla="*/ 2160267 h 2160267"/>
              <a:gd name="connsiteX3" fmla="*/ 0 w 3600445"/>
              <a:gd name="connsiteY3" fmla="*/ 2160267 h 2160267"/>
              <a:gd name="connsiteX0" fmla="*/ 0 w 3600445"/>
              <a:gd name="connsiteY0" fmla="*/ 2160267 h 2934967"/>
              <a:gd name="connsiteX1" fmla="*/ 3600445 w 3600445"/>
              <a:gd name="connsiteY1" fmla="*/ 0 h 2934967"/>
              <a:gd name="connsiteX2" fmla="*/ 742945 w 3600445"/>
              <a:gd name="connsiteY2" fmla="*/ 2934967 h 2934967"/>
              <a:gd name="connsiteX3" fmla="*/ 0 w 3600445"/>
              <a:gd name="connsiteY3" fmla="*/ 2160267 h 2934967"/>
              <a:gd name="connsiteX0" fmla="*/ 0 w 7956545"/>
              <a:gd name="connsiteY0" fmla="*/ 2236467 h 3011167"/>
              <a:gd name="connsiteX1" fmla="*/ 7956545 w 7956545"/>
              <a:gd name="connsiteY1" fmla="*/ 0 h 3011167"/>
              <a:gd name="connsiteX2" fmla="*/ 742945 w 7956545"/>
              <a:gd name="connsiteY2" fmla="*/ 3011167 h 3011167"/>
              <a:gd name="connsiteX3" fmla="*/ 0 w 7956545"/>
              <a:gd name="connsiteY3" fmla="*/ 2236467 h 3011167"/>
              <a:gd name="connsiteX0" fmla="*/ 0 w 8032745"/>
              <a:gd name="connsiteY0" fmla="*/ 1804667 h 3011167"/>
              <a:gd name="connsiteX1" fmla="*/ 8032745 w 8032745"/>
              <a:gd name="connsiteY1" fmla="*/ 0 h 3011167"/>
              <a:gd name="connsiteX2" fmla="*/ 819145 w 8032745"/>
              <a:gd name="connsiteY2" fmla="*/ 3011167 h 3011167"/>
              <a:gd name="connsiteX3" fmla="*/ 0 w 8032745"/>
              <a:gd name="connsiteY3" fmla="*/ 1804667 h 3011167"/>
              <a:gd name="connsiteX0" fmla="*/ 146055 w 8178800"/>
              <a:gd name="connsiteY0" fmla="*/ 1804667 h 3442967"/>
              <a:gd name="connsiteX1" fmla="*/ 8178800 w 8178800"/>
              <a:gd name="connsiteY1" fmla="*/ 0 h 3442967"/>
              <a:gd name="connsiteX2" fmla="*/ 0 w 8178800"/>
              <a:gd name="connsiteY2" fmla="*/ 3442967 h 3442967"/>
              <a:gd name="connsiteX3" fmla="*/ 146055 w 8178800"/>
              <a:gd name="connsiteY3" fmla="*/ 1804667 h 3442967"/>
              <a:gd name="connsiteX0" fmla="*/ 0 w 8032745"/>
              <a:gd name="connsiteY0" fmla="*/ 1804667 h 3341367"/>
              <a:gd name="connsiteX1" fmla="*/ 8032745 w 8032745"/>
              <a:gd name="connsiteY1" fmla="*/ 0 h 3341367"/>
              <a:gd name="connsiteX2" fmla="*/ 2017652 w 8032745"/>
              <a:gd name="connsiteY2" fmla="*/ 3341367 h 3341367"/>
              <a:gd name="connsiteX3" fmla="*/ 0 w 8032745"/>
              <a:gd name="connsiteY3" fmla="*/ 1804667 h 3341367"/>
              <a:gd name="connsiteX0" fmla="*/ 0 w 7825390"/>
              <a:gd name="connsiteY0" fmla="*/ 1347467 h 3341367"/>
              <a:gd name="connsiteX1" fmla="*/ 7825390 w 7825390"/>
              <a:gd name="connsiteY1" fmla="*/ 0 h 3341367"/>
              <a:gd name="connsiteX2" fmla="*/ 1810297 w 7825390"/>
              <a:gd name="connsiteY2" fmla="*/ 3341367 h 3341367"/>
              <a:gd name="connsiteX3" fmla="*/ 0 w 7825390"/>
              <a:gd name="connsiteY3" fmla="*/ 1347467 h 3341367"/>
              <a:gd name="connsiteX0" fmla="*/ 0 w 7595496"/>
              <a:gd name="connsiteY0" fmla="*/ 356867 h 3341367"/>
              <a:gd name="connsiteX1" fmla="*/ 7595496 w 7595496"/>
              <a:gd name="connsiteY1" fmla="*/ 0 h 3341367"/>
              <a:gd name="connsiteX2" fmla="*/ 1580403 w 7595496"/>
              <a:gd name="connsiteY2" fmla="*/ 3341367 h 3341367"/>
              <a:gd name="connsiteX3" fmla="*/ 0 w 7595496"/>
              <a:gd name="connsiteY3" fmla="*/ 356867 h 3341367"/>
              <a:gd name="connsiteX0" fmla="*/ 0 w 7595496"/>
              <a:gd name="connsiteY0" fmla="*/ 356867 h 3398517"/>
              <a:gd name="connsiteX1" fmla="*/ 7595496 w 7595496"/>
              <a:gd name="connsiteY1" fmla="*/ 0 h 3398517"/>
              <a:gd name="connsiteX2" fmla="*/ 2527025 w 7595496"/>
              <a:gd name="connsiteY2" fmla="*/ 3398517 h 3398517"/>
              <a:gd name="connsiteX3" fmla="*/ 0 w 7595496"/>
              <a:gd name="connsiteY3" fmla="*/ 356867 h 3398517"/>
            </a:gdLst>
            <a:ahLst/>
            <a:cxnLst>
              <a:cxn ang="0">
                <a:pos x="connsiteX0" y="connsiteY0"/>
              </a:cxn>
              <a:cxn ang="0">
                <a:pos x="connsiteX1" y="connsiteY1"/>
              </a:cxn>
              <a:cxn ang="0">
                <a:pos x="connsiteX2" y="connsiteY2"/>
              </a:cxn>
              <a:cxn ang="0">
                <a:pos x="connsiteX3" y="connsiteY3"/>
              </a:cxn>
            </a:cxnLst>
            <a:rect l="l" t="t" r="r" b="b"/>
            <a:pathLst>
              <a:path w="7595496" h="3398517">
                <a:moveTo>
                  <a:pt x="0" y="356867"/>
                </a:moveTo>
                <a:lnTo>
                  <a:pt x="7595496" y="0"/>
                </a:lnTo>
                <a:lnTo>
                  <a:pt x="2527025" y="3398517"/>
                </a:lnTo>
                <a:lnTo>
                  <a:pt x="0" y="356867"/>
                </a:lnTo>
                <a:close/>
              </a:path>
            </a:pathLst>
          </a:custGeom>
          <a:gradFill>
            <a:gsLst>
              <a:gs pos="0">
                <a:schemeClr val="tx1">
                  <a:alpha val="0"/>
                </a:schemeClr>
              </a:gs>
              <a:gs pos="100000">
                <a:srgbClr val="00B0F0">
                  <a:alpha val="66000"/>
                </a:srgb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 name="等腰三角形 3"/>
          <p:cNvSpPr/>
          <p:nvPr userDrawn="1"/>
        </p:nvSpPr>
        <p:spPr bwMode="auto">
          <a:xfrm>
            <a:off x="2738955" y="-26858"/>
            <a:ext cx="5978135" cy="2619458"/>
          </a:xfrm>
          <a:custGeom>
            <a:avLst/>
            <a:gdLst>
              <a:gd name="connsiteX0" fmla="*/ 0 w 3600445"/>
              <a:gd name="connsiteY0" fmla="*/ 2160267 h 2160267"/>
              <a:gd name="connsiteX1" fmla="*/ 3600445 w 3600445"/>
              <a:gd name="connsiteY1" fmla="*/ 0 h 2160267"/>
              <a:gd name="connsiteX2" fmla="*/ 3600445 w 3600445"/>
              <a:gd name="connsiteY2" fmla="*/ 2160267 h 2160267"/>
              <a:gd name="connsiteX3" fmla="*/ 0 w 3600445"/>
              <a:gd name="connsiteY3" fmla="*/ 2160267 h 2160267"/>
              <a:gd name="connsiteX0" fmla="*/ 0 w 3600445"/>
              <a:gd name="connsiteY0" fmla="*/ 2160267 h 2934967"/>
              <a:gd name="connsiteX1" fmla="*/ 3600445 w 3600445"/>
              <a:gd name="connsiteY1" fmla="*/ 0 h 2934967"/>
              <a:gd name="connsiteX2" fmla="*/ 742945 w 3600445"/>
              <a:gd name="connsiteY2" fmla="*/ 2934967 h 2934967"/>
              <a:gd name="connsiteX3" fmla="*/ 0 w 3600445"/>
              <a:gd name="connsiteY3" fmla="*/ 2160267 h 2934967"/>
              <a:gd name="connsiteX0" fmla="*/ 0 w 7956545"/>
              <a:gd name="connsiteY0" fmla="*/ 2236467 h 3011167"/>
              <a:gd name="connsiteX1" fmla="*/ 7956545 w 7956545"/>
              <a:gd name="connsiteY1" fmla="*/ 0 h 3011167"/>
              <a:gd name="connsiteX2" fmla="*/ 742945 w 7956545"/>
              <a:gd name="connsiteY2" fmla="*/ 3011167 h 3011167"/>
              <a:gd name="connsiteX3" fmla="*/ 0 w 7956545"/>
              <a:gd name="connsiteY3" fmla="*/ 2236467 h 3011167"/>
              <a:gd name="connsiteX0" fmla="*/ 0 w 8032745"/>
              <a:gd name="connsiteY0" fmla="*/ 1804667 h 3011167"/>
              <a:gd name="connsiteX1" fmla="*/ 8032745 w 8032745"/>
              <a:gd name="connsiteY1" fmla="*/ 0 h 3011167"/>
              <a:gd name="connsiteX2" fmla="*/ 819145 w 8032745"/>
              <a:gd name="connsiteY2" fmla="*/ 3011167 h 3011167"/>
              <a:gd name="connsiteX3" fmla="*/ 0 w 8032745"/>
              <a:gd name="connsiteY3" fmla="*/ 1804667 h 3011167"/>
              <a:gd name="connsiteX0" fmla="*/ 146055 w 8178800"/>
              <a:gd name="connsiteY0" fmla="*/ 1804667 h 3442967"/>
              <a:gd name="connsiteX1" fmla="*/ 8178800 w 8178800"/>
              <a:gd name="connsiteY1" fmla="*/ 0 h 3442967"/>
              <a:gd name="connsiteX2" fmla="*/ 0 w 8178800"/>
              <a:gd name="connsiteY2" fmla="*/ 3442967 h 3442967"/>
              <a:gd name="connsiteX3" fmla="*/ 146055 w 8178800"/>
              <a:gd name="connsiteY3" fmla="*/ 1804667 h 3442967"/>
              <a:gd name="connsiteX0" fmla="*/ 158755 w 8178800"/>
              <a:gd name="connsiteY0" fmla="*/ 864867 h 3442967"/>
              <a:gd name="connsiteX1" fmla="*/ 8178800 w 8178800"/>
              <a:gd name="connsiteY1" fmla="*/ 0 h 3442967"/>
              <a:gd name="connsiteX2" fmla="*/ 0 w 8178800"/>
              <a:gd name="connsiteY2" fmla="*/ 3442967 h 3442967"/>
              <a:gd name="connsiteX3" fmla="*/ 158755 w 8178800"/>
              <a:gd name="connsiteY3" fmla="*/ 864867 h 3442967"/>
              <a:gd name="connsiteX0" fmla="*/ 158755 w 6959600"/>
              <a:gd name="connsiteY0" fmla="*/ 0 h 2578100"/>
              <a:gd name="connsiteX1" fmla="*/ 6959600 w 6959600"/>
              <a:gd name="connsiteY1" fmla="*/ 494033 h 2578100"/>
              <a:gd name="connsiteX2" fmla="*/ 0 w 6959600"/>
              <a:gd name="connsiteY2" fmla="*/ 2578100 h 2578100"/>
              <a:gd name="connsiteX3" fmla="*/ 158755 w 6959600"/>
              <a:gd name="connsiteY3" fmla="*/ 0 h 2578100"/>
              <a:gd name="connsiteX0" fmla="*/ 0 w 6800845"/>
              <a:gd name="connsiteY0" fmla="*/ 0 h 1295400"/>
              <a:gd name="connsiteX1" fmla="*/ 6800845 w 6800845"/>
              <a:gd name="connsiteY1" fmla="*/ 494033 h 1295400"/>
              <a:gd name="connsiteX2" fmla="*/ 463545 w 6800845"/>
              <a:gd name="connsiteY2" fmla="*/ 1295400 h 1295400"/>
              <a:gd name="connsiteX3" fmla="*/ 0 w 6800845"/>
              <a:gd name="connsiteY3" fmla="*/ 0 h 1295400"/>
              <a:gd name="connsiteX0" fmla="*/ 0 w 6800845"/>
              <a:gd name="connsiteY0" fmla="*/ 0 h 1905000"/>
              <a:gd name="connsiteX1" fmla="*/ 6800845 w 6800845"/>
              <a:gd name="connsiteY1" fmla="*/ 494033 h 1905000"/>
              <a:gd name="connsiteX2" fmla="*/ 1009645 w 6800845"/>
              <a:gd name="connsiteY2" fmla="*/ 1905000 h 1905000"/>
              <a:gd name="connsiteX3" fmla="*/ 0 w 6800845"/>
              <a:gd name="connsiteY3" fmla="*/ 0 h 1905000"/>
              <a:gd name="connsiteX0" fmla="*/ 0 w 6089645"/>
              <a:gd name="connsiteY0" fmla="*/ 0 h 4648200"/>
              <a:gd name="connsiteX1" fmla="*/ 6089645 w 6089645"/>
              <a:gd name="connsiteY1" fmla="*/ 3237233 h 4648200"/>
              <a:gd name="connsiteX2" fmla="*/ 298445 w 6089645"/>
              <a:gd name="connsiteY2" fmla="*/ 4648200 h 4648200"/>
              <a:gd name="connsiteX3" fmla="*/ 0 w 6089645"/>
              <a:gd name="connsiteY3" fmla="*/ 0 h 4648200"/>
              <a:gd name="connsiteX0" fmla="*/ 806455 w 6896100"/>
              <a:gd name="connsiteY0" fmla="*/ 0 h 4749800"/>
              <a:gd name="connsiteX1" fmla="*/ 6896100 w 6896100"/>
              <a:gd name="connsiteY1" fmla="*/ 3237233 h 4749800"/>
              <a:gd name="connsiteX2" fmla="*/ 0 w 6896100"/>
              <a:gd name="connsiteY2" fmla="*/ 4749800 h 4749800"/>
              <a:gd name="connsiteX3" fmla="*/ 806455 w 6896100"/>
              <a:gd name="connsiteY3" fmla="*/ 0 h 4749800"/>
              <a:gd name="connsiteX0" fmla="*/ 806455 w 6896100"/>
              <a:gd name="connsiteY0" fmla="*/ 0 h 4749800"/>
              <a:gd name="connsiteX1" fmla="*/ 2199269 w 6896100"/>
              <a:gd name="connsiteY1" fmla="*/ 771345 h 4749800"/>
              <a:gd name="connsiteX2" fmla="*/ 6896100 w 6896100"/>
              <a:gd name="connsiteY2" fmla="*/ 3237233 h 4749800"/>
              <a:gd name="connsiteX3" fmla="*/ 0 w 6896100"/>
              <a:gd name="connsiteY3" fmla="*/ 4749800 h 4749800"/>
              <a:gd name="connsiteX4" fmla="*/ 806455 w 6896100"/>
              <a:gd name="connsiteY4" fmla="*/ 0 h 4749800"/>
              <a:gd name="connsiteX0" fmla="*/ 806455 w 6896100"/>
              <a:gd name="connsiteY0" fmla="*/ 0 h 4749800"/>
              <a:gd name="connsiteX1" fmla="*/ 6785783 w 6896100"/>
              <a:gd name="connsiteY1" fmla="*/ 1743802 h 4749800"/>
              <a:gd name="connsiteX2" fmla="*/ 6896100 w 6896100"/>
              <a:gd name="connsiteY2" fmla="*/ 3237233 h 4749800"/>
              <a:gd name="connsiteX3" fmla="*/ 0 w 6896100"/>
              <a:gd name="connsiteY3" fmla="*/ 4749800 h 4749800"/>
              <a:gd name="connsiteX4" fmla="*/ 806455 w 6896100"/>
              <a:gd name="connsiteY4" fmla="*/ 0 h 4749800"/>
              <a:gd name="connsiteX0" fmla="*/ 806455 w 6896100"/>
              <a:gd name="connsiteY0" fmla="*/ 0 h 4749800"/>
              <a:gd name="connsiteX1" fmla="*/ 6655154 w 6896100"/>
              <a:gd name="connsiteY1" fmla="*/ 1569630 h 4749800"/>
              <a:gd name="connsiteX2" fmla="*/ 6896100 w 6896100"/>
              <a:gd name="connsiteY2" fmla="*/ 3237233 h 4749800"/>
              <a:gd name="connsiteX3" fmla="*/ 0 w 6896100"/>
              <a:gd name="connsiteY3" fmla="*/ 4749800 h 4749800"/>
              <a:gd name="connsiteX4" fmla="*/ 806455 w 6896100"/>
              <a:gd name="connsiteY4" fmla="*/ 0 h 4749800"/>
              <a:gd name="connsiteX0" fmla="*/ 690341 w 6896100"/>
              <a:gd name="connsiteY0" fmla="*/ 0 h 4546600"/>
              <a:gd name="connsiteX1" fmla="*/ 6655154 w 6896100"/>
              <a:gd name="connsiteY1" fmla="*/ 1366430 h 4546600"/>
              <a:gd name="connsiteX2" fmla="*/ 6896100 w 6896100"/>
              <a:gd name="connsiteY2" fmla="*/ 3034033 h 4546600"/>
              <a:gd name="connsiteX3" fmla="*/ 0 w 6896100"/>
              <a:gd name="connsiteY3" fmla="*/ 4546600 h 4546600"/>
              <a:gd name="connsiteX4" fmla="*/ 690341 w 6896100"/>
              <a:gd name="connsiteY4" fmla="*/ 0 h 4546600"/>
              <a:gd name="connsiteX0" fmla="*/ 2235142 w 6896100"/>
              <a:gd name="connsiteY0" fmla="*/ 0 h 4697312"/>
              <a:gd name="connsiteX1" fmla="*/ 6655154 w 6896100"/>
              <a:gd name="connsiteY1" fmla="*/ 1517142 h 4697312"/>
              <a:gd name="connsiteX2" fmla="*/ 6896100 w 6896100"/>
              <a:gd name="connsiteY2" fmla="*/ 3184745 h 4697312"/>
              <a:gd name="connsiteX3" fmla="*/ 0 w 6896100"/>
              <a:gd name="connsiteY3" fmla="*/ 4697312 h 4697312"/>
              <a:gd name="connsiteX4" fmla="*/ 2235142 w 6896100"/>
              <a:gd name="connsiteY4" fmla="*/ 0 h 4697312"/>
              <a:gd name="connsiteX0" fmla="*/ 2235142 w 6896100"/>
              <a:gd name="connsiteY0" fmla="*/ 0 h 4697312"/>
              <a:gd name="connsiteX1" fmla="*/ 6165339 w 6896100"/>
              <a:gd name="connsiteY1" fmla="*/ 1630177 h 4697312"/>
              <a:gd name="connsiteX2" fmla="*/ 6896100 w 6896100"/>
              <a:gd name="connsiteY2" fmla="*/ 3184745 h 4697312"/>
              <a:gd name="connsiteX3" fmla="*/ 0 w 6896100"/>
              <a:gd name="connsiteY3" fmla="*/ 4697312 h 4697312"/>
              <a:gd name="connsiteX4" fmla="*/ 2235142 w 6896100"/>
              <a:gd name="connsiteY4" fmla="*/ 0 h 4697312"/>
              <a:gd name="connsiteX0" fmla="*/ 1481580 w 6896100"/>
              <a:gd name="connsiteY0" fmla="*/ 0 h 4546600"/>
              <a:gd name="connsiteX1" fmla="*/ 6165339 w 6896100"/>
              <a:gd name="connsiteY1" fmla="*/ 1479465 h 4546600"/>
              <a:gd name="connsiteX2" fmla="*/ 6896100 w 6896100"/>
              <a:gd name="connsiteY2" fmla="*/ 3034033 h 4546600"/>
              <a:gd name="connsiteX3" fmla="*/ 0 w 6896100"/>
              <a:gd name="connsiteY3" fmla="*/ 4546600 h 4546600"/>
              <a:gd name="connsiteX4" fmla="*/ 1481580 w 6896100"/>
              <a:gd name="connsiteY4" fmla="*/ 0 h 4546600"/>
              <a:gd name="connsiteX0" fmla="*/ 1481580 w 6165339"/>
              <a:gd name="connsiteY0" fmla="*/ 0 h 4546600"/>
              <a:gd name="connsiteX1" fmla="*/ 6165339 w 6165339"/>
              <a:gd name="connsiteY1" fmla="*/ 1479465 h 4546600"/>
              <a:gd name="connsiteX2" fmla="*/ 5991826 w 6165339"/>
              <a:gd name="connsiteY2" fmla="*/ 4164376 h 4546600"/>
              <a:gd name="connsiteX3" fmla="*/ 0 w 6165339"/>
              <a:gd name="connsiteY3" fmla="*/ 4546600 h 4546600"/>
              <a:gd name="connsiteX4" fmla="*/ 1481580 w 6165339"/>
              <a:gd name="connsiteY4" fmla="*/ 0 h 4546600"/>
              <a:gd name="connsiteX0" fmla="*/ 1481580 w 5991826"/>
              <a:gd name="connsiteY0" fmla="*/ 0 h 4546600"/>
              <a:gd name="connsiteX1" fmla="*/ 4658215 w 5991826"/>
              <a:gd name="connsiteY1" fmla="*/ 1517144 h 4546600"/>
              <a:gd name="connsiteX2" fmla="*/ 5991826 w 5991826"/>
              <a:gd name="connsiteY2" fmla="*/ 4164376 h 4546600"/>
              <a:gd name="connsiteX3" fmla="*/ 0 w 5991826"/>
              <a:gd name="connsiteY3" fmla="*/ 4546600 h 4546600"/>
              <a:gd name="connsiteX4" fmla="*/ 1481580 w 5991826"/>
              <a:gd name="connsiteY4" fmla="*/ 0 h 4546600"/>
              <a:gd name="connsiteX0" fmla="*/ 954087 w 5991826"/>
              <a:gd name="connsiteY0" fmla="*/ 0 h 3680004"/>
              <a:gd name="connsiteX1" fmla="*/ 4658215 w 5991826"/>
              <a:gd name="connsiteY1" fmla="*/ 650548 h 3680004"/>
              <a:gd name="connsiteX2" fmla="*/ 5991826 w 5991826"/>
              <a:gd name="connsiteY2" fmla="*/ 3297780 h 3680004"/>
              <a:gd name="connsiteX3" fmla="*/ 0 w 5991826"/>
              <a:gd name="connsiteY3" fmla="*/ 3680004 h 3680004"/>
              <a:gd name="connsiteX4" fmla="*/ 954087 w 5991826"/>
              <a:gd name="connsiteY4" fmla="*/ 0 h 3680004"/>
              <a:gd name="connsiteX0" fmla="*/ 539628 w 5991826"/>
              <a:gd name="connsiteY0" fmla="*/ 0 h 3453935"/>
              <a:gd name="connsiteX1" fmla="*/ 4658215 w 5991826"/>
              <a:gd name="connsiteY1" fmla="*/ 424479 h 3453935"/>
              <a:gd name="connsiteX2" fmla="*/ 5991826 w 5991826"/>
              <a:gd name="connsiteY2" fmla="*/ 3071711 h 3453935"/>
              <a:gd name="connsiteX3" fmla="*/ 0 w 5991826"/>
              <a:gd name="connsiteY3" fmla="*/ 3453935 h 3453935"/>
              <a:gd name="connsiteX4" fmla="*/ 539628 w 5991826"/>
              <a:gd name="connsiteY4" fmla="*/ 0 h 3453935"/>
              <a:gd name="connsiteX0" fmla="*/ 539628 w 5991826"/>
              <a:gd name="connsiteY0" fmla="*/ 0 h 3453935"/>
              <a:gd name="connsiteX1" fmla="*/ 5713202 w 5991826"/>
              <a:gd name="connsiteY1" fmla="*/ 1441787 h 3453935"/>
              <a:gd name="connsiteX2" fmla="*/ 5991826 w 5991826"/>
              <a:gd name="connsiteY2" fmla="*/ 3071711 h 3453935"/>
              <a:gd name="connsiteX3" fmla="*/ 0 w 5991826"/>
              <a:gd name="connsiteY3" fmla="*/ 3453935 h 3453935"/>
              <a:gd name="connsiteX4" fmla="*/ 539628 w 5991826"/>
              <a:gd name="connsiteY4" fmla="*/ 0 h 3453935"/>
              <a:gd name="connsiteX0" fmla="*/ 539628 w 7882581"/>
              <a:gd name="connsiteY0" fmla="*/ 0 h 3453935"/>
              <a:gd name="connsiteX1" fmla="*/ 5713202 w 7882581"/>
              <a:gd name="connsiteY1" fmla="*/ 1441787 h 3453935"/>
              <a:gd name="connsiteX2" fmla="*/ 7882581 w 7882581"/>
              <a:gd name="connsiteY2" fmla="*/ 3386837 h 3453935"/>
              <a:gd name="connsiteX3" fmla="*/ 0 w 7882581"/>
              <a:gd name="connsiteY3" fmla="*/ 3453935 h 3453935"/>
              <a:gd name="connsiteX4" fmla="*/ 539628 w 7882581"/>
              <a:gd name="connsiteY4" fmla="*/ 0 h 34539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82581" h="3453935">
                <a:moveTo>
                  <a:pt x="539628" y="0"/>
                </a:moveTo>
                <a:lnTo>
                  <a:pt x="5713202" y="1441787"/>
                </a:lnTo>
                <a:lnTo>
                  <a:pt x="7882581" y="3386837"/>
                </a:lnTo>
                <a:lnTo>
                  <a:pt x="0" y="3453935"/>
                </a:lnTo>
                <a:lnTo>
                  <a:pt x="539628" y="0"/>
                </a:lnTo>
                <a:close/>
              </a:path>
            </a:pathLst>
          </a:custGeom>
          <a:gradFill>
            <a:gsLst>
              <a:gs pos="0">
                <a:schemeClr val="tx2">
                  <a:lumMod val="60000"/>
                  <a:lumOff val="40000"/>
                  <a:alpha val="44000"/>
                </a:schemeClr>
              </a:gs>
              <a:gs pos="45000">
                <a:schemeClr val="bg1">
                  <a:alpha val="7000"/>
                </a:schemeClr>
              </a:gs>
              <a:gs pos="100000">
                <a:srgbClr val="005FFA">
                  <a:alpha val="59000"/>
                </a:srgbClr>
              </a:gs>
            </a:gsLst>
            <a:lin ang="5400000" scaled="0"/>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5" name="等腰三角形 3"/>
          <p:cNvSpPr/>
          <p:nvPr userDrawn="1"/>
        </p:nvSpPr>
        <p:spPr bwMode="auto">
          <a:xfrm flipH="1">
            <a:off x="5404282" y="557384"/>
            <a:ext cx="3407677" cy="3617649"/>
          </a:xfrm>
          <a:custGeom>
            <a:avLst/>
            <a:gdLst>
              <a:gd name="connsiteX0" fmla="*/ 0 w 3600445"/>
              <a:gd name="connsiteY0" fmla="*/ 2160267 h 2160267"/>
              <a:gd name="connsiteX1" fmla="*/ 3600445 w 3600445"/>
              <a:gd name="connsiteY1" fmla="*/ 0 h 2160267"/>
              <a:gd name="connsiteX2" fmla="*/ 3600445 w 3600445"/>
              <a:gd name="connsiteY2" fmla="*/ 2160267 h 2160267"/>
              <a:gd name="connsiteX3" fmla="*/ 0 w 3600445"/>
              <a:gd name="connsiteY3" fmla="*/ 2160267 h 2160267"/>
              <a:gd name="connsiteX0" fmla="*/ 0 w 3600445"/>
              <a:gd name="connsiteY0" fmla="*/ 2160267 h 2934967"/>
              <a:gd name="connsiteX1" fmla="*/ 3600445 w 3600445"/>
              <a:gd name="connsiteY1" fmla="*/ 0 h 2934967"/>
              <a:gd name="connsiteX2" fmla="*/ 742945 w 3600445"/>
              <a:gd name="connsiteY2" fmla="*/ 2934967 h 2934967"/>
              <a:gd name="connsiteX3" fmla="*/ 0 w 3600445"/>
              <a:gd name="connsiteY3" fmla="*/ 2160267 h 2934967"/>
              <a:gd name="connsiteX0" fmla="*/ 0 w 7956545"/>
              <a:gd name="connsiteY0" fmla="*/ 2236467 h 3011167"/>
              <a:gd name="connsiteX1" fmla="*/ 7956545 w 7956545"/>
              <a:gd name="connsiteY1" fmla="*/ 0 h 3011167"/>
              <a:gd name="connsiteX2" fmla="*/ 742945 w 7956545"/>
              <a:gd name="connsiteY2" fmla="*/ 3011167 h 3011167"/>
              <a:gd name="connsiteX3" fmla="*/ 0 w 7956545"/>
              <a:gd name="connsiteY3" fmla="*/ 2236467 h 3011167"/>
              <a:gd name="connsiteX0" fmla="*/ 0 w 8032745"/>
              <a:gd name="connsiteY0" fmla="*/ 1804667 h 3011167"/>
              <a:gd name="connsiteX1" fmla="*/ 8032745 w 8032745"/>
              <a:gd name="connsiteY1" fmla="*/ 0 h 3011167"/>
              <a:gd name="connsiteX2" fmla="*/ 819145 w 8032745"/>
              <a:gd name="connsiteY2" fmla="*/ 3011167 h 3011167"/>
              <a:gd name="connsiteX3" fmla="*/ 0 w 8032745"/>
              <a:gd name="connsiteY3" fmla="*/ 1804667 h 3011167"/>
              <a:gd name="connsiteX0" fmla="*/ 146055 w 8178800"/>
              <a:gd name="connsiteY0" fmla="*/ 1804667 h 3442967"/>
              <a:gd name="connsiteX1" fmla="*/ 8178800 w 8178800"/>
              <a:gd name="connsiteY1" fmla="*/ 0 h 3442967"/>
              <a:gd name="connsiteX2" fmla="*/ 0 w 8178800"/>
              <a:gd name="connsiteY2" fmla="*/ 3442967 h 3442967"/>
              <a:gd name="connsiteX3" fmla="*/ 146055 w 8178800"/>
              <a:gd name="connsiteY3" fmla="*/ 1804667 h 3442967"/>
              <a:gd name="connsiteX0" fmla="*/ 0 w 8032745"/>
              <a:gd name="connsiteY0" fmla="*/ 1804667 h 3341367"/>
              <a:gd name="connsiteX1" fmla="*/ 8032745 w 8032745"/>
              <a:gd name="connsiteY1" fmla="*/ 0 h 3341367"/>
              <a:gd name="connsiteX2" fmla="*/ 2017652 w 8032745"/>
              <a:gd name="connsiteY2" fmla="*/ 3341367 h 3341367"/>
              <a:gd name="connsiteX3" fmla="*/ 0 w 8032745"/>
              <a:gd name="connsiteY3" fmla="*/ 1804667 h 3341367"/>
              <a:gd name="connsiteX0" fmla="*/ 0 w 7825390"/>
              <a:gd name="connsiteY0" fmla="*/ 1347467 h 3341367"/>
              <a:gd name="connsiteX1" fmla="*/ 7825390 w 7825390"/>
              <a:gd name="connsiteY1" fmla="*/ 0 h 3341367"/>
              <a:gd name="connsiteX2" fmla="*/ 1810297 w 7825390"/>
              <a:gd name="connsiteY2" fmla="*/ 3341367 h 3341367"/>
              <a:gd name="connsiteX3" fmla="*/ 0 w 7825390"/>
              <a:gd name="connsiteY3" fmla="*/ 1347467 h 3341367"/>
              <a:gd name="connsiteX0" fmla="*/ 0 w 7825390"/>
              <a:gd name="connsiteY0" fmla="*/ 1347467 h 2998467"/>
              <a:gd name="connsiteX1" fmla="*/ 7825390 w 7825390"/>
              <a:gd name="connsiteY1" fmla="*/ 0 h 2998467"/>
              <a:gd name="connsiteX2" fmla="*/ 3690017 w 7825390"/>
              <a:gd name="connsiteY2" fmla="*/ 2998467 h 2998467"/>
              <a:gd name="connsiteX3" fmla="*/ 0 w 7825390"/>
              <a:gd name="connsiteY3" fmla="*/ 1347467 h 2998467"/>
              <a:gd name="connsiteX0" fmla="*/ 0 w 3690017"/>
              <a:gd name="connsiteY0" fmla="*/ 3023867 h 4674867"/>
              <a:gd name="connsiteX1" fmla="*/ 2321461 w 3690017"/>
              <a:gd name="connsiteY1" fmla="*/ 0 h 4674867"/>
              <a:gd name="connsiteX2" fmla="*/ 3690017 w 3690017"/>
              <a:gd name="connsiteY2" fmla="*/ 4674867 h 4674867"/>
              <a:gd name="connsiteX3" fmla="*/ 0 w 3690017"/>
              <a:gd name="connsiteY3" fmla="*/ 3023867 h 4674867"/>
              <a:gd name="connsiteX0" fmla="*/ 0 w 4460838"/>
              <a:gd name="connsiteY0" fmla="*/ 3023867 h 4160517"/>
              <a:gd name="connsiteX1" fmla="*/ 2321461 w 4460838"/>
              <a:gd name="connsiteY1" fmla="*/ 0 h 4160517"/>
              <a:gd name="connsiteX2" fmla="*/ 4460838 w 4460838"/>
              <a:gd name="connsiteY2" fmla="*/ 4160517 h 4160517"/>
              <a:gd name="connsiteX3" fmla="*/ 0 w 4460838"/>
              <a:gd name="connsiteY3" fmla="*/ 3023867 h 4160517"/>
              <a:gd name="connsiteX0" fmla="*/ 0 w 4460838"/>
              <a:gd name="connsiteY0" fmla="*/ 2833367 h 3970017"/>
              <a:gd name="connsiteX1" fmla="*/ 2727157 w 4460838"/>
              <a:gd name="connsiteY1" fmla="*/ 0 h 3970017"/>
              <a:gd name="connsiteX2" fmla="*/ 4460838 w 4460838"/>
              <a:gd name="connsiteY2" fmla="*/ 3970017 h 3970017"/>
              <a:gd name="connsiteX3" fmla="*/ 0 w 4460838"/>
              <a:gd name="connsiteY3" fmla="*/ 2833367 h 3970017"/>
              <a:gd name="connsiteX0" fmla="*/ 0 w 4366177"/>
              <a:gd name="connsiteY0" fmla="*/ 2833367 h 4331967"/>
              <a:gd name="connsiteX1" fmla="*/ 2727157 w 4366177"/>
              <a:gd name="connsiteY1" fmla="*/ 0 h 4331967"/>
              <a:gd name="connsiteX2" fmla="*/ 4366177 w 4366177"/>
              <a:gd name="connsiteY2" fmla="*/ 4331967 h 4331967"/>
              <a:gd name="connsiteX3" fmla="*/ 0 w 4366177"/>
              <a:gd name="connsiteY3" fmla="*/ 2833367 h 4331967"/>
              <a:gd name="connsiteX0" fmla="*/ 0 w 3189661"/>
              <a:gd name="connsiteY0" fmla="*/ 1042667 h 4331967"/>
              <a:gd name="connsiteX1" fmla="*/ 1550641 w 3189661"/>
              <a:gd name="connsiteY1" fmla="*/ 0 h 4331967"/>
              <a:gd name="connsiteX2" fmla="*/ 3189661 w 3189661"/>
              <a:gd name="connsiteY2" fmla="*/ 4331967 h 4331967"/>
              <a:gd name="connsiteX3" fmla="*/ 0 w 3189661"/>
              <a:gd name="connsiteY3" fmla="*/ 1042667 h 4331967"/>
              <a:gd name="connsiteX0" fmla="*/ 0 w 3189661"/>
              <a:gd name="connsiteY0" fmla="*/ 1480817 h 4770117"/>
              <a:gd name="connsiteX1" fmla="*/ 2186230 w 3189661"/>
              <a:gd name="connsiteY1" fmla="*/ 0 h 4770117"/>
              <a:gd name="connsiteX2" fmla="*/ 3189661 w 3189661"/>
              <a:gd name="connsiteY2" fmla="*/ 4770117 h 4770117"/>
              <a:gd name="connsiteX3" fmla="*/ 0 w 3189661"/>
              <a:gd name="connsiteY3" fmla="*/ 1480817 h 4770117"/>
            </a:gdLst>
            <a:ahLst/>
            <a:cxnLst>
              <a:cxn ang="0">
                <a:pos x="connsiteX0" y="connsiteY0"/>
              </a:cxn>
              <a:cxn ang="0">
                <a:pos x="connsiteX1" y="connsiteY1"/>
              </a:cxn>
              <a:cxn ang="0">
                <a:pos x="connsiteX2" y="connsiteY2"/>
              </a:cxn>
              <a:cxn ang="0">
                <a:pos x="connsiteX3" y="connsiteY3"/>
              </a:cxn>
            </a:cxnLst>
            <a:rect l="l" t="t" r="r" b="b"/>
            <a:pathLst>
              <a:path w="3189661" h="4770117">
                <a:moveTo>
                  <a:pt x="0" y="1480817"/>
                </a:moveTo>
                <a:lnTo>
                  <a:pt x="2186230" y="0"/>
                </a:lnTo>
                <a:lnTo>
                  <a:pt x="3189661" y="4770117"/>
                </a:lnTo>
                <a:lnTo>
                  <a:pt x="0" y="1480817"/>
                </a:lnTo>
                <a:close/>
              </a:path>
            </a:pathLst>
          </a:custGeom>
          <a:gradFill>
            <a:gsLst>
              <a:gs pos="0">
                <a:schemeClr val="tx2">
                  <a:alpha val="48000"/>
                </a:schemeClr>
              </a:gs>
              <a:gs pos="100000">
                <a:schemeClr val="bg1">
                  <a:alpha val="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6" name="等腰三角形 3"/>
          <p:cNvSpPr/>
          <p:nvPr userDrawn="1"/>
        </p:nvSpPr>
        <p:spPr bwMode="auto">
          <a:xfrm rot="10412591" flipH="1">
            <a:off x="1411232" y="982778"/>
            <a:ext cx="4183122" cy="2544581"/>
          </a:xfrm>
          <a:custGeom>
            <a:avLst/>
            <a:gdLst>
              <a:gd name="connsiteX0" fmla="*/ 0 w 3600445"/>
              <a:gd name="connsiteY0" fmla="*/ 2160267 h 2160267"/>
              <a:gd name="connsiteX1" fmla="*/ 3600445 w 3600445"/>
              <a:gd name="connsiteY1" fmla="*/ 0 h 2160267"/>
              <a:gd name="connsiteX2" fmla="*/ 3600445 w 3600445"/>
              <a:gd name="connsiteY2" fmla="*/ 2160267 h 2160267"/>
              <a:gd name="connsiteX3" fmla="*/ 0 w 3600445"/>
              <a:gd name="connsiteY3" fmla="*/ 2160267 h 2160267"/>
              <a:gd name="connsiteX0" fmla="*/ 0 w 3600445"/>
              <a:gd name="connsiteY0" fmla="*/ 2160267 h 2934967"/>
              <a:gd name="connsiteX1" fmla="*/ 3600445 w 3600445"/>
              <a:gd name="connsiteY1" fmla="*/ 0 h 2934967"/>
              <a:gd name="connsiteX2" fmla="*/ 742945 w 3600445"/>
              <a:gd name="connsiteY2" fmla="*/ 2934967 h 2934967"/>
              <a:gd name="connsiteX3" fmla="*/ 0 w 3600445"/>
              <a:gd name="connsiteY3" fmla="*/ 2160267 h 2934967"/>
              <a:gd name="connsiteX0" fmla="*/ 0 w 7956545"/>
              <a:gd name="connsiteY0" fmla="*/ 2236467 h 3011167"/>
              <a:gd name="connsiteX1" fmla="*/ 7956545 w 7956545"/>
              <a:gd name="connsiteY1" fmla="*/ 0 h 3011167"/>
              <a:gd name="connsiteX2" fmla="*/ 742945 w 7956545"/>
              <a:gd name="connsiteY2" fmla="*/ 3011167 h 3011167"/>
              <a:gd name="connsiteX3" fmla="*/ 0 w 7956545"/>
              <a:gd name="connsiteY3" fmla="*/ 2236467 h 3011167"/>
              <a:gd name="connsiteX0" fmla="*/ 0 w 8032745"/>
              <a:gd name="connsiteY0" fmla="*/ 1804667 h 3011167"/>
              <a:gd name="connsiteX1" fmla="*/ 8032745 w 8032745"/>
              <a:gd name="connsiteY1" fmla="*/ 0 h 3011167"/>
              <a:gd name="connsiteX2" fmla="*/ 819145 w 8032745"/>
              <a:gd name="connsiteY2" fmla="*/ 3011167 h 3011167"/>
              <a:gd name="connsiteX3" fmla="*/ 0 w 8032745"/>
              <a:gd name="connsiteY3" fmla="*/ 1804667 h 3011167"/>
              <a:gd name="connsiteX0" fmla="*/ 146055 w 8178800"/>
              <a:gd name="connsiteY0" fmla="*/ 1804667 h 3442967"/>
              <a:gd name="connsiteX1" fmla="*/ 8178800 w 8178800"/>
              <a:gd name="connsiteY1" fmla="*/ 0 h 3442967"/>
              <a:gd name="connsiteX2" fmla="*/ 0 w 8178800"/>
              <a:gd name="connsiteY2" fmla="*/ 3442967 h 3442967"/>
              <a:gd name="connsiteX3" fmla="*/ 146055 w 8178800"/>
              <a:gd name="connsiteY3" fmla="*/ 1804667 h 3442967"/>
              <a:gd name="connsiteX0" fmla="*/ 0 w 8032745"/>
              <a:gd name="connsiteY0" fmla="*/ 1804667 h 3341367"/>
              <a:gd name="connsiteX1" fmla="*/ 8032745 w 8032745"/>
              <a:gd name="connsiteY1" fmla="*/ 0 h 3341367"/>
              <a:gd name="connsiteX2" fmla="*/ 2017652 w 8032745"/>
              <a:gd name="connsiteY2" fmla="*/ 3341367 h 3341367"/>
              <a:gd name="connsiteX3" fmla="*/ 0 w 8032745"/>
              <a:gd name="connsiteY3" fmla="*/ 1804667 h 3341367"/>
              <a:gd name="connsiteX0" fmla="*/ 0 w 7825390"/>
              <a:gd name="connsiteY0" fmla="*/ 1347467 h 3341367"/>
              <a:gd name="connsiteX1" fmla="*/ 7825390 w 7825390"/>
              <a:gd name="connsiteY1" fmla="*/ 0 h 3341367"/>
              <a:gd name="connsiteX2" fmla="*/ 1810297 w 7825390"/>
              <a:gd name="connsiteY2" fmla="*/ 3341367 h 3341367"/>
              <a:gd name="connsiteX3" fmla="*/ 0 w 7825390"/>
              <a:gd name="connsiteY3" fmla="*/ 1347467 h 3341367"/>
              <a:gd name="connsiteX0" fmla="*/ 0 w 7825390"/>
              <a:gd name="connsiteY0" fmla="*/ 1347467 h 2998467"/>
              <a:gd name="connsiteX1" fmla="*/ 7825390 w 7825390"/>
              <a:gd name="connsiteY1" fmla="*/ 0 h 2998467"/>
              <a:gd name="connsiteX2" fmla="*/ 3690017 w 7825390"/>
              <a:gd name="connsiteY2" fmla="*/ 2998467 h 2998467"/>
              <a:gd name="connsiteX3" fmla="*/ 0 w 7825390"/>
              <a:gd name="connsiteY3" fmla="*/ 1347467 h 2998467"/>
              <a:gd name="connsiteX0" fmla="*/ 0 w 3690017"/>
              <a:gd name="connsiteY0" fmla="*/ 3023867 h 4674867"/>
              <a:gd name="connsiteX1" fmla="*/ 2321461 w 3690017"/>
              <a:gd name="connsiteY1" fmla="*/ 0 h 4674867"/>
              <a:gd name="connsiteX2" fmla="*/ 3690017 w 3690017"/>
              <a:gd name="connsiteY2" fmla="*/ 4674867 h 4674867"/>
              <a:gd name="connsiteX3" fmla="*/ 0 w 3690017"/>
              <a:gd name="connsiteY3" fmla="*/ 3023867 h 4674867"/>
              <a:gd name="connsiteX0" fmla="*/ 0 w 4460838"/>
              <a:gd name="connsiteY0" fmla="*/ 3023867 h 4160517"/>
              <a:gd name="connsiteX1" fmla="*/ 2321461 w 4460838"/>
              <a:gd name="connsiteY1" fmla="*/ 0 h 4160517"/>
              <a:gd name="connsiteX2" fmla="*/ 4460838 w 4460838"/>
              <a:gd name="connsiteY2" fmla="*/ 4160517 h 4160517"/>
              <a:gd name="connsiteX3" fmla="*/ 0 w 4460838"/>
              <a:gd name="connsiteY3" fmla="*/ 3023867 h 4160517"/>
              <a:gd name="connsiteX0" fmla="*/ 0 w 4460838"/>
              <a:gd name="connsiteY0" fmla="*/ 2833367 h 3970017"/>
              <a:gd name="connsiteX1" fmla="*/ 2727157 w 4460838"/>
              <a:gd name="connsiteY1" fmla="*/ 0 h 3970017"/>
              <a:gd name="connsiteX2" fmla="*/ 4460838 w 4460838"/>
              <a:gd name="connsiteY2" fmla="*/ 3970017 h 3970017"/>
              <a:gd name="connsiteX3" fmla="*/ 0 w 4460838"/>
              <a:gd name="connsiteY3" fmla="*/ 2833367 h 3970017"/>
              <a:gd name="connsiteX0" fmla="*/ 0 w 4366177"/>
              <a:gd name="connsiteY0" fmla="*/ 2833367 h 4331967"/>
              <a:gd name="connsiteX1" fmla="*/ 2727157 w 4366177"/>
              <a:gd name="connsiteY1" fmla="*/ 0 h 4331967"/>
              <a:gd name="connsiteX2" fmla="*/ 4366177 w 4366177"/>
              <a:gd name="connsiteY2" fmla="*/ 4331967 h 4331967"/>
              <a:gd name="connsiteX3" fmla="*/ 0 w 4366177"/>
              <a:gd name="connsiteY3" fmla="*/ 2833367 h 4331967"/>
              <a:gd name="connsiteX0" fmla="*/ 0 w 3189661"/>
              <a:gd name="connsiteY0" fmla="*/ 1042667 h 4331967"/>
              <a:gd name="connsiteX1" fmla="*/ 1550641 w 3189661"/>
              <a:gd name="connsiteY1" fmla="*/ 0 h 4331967"/>
              <a:gd name="connsiteX2" fmla="*/ 3189661 w 3189661"/>
              <a:gd name="connsiteY2" fmla="*/ 4331967 h 4331967"/>
              <a:gd name="connsiteX3" fmla="*/ 0 w 3189661"/>
              <a:gd name="connsiteY3" fmla="*/ 1042667 h 4331967"/>
              <a:gd name="connsiteX0" fmla="*/ 0 w 3189661"/>
              <a:gd name="connsiteY0" fmla="*/ 1480817 h 4770117"/>
              <a:gd name="connsiteX1" fmla="*/ 2186230 w 3189661"/>
              <a:gd name="connsiteY1" fmla="*/ 0 h 4770117"/>
              <a:gd name="connsiteX2" fmla="*/ 3189661 w 3189661"/>
              <a:gd name="connsiteY2" fmla="*/ 4770117 h 4770117"/>
              <a:gd name="connsiteX3" fmla="*/ 0 w 3189661"/>
              <a:gd name="connsiteY3" fmla="*/ 1480817 h 4770117"/>
              <a:gd name="connsiteX0" fmla="*/ 0 w 3465684"/>
              <a:gd name="connsiteY0" fmla="*/ 2275556 h 4770117"/>
              <a:gd name="connsiteX1" fmla="*/ 2462253 w 3465684"/>
              <a:gd name="connsiteY1" fmla="*/ 0 h 4770117"/>
              <a:gd name="connsiteX2" fmla="*/ 3465684 w 3465684"/>
              <a:gd name="connsiteY2" fmla="*/ 4770117 h 4770117"/>
              <a:gd name="connsiteX3" fmla="*/ 0 w 3465684"/>
              <a:gd name="connsiteY3" fmla="*/ 2275556 h 4770117"/>
              <a:gd name="connsiteX0" fmla="*/ 0 w 3465684"/>
              <a:gd name="connsiteY0" fmla="*/ 3335258 h 5829819"/>
              <a:gd name="connsiteX1" fmla="*/ 2211489 w 3465684"/>
              <a:gd name="connsiteY1" fmla="*/ 0 h 5829819"/>
              <a:gd name="connsiteX2" fmla="*/ 3465684 w 3465684"/>
              <a:gd name="connsiteY2" fmla="*/ 5829819 h 5829819"/>
              <a:gd name="connsiteX3" fmla="*/ 0 w 3465684"/>
              <a:gd name="connsiteY3" fmla="*/ 3335258 h 5829819"/>
              <a:gd name="connsiteX0" fmla="*/ 0 w 3364993"/>
              <a:gd name="connsiteY0" fmla="*/ 4192888 h 5829819"/>
              <a:gd name="connsiteX1" fmla="*/ 2110798 w 3364993"/>
              <a:gd name="connsiteY1" fmla="*/ 0 h 5829819"/>
              <a:gd name="connsiteX2" fmla="*/ 3364993 w 3364993"/>
              <a:gd name="connsiteY2" fmla="*/ 5829819 h 5829819"/>
              <a:gd name="connsiteX3" fmla="*/ 0 w 3364993"/>
              <a:gd name="connsiteY3" fmla="*/ 4192888 h 5829819"/>
              <a:gd name="connsiteX0" fmla="*/ 0 w 3364993"/>
              <a:gd name="connsiteY0" fmla="*/ 4192888 h 5829819"/>
              <a:gd name="connsiteX1" fmla="*/ 2110798 w 3364993"/>
              <a:gd name="connsiteY1" fmla="*/ 0 h 5829819"/>
              <a:gd name="connsiteX2" fmla="*/ 2940591 w 3364993"/>
              <a:gd name="connsiteY2" fmla="*/ 3840272 h 5829819"/>
              <a:gd name="connsiteX3" fmla="*/ 3364993 w 3364993"/>
              <a:gd name="connsiteY3" fmla="*/ 5829819 h 5829819"/>
              <a:gd name="connsiteX4" fmla="*/ 0 w 3364993"/>
              <a:gd name="connsiteY4" fmla="*/ 4192888 h 5829819"/>
              <a:gd name="connsiteX0" fmla="*/ 0 w 3364993"/>
              <a:gd name="connsiteY0" fmla="*/ 4192888 h 5829819"/>
              <a:gd name="connsiteX1" fmla="*/ 2110798 w 3364993"/>
              <a:gd name="connsiteY1" fmla="*/ 0 h 5829819"/>
              <a:gd name="connsiteX2" fmla="*/ 3359030 w 3364993"/>
              <a:gd name="connsiteY2" fmla="*/ 3486796 h 5829819"/>
              <a:gd name="connsiteX3" fmla="*/ 3364993 w 3364993"/>
              <a:gd name="connsiteY3" fmla="*/ 5829819 h 5829819"/>
              <a:gd name="connsiteX4" fmla="*/ 0 w 3364993"/>
              <a:gd name="connsiteY4" fmla="*/ 4192888 h 5829819"/>
              <a:gd name="connsiteX0" fmla="*/ 0 w 3359040"/>
              <a:gd name="connsiteY0" fmla="*/ 4192888 h 5719182"/>
              <a:gd name="connsiteX1" fmla="*/ 2110798 w 3359040"/>
              <a:gd name="connsiteY1" fmla="*/ 0 h 5719182"/>
              <a:gd name="connsiteX2" fmla="*/ 3359030 w 3359040"/>
              <a:gd name="connsiteY2" fmla="*/ 3486796 h 5719182"/>
              <a:gd name="connsiteX3" fmla="*/ 3083774 w 3359040"/>
              <a:gd name="connsiteY3" fmla="*/ 5719182 h 5719182"/>
              <a:gd name="connsiteX4" fmla="*/ 0 w 3359040"/>
              <a:gd name="connsiteY4" fmla="*/ 4192888 h 5719182"/>
              <a:gd name="connsiteX0" fmla="*/ 0 w 3359040"/>
              <a:gd name="connsiteY0" fmla="*/ 3160600 h 4686894"/>
              <a:gd name="connsiteX1" fmla="*/ 649496 w 3359040"/>
              <a:gd name="connsiteY1" fmla="*/ 0 h 4686894"/>
              <a:gd name="connsiteX2" fmla="*/ 3359030 w 3359040"/>
              <a:gd name="connsiteY2" fmla="*/ 2454508 h 4686894"/>
              <a:gd name="connsiteX3" fmla="*/ 3083774 w 3359040"/>
              <a:gd name="connsiteY3" fmla="*/ 4686894 h 4686894"/>
              <a:gd name="connsiteX4" fmla="*/ 0 w 3359040"/>
              <a:gd name="connsiteY4" fmla="*/ 3160600 h 4686894"/>
              <a:gd name="connsiteX0" fmla="*/ 0 w 3359045"/>
              <a:gd name="connsiteY0" fmla="*/ 3160600 h 4686894"/>
              <a:gd name="connsiteX1" fmla="*/ 649496 w 3359045"/>
              <a:gd name="connsiteY1" fmla="*/ 0 h 4686894"/>
              <a:gd name="connsiteX2" fmla="*/ 3359030 w 3359045"/>
              <a:gd name="connsiteY2" fmla="*/ 2454508 h 4686894"/>
              <a:gd name="connsiteX3" fmla="*/ 3083774 w 3359045"/>
              <a:gd name="connsiteY3" fmla="*/ 4686894 h 4686894"/>
              <a:gd name="connsiteX4" fmla="*/ 0 w 3359045"/>
              <a:gd name="connsiteY4" fmla="*/ 3160600 h 4686894"/>
              <a:gd name="connsiteX0" fmla="*/ 0 w 3359030"/>
              <a:gd name="connsiteY0" fmla="*/ 3160600 h 4686894"/>
              <a:gd name="connsiteX1" fmla="*/ 649496 w 3359030"/>
              <a:gd name="connsiteY1" fmla="*/ 0 h 4686894"/>
              <a:gd name="connsiteX2" fmla="*/ 3359030 w 3359030"/>
              <a:gd name="connsiteY2" fmla="*/ 2454508 h 4686894"/>
              <a:gd name="connsiteX3" fmla="*/ 3083774 w 3359030"/>
              <a:gd name="connsiteY3" fmla="*/ 4686894 h 4686894"/>
              <a:gd name="connsiteX4" fmla="*/ 0 w 3359030"/>
              <a:gd name="connsiteY4" fmla="*/ 3160600 h 4686894"/>
              <a:gd name="connsiteX0" fmla="*/ 0 w 3359030"/>
              <a:gd name="connsiteY0" fmla="*/ 3160600 h 4686894"/>
              <a:gd name="connsiteX1" fmla="*/ 649496 w 3359030"/>
              <a:gd name="connsiteY1" fmla="*/ 0 h 4686894"/>
              <a:gd name="connsiteX2" fmla="*/ 3359030 w 3359030"/>
              <a:gd name="connsiteY2" fmla="*/ 2454508 h 4686894"/>
              <a:gd name="connsiteX3" fmla="*/ 3083774 w 3359030"/>
              <a:gd name="connsiteY3" fmla="*/ 4686894 h 4686894"/>
              <a:gd name="connsiteX4" fmla="*/ 0 w 3359030"/>
              <a:gd name="connsiteY4" fmla="*/ 3160600 h 46868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9030" h="4686894">
                <a:moveTo>
                  <a:pt x="0" y="3160600"/>
                </a:moveTo>
                <a:lnTo>
                  <a:pt x="649496" y="0"/>
                </a:lnTo>
                <a:lnTo>
                  <a:pt x="3359030" y="2454508"/>
                </a:lnTo>
                <a:cubicBezTo>
                  <a:pt x="3188829" y="3892352"/>
                  <a:pt x="3364521" y="2424580"/>
                  <a:pt x="3083774" y="4686894"/>
                </a:cubicBezTo>
                <a:lnTo>
                  <a:pt x="0" y="3160600"/>
                </a:lnTo>
                <a:close/>
              </a:path>
            </a:pathLst>
          </a:custGeom>
          <a:gradFill flip="none" rotWithShape="1">
            <a:gsLst>
              <a:gs pos="7000">
                <a:srgbClr val="0099FF">
                  <a:alpha val="43000"/>
                </a:srgbClr>
              </a:gs>
              <a:gs pos="44000">
                <a:schemeClr val="tx1">
                  <a:alpha val="0"/>
                </a:schemeClr>
              </a:gs>
              <a:gs pos="83000">
                <a:srgbClr val="0099FF">
                  <a:alpha val="45000"/>
                </a:srgbClr>
              </a:gs>
            </a:gsLst>
            <a:path path="circle">
              <a:fillToRect l="50000" t="50000" r="50000" b="50000"/>
            </a:path>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pic>
        <p:nvPicPr>
          <p:cNvPr id="7" name="Picture 14" descr="PPECLOGO-eff2-1-2"/>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688281" y="1345207"/>
            <a:ext cx="1011511" cy="856074"/>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15" descr="PPECLOGO-eff2-1-3"/>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322242" y="987574"/>
            <a:ext cx="1034377" cy="86867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14" descr="PPECLOGO-eff2-1-2"/>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6660232" y="1207609"/>
            <a:ext cx="1011511" cy="856074"/>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14" descr="PPECLOGO-eff2-1-2"/>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4583905" y="945940"/>
            <a:ext cx="852191" cy="721236"/>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4" descr="PPECLOGO-eff2-1-2"/>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628529" y="1275028"/>
            <a:ext cx="852191" cy="721236"/>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5" descr="PPECLOGO-eff2-1-3"/>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862283" y="1471539"/>
            <a:ext cx="736947" cy="618888"/>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4" descr="PPECLOGO-eff2-1-2"/>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6480720" y="1905970"/>
            <a:ext cx="852191" cy="721236"/>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5" descr="PPECLOGO-eff2-1-3"/>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839431" y="913114"/>
            <a:ext cx="860362" cy="722532"/>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5" descr="PPECLOGO-eff2-1-3"/>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2269612" y="749007"/>
            <a:ext cx="860362" cy="722532"/>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PPECLOGO-eff2-1-3"/>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3129974" y="482506"/>
            <a:ext cx="1034377" cy="86867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5" descr="PPECLOGO-eff2-1-3"/>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713567" y="2248050"/>
            <a:ext cx="1305733" cy="1096555"/>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5" descr="PPECLOGO-eff2-1-3"/>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5010000" y="2033876"/>
            <a:ext cx="1034377" cy="868670"/>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5" descr="PPECLOGO-eff2-1-3"/>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6306726" y="1604664"/>
            <a:ext cx="1217602" cy="1022542"/>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5" descr="PPECLOGO-eff2-1-3"/>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1258100" y="1777278"/>
            <a:ext cx="860362" cy="722532"/>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15" descr="PPECLOGO-eff2-1-3"/>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2072901" y="2520256"/>
            <a:ext cx="1034377" cy="868670"/>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15" descr="PPECLOGO-eff2-1-3"/>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207171" y="2232059"/>
            <a:ext cx="860362" cy="722532"/>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15" descr="PPECLOGO-eff2-1-3"/>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2246916" y="3344113"/>
            <a:ext cx="1244964" cy="1045521"/>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15" descr="PPECLOGO-eff2-1-3"/>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2862461" y="2379588"/>
            <a:ext cx="860362" cy="7225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6166317"/>
      </p:ext>
    </p:extLst>
  </p:cSld>
  <p:clrMapOvr>
    <a:masterClrMapping/>
  </p:clrMapOvr>
  <p:transition spd="med" advClick="0" advTm="1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9500" fill="hold"/>
                                        <p:tgtEl>
                                          <p:spTgt spid="4"/>
                                        </p:tgtEl>
                                        <p:attrNameLst>
                                          <p:attrName>ppt_w</p:attrName>
                                        </p:attrNameLst>
                                      </p:cBhvr>
                                      <p:tavLst>
                                        <p:tav tm="0">
                                          <p:val>
                                            <p:fltVal val="0"/>
                                          </p:val>
                                        </p:tav>
                                        <p:tav tm="100000">
                                          <p:val>
                                            <p:strVal val="#ppt_w"/>
                                          </p:val>
                                        </p:tav>
                                      </p:tavLst>
                                    </p:anim>
                                    <p:anim calcmode="lin" valueType="num">
                                      <p:cBhvr>
                                        <p:cTn id="8" dur="9500" fill="hold"/>
                                        <p:tgtEl>
                                          <p:spTgt spid="4"/>
                                        </p:tgtEl>
                                        <p:attrNameLst>
                                          <p:attrName>ppt_h</p:attrName>
                                        </p:attrNameLst>
                                      </p:cBhvr>
                                      <p:tavLst>
                                        <p:tav tm="0">
                                          <p:val>
                                            <p:fltVal val="0"/>
                                          </p:val>
                                        </p:tav>
                                        <p:tav tm="100000">
                                          <p:val>
                                            <p:strVal val="#ppt_h"/>
                                          </p:val>
                                        </p:tav>
                                      </p:tavLst>
                                    </p:anim>
                                    <p:anim calcmode="lin" valueType="num">
                                      <p:cBhvr>
                                        <p:cTn id="9" dur="9500" fill="hold"/>
                                        <p:tgtEl>
                                          <p:spTgt spid="4"/>
                                        </p:tgtEl>
                                        <p:attrNameLst>
                                          <p:attrName>style.rotation</p:attrName>
                                        </p:attrNameLst>
                                      </p:cBhvr>
                                      <p:tavLst>
                                        <p:tav tm="0">
                                          <p:val>
                                            <p:fltVal val="90"/>
                                          </p:val>
                                        </p:tav>
                                        <p:tav tm="100000">
                                          <p:val>
                                            <p:fltVal val="0"/>
                                          </p:val>
                                        </p:tav>
                                      </p:tavLst>
                                    </p:anim>
                                    <p:animEffect transition="in" filter="fade">
                                      <p:cBhvr>
                                        <p:cTn id="10" dur="9500"/>
                                        <p:tgtEl>
                                          <p:spTgt spid="4"/>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9500" fill="hold"/>
                                        <p:tgtEl>
                                          <p:spTgt spid="5"/>
                                        </p:tgtEl>
                                        <p:attrNameLst>
                                          <p:attrName>ppt_w</p:attrName>
                                        </p:attrNameLst>
                                      </p:cBhvr>
                                      <p:tavLst>
                                        <p:tav tm="0">
                                          <p:val>
                                            <p:fltVal val="0"/>
                                          </p:val>
                                        </p:tav>
                                        <p:tav tm="100000">
                                          <p:val>
                                            <p:strVal val="#ppt_w"/>
                                          </p:val>
                                        </p:tav>
                                      </p:tavLst>
                                    </p:anim>
                                    <p:anim calcmode="lin" valueType="num">
                                      <p:cBhvr>
                                        <p:cTn id="14" dur="9500" fill="hold"/>
                                        <p:tgtEl>
                                          <p:spTgt spid="5"/>
                                        </p:tgtEl>
                                        <p:attrNameLst>
                                          <p:attrName>ppt_h</p:attrName>
                                        </p:attrNameLst>
                                      </p:cBhvr>
                                      <p:tavLst>
                                        <p:tav tm="0">
                                          <p:val>
                                            <p:fltVal val="0"/>
                                          </p:val>
                                        </p:tav>
                                        <p:tav tm="100000">
                                          <p:val>
                                            <p:strVal val="#ppt_h"/>
                                          </p:val>
                                        </p:tav>
                                      </p:tavLst>
                                    </p:anim>
                                    <p:anim calcmode="lin" valueType="num">
                                      <p:cBhvr>
                                        <p:cTn id="15" dur="9500" fill="hold"/>
                                        <p:tgtEl>
                                          <p:spTgt spid="5"/>
                                        </p:tgtEl>
                                        <p:attrNameLst>
                                          <p:attrName>style.rotation</p:attrName>
                                        </p:attrNameLst>
                                      </p:cBhvr>
                                      <p:tavLst>
                                        <p:tav tm="0">
                                          <p:val>
                                            <p:fltVal val="90"/>
                                          </p:val>
                                        </p:tav>
                                        <p:tav tm="100000">
                                          <p:val>
                                            <p:fltVal val="0"/>
                                          </p:val>
                                        </p:tav>
                                      </p:tavLst>
                                    </p:anim>
                                    <p:animEffect transition="in" filter="fade">
                                      <p:cBhvr>
                                        <p:cTn id="16" dur="9500"/>
                                        <p:tgtEl>
                                          <p:spTgt spid="5"/>
                                        </p:tgtEl>
                                      </p:cBhvr>
                                    </p:animEffect>
                                  </p:childTnLst>
                                </p:cTn>
                              </p:par>
                              <p:par>
                                <p:cTn id="17" presetID="45" presetClass="entr" presetSubtype="0" fill="hold" grpId="1"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9500"/>
                                        <p:tgtEl>
                                          <p:spTgt spid="5"/>
                                        </p:tgtEl>
                                      </p:cBhvr>
                                    </p:animEffect>
                                    <p:anim calcmode="lin" valueType="num">
                                      <p:cBhvr>
                                        <p:cTn id="20" dur="9500" fill="hold"/>
                                        <p:tgtEl>
                                          <p:spTgt spid="5"/>
                                        </p:tgtEl>
                                        <p:attrNameLst>
                                          <p:attrName>ppt_w</p:attrName>
                                        </p:attrNameLst>
                                      </p:cBhvr>
                                      <p:tavLst>
                                        <p:tav tm="0" fmla="#ppt_w*sin(2.5*pi*$)">
                                          <p:val>
                                            <p:fltVal val="0"/>
                                          </p:val>
                                        </p:tav>
                                        <p:tav tm="100000">
                                          <p:val>
                                            <p:fltVal val="1"/>
                                          </p:val>
                                        </p:tav>
                                      </p:tavLst>
                                    </p:anim>
                                    <p:anim calcmode="lin" valueType="num">
                                      <p:cBhvr>
                                        <p:cTn id="21" dur="9500" fill="hold"/>
                                        <p:tgtEl>
                                          <p:spTgt spid="5"/>
                                        </p:tgtEl>
                                        <p:attrNameLst>
                                          <p:attrName>ppt_h</p:attrName>
                                        </p:attrNameLst>
                                      </p:cBhvr>
                                      <p:tavLst>
                                        <p:tav tm="0">
                                          <p:val>
                                            <p:strVal val="#ppt_h"/>
                                          </p:val>
                                        </p:tav>
                                        <p:tav tm="100000">
                                          <p:val>
                                            <p:strVal val="#ppt_h"/>
                                          </p:val>
                                        </p:tav>
                                      </p:tavLst>
                                    </p:anim>
                                  </p:childTnLst>
                                </p:cTn>
                              </p:par>
                              <p:par>
                                <p:cTn id="22" presetID="31" presetClass="entr" presetSubtype="0" fill="hold" grpId="0" nodeType="with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9500" fill="hold"/>
                                        <p:tgtEl>
                                          <p:spTgt spid="6"/>
                                        </p:tgtEl>
                                        <p:attrNameLst>
                                          <p:attrName>ppt_w</p:attrName>
                                        </p:attrNameLst>
                                      </p:cBhvr>
                                      <p:tavLst>
                                        <p:tav tm="0">
                                          <p:val>
                                            <p:fltVal val="0"/>
                                          </p:val>
                                        </p:tav>
                                        <p:tav tm="100000">
                                          <p:val>
                                            <p:strVal val="#ppt_w"/>
                                          </p:val>
                                        </p:tav>
                                      </p:tavLst>
                                    </p:anim>
                                    <p:anim calcmode="lin" valueType="num">
                                      <p:cBhvr>
                                        <p:cTn id="25" dur="9500" fill="hold"/>
                                        <p:tgtEl>
                                          <p:spTgt spid="6"/>
                                        </p:tgtEl>
                                        <p:attrNameLst>
                                          <p:attrName>ppt_h</p:attrName>
                                        </p:attrNameLst>
                                      </p:cBhvr>
                                      <p:tavLst>
                                        <p:tav tm="0">
                                          <p:val>
                                            <p:fltVal val="0"/>
                                          </p:val>
                                        </p:tav>
                                        <p:tav tm="100000">
                                          <p:val>
                                            <p:strVal val="#ppt_h"/>
                                          </p:val>
                                        </p:tav>
                                      </p:tavLst>
                                    </p:anim>
                                    <p:anim calcmode="lin" valueType="num">
                                      <p:cBhvr>
                                        <p:cTn id="26" dur="9500" fill="hold"/>
                                        <p:tgtEl>
                                          <p:spTgt spid="6"/>
                                        </p:tgtEl>
                                        <p:attrNameLst>
                                          <p:attrName>style.rotation</p:attrName>
                                        </p:attrNameLst>
                                      </p:cBhvr>
                                      <p:tavLst>
                                        <p:tav tm="0">
                                          <p:val>
                                            <p:fltVal val="90"/>
                                          </p:val>
                                        </p:tav>
                                        <p:tav tm="100000">
                                          <p:val>
                                            <p:fltVal val="0"/>
                                          </p:val>
                                        </p:tav>
                                      </p:tavLst>
                                    </p:anim>
                                    <p:animEffect transition="in" filter="fade">
                                      <p:cBhvr>
                                        <p:cTn id="27" dur="9500"/>
                                        <p:tgtEl>
                                          <p:spTgt spid="6"/>
                                        </p:tgtEl>
                                      </p:cBhvr>
                                    </p:animEffect>
                                  </p:childTnLst>
                                </p:cTn>
                              </p:par>
                              <p:par>
                                <p:cTn id="28" presetID="45" presetClass="entr" presetSubtype="0" fill="hold" grpId="1" nodeType="with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9500"/>
                                        <p:tgtEl>
                                          <p:spTgt spid="6"/>
                                        </p:tgtEl>
                                      </p:cBhvr>
                                    </p:animEffect>
                                    <p:anim calcmode="lin" valueType="num">
                                      <p:cBhvr>
                                        <p:cTn id="31" dur="9500" fill="hold"/>
                                        <p:tgtEl>
                                          <p:spTgt spid="6"/>
                                        </p:tgtEl>
                                        <p:attrNameLst>
                                          <p:attrName>ppt_w</p:attrName>
                                        </p:attrNameLst>
                                      </p:cBhvr>
                                      <p:tavLst>
                                        <p:tav tm="0" fmla="#ppt_w*sin(2.5*pi*$)">
                                          <p:val>
                                            <p:fltVal val="0"/>
                                          </p:val>
                                        </p:tav>
                                        <p:tav tm="100000">
                                          <p:val>
                                            <p:fltVal val="1"/>
                                          </p:val>
                                        </p:tav>
                                      </p:tavLst>
                                    </p:anim>
                                    <p:anim calcmode="lin" valueType="num">
                                      <p:cBhvr>
                                        <p:cTn id="32" dur="9500" fill="hold"/>
                                        <p:tgtEl>
                                          <p:spTgt spid="6"/>
                                        </p:tgtEl>
                                        <p:attrNameLst>
                                          <p:attrName>ppt_h</p:attrName>
                                        </p:attrNameLst>
                                      </p:cBhvr>
                                      <p:tavLst>
                                        <p:tav tm="0">
                                          <p:val>
                                            <p:strVal val="#ppt_h"/>
                                          </p:val>
                                        </p:tav>
                                        <p:tav tm="100000">
                                          <p:val>
                                            <p:strVal val="#ppt_h"/>
                                          </p:val>
                                        </p:tav>
                                      </p:tavLst>
                                    </p:anim>
                                  </p:childTnLst>
                                </p:cTn>
                              </p:par>
                              <p:par>
                                <p:cTn id="33" presetID="31" presetClass="entr" presetSubtype="0" fill="hold" grpId="0" nodeType="withEffect">
                                  <p:stCondLst>
                                    <p:cond delay="0"/>
                                  </p:stCondLst>
                                  <p:childTnLst>
                                    <p:set>
                                      <p:cBhvr>
                                        <p:cTn id="34" dur="1" fill="hold">
                                          <p:stCondLst>
                                            <p:cond delay="0"/>
                                          </p:stCondLst>
                                        </p:cTn>
                                        <p:tgtEl>
                                          <p:spTgt spid="3"/>
                                        </p:tgtEl>
                                        <p:attrNameLst>
                                          <p:attrName>style.visibility</p:attrName>
                                        </p:attrNameLst>
                                      </p:cBhvr>
                                      <p:to>
                                        <p:strVal val="visible"/>
                                      </p:to>
                                    </p:set>
                                    <p:anim calcmode="lin" valueType="num">
                                      <p:cBhvr>
                                        <p:cTn id="35" dur="9500" fill="hold"/>
                                        <p:tgtEl>
                                          <p:spTgt spid="3"/>
                                        </p:tgtEl>
                                        <p:attrNameLst>
                                          <p:attrName>ppt_w</p:attrName>
                                        </p:attrNameLst>
                                      </p:cBhvr>
                                      <p:tavLst>
                                        <p:tav tm="0">
                                          <p:val>
                                            <p:fltVal val="0"/>
                                          </p:val>
                                        </p:tav>
                                        <p:tav tm="100000">
                                          <p:val>
                                            <p:strVal val="#ppt_w"/>
                                          </p:val>
                                        </p:tav>
                                      </p:tavLst>
                                    </p:anim>
                                    <p:anim calcmode="lin" valueType="num">
                                      <p:cBhvr>
                                        <p:cTn id="36" dur="9500" fill="hold"/>
                                        <p:tgtEl>
                                          <p:spTgt spid="3"/>
                                        </p:tgtEl>
                                        <p:attrNameLst>
                                          <p:attrName>ppt_h</p:attrName>
                                        </p:attrNameLst>
                                      </p:cBhvr>
                                      <p:tavLst>
                                        <p:tav tm="0">
                                          <p:val>
                                            <p:fltVal val="0"/>
                                          </p:val>
                                        </p:tav>
                                        <p:tav tm="100000">
                                          <p:val>
                                            <p:strVal val="#ppt_h"/>
                                          </p:val>
                                        </p:tav>
                                      </p:tavLst>
                                    </p:anim>
                                    <p:anim calcmode="lin" valueType="num">
                                      <p:cBhvr>
                                        <p:cTn id="37" dur="9500" fill="hold"/>
                                        <p:tgtEl>
                                          <p:spTgt spid="3"/>
                                        </p:tgtEl>
                                        <p:attrNameLst>
                                          <p:attrName>style.rotation</p:attrName>
                                        </p:attrNameLst>
                                      </p:cBhvr>
                                      <p:tavLst>
                                        <p:tav tm="0">
                                          <p:val>
                                            <p:fltVal val="90"/>
                                          </p:val>
                                        </p:tav>
                                        <p:tav tm="100000">
                                          <p:val>
                                            <p:fltVal val="0"/>
                                          </p:val>
                                        </p:tav>
                                      </p:tavLst>
                                    </p:anim>
                                    <p:animEffect transition="in" filter="fade">
                                      <p:cBhvr>
                                        <p:cTn id="38" dur="9500"/>
                                        <p:tgtEl>
                                          <p:spTgt spid="3"/>
                                        </p:tgtEl>
                                      </p:cBhvr>
                                    </p:animEffect>
                                  </p:childTnLst>
                                </p:cTn>
                              </p:par>
                              <p:par>
                                <p:cTn id="39" presetID="45" presetClass="entr" presetSubtype="0" fill="hold" grpId="1" nodeType="with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fade">
                                      <p:cBhvr>
                                        <p:cTn id="41" dur="9500"/>
                                        <p:tgtEl>
                                          <p:spTgt spid="4"/>
                                        </p:tgtEl>
                                      </p:cBhvr>
                                    </p:animEffect>
                                    <p:anim calcmode="lin" valueType="num">
                                      <p:cBhvr>
                                        <p:cTn id="42" dur="9500" fill="hold"/>
                                        <p:tgtEl>
                                          <p:spTgt spid="4"/>
                                        </p:tgtEl>
                                        <p:attrNameLst>
                                          <p:attrName>ppt_w</p:attrName>
                                        </p:attrNameLst>
                                      </p:cBhvr>
                                      <p:tavLst>
                                        <p:tav tm="0" fmla="#ppt_w*sin(2.5*pi*$)">
                                          <p:val>
                                            <p:fltVal val="0"/>
                                          </p:val>
                                        </p:tav>
                                        <p:tav tm="100000">
                                          <p:val>
                                            <p:fltVal val="1"/>
                                          </p:val>
                                        </p:tav>
                                      </p:tavLst>
                                    </p:anim>
                                    <p:anim calcmode="lin" valueType="num">
                                      <p:cBhvr>
                                        <p:cTn id="43" dur="9500" fill="hold"/>
                                        <p:tgtEl>
                                          <p:spTgt spid="4"/>
                                        </p:tgtEl>
                                        <p:attrNameLst>
                                          <p:attrName>ppt_h</p:attrName>
                                        </p:attrNameLst>
                                      </p:cBhvr>
                                      <p:tavLst>
                                        <p:tav tm="0">
                                          <p:val>
                                            <p:strVal val="#ppt_h"/>
                                          </p:val>
                                        </p:tav>
                                        <p:tav tm="100000">
                                          <p:val>
                                            <p:strVal val="#ppt_h"/>
                                          </p:val>
                                        </p:tav>
                                      </p:tavLst>
                                    </p:anim>
                                  </p:childTnLst>
                                </p:cTn>
                              </p:par>
                              <p:par>
                                <p:cTn id="44" presetID="49" presetClass="entr" presetSubtype="0" decel="100000" fill="hold" grpId="1" nodeType="withEffect">
                                  <p:stCondLst>
                                    <p:cond delay="0"/>
                                  </p:stCondLst>
                                  <p:childTnLst>
                                    <p:set>
                                      <p:cBhvr>
                                        <p:cTn id="45" dur="1" fill="hold">
                                          <p:stCondLst>
                                            <p:cond delay="0"/>
                                          </p:stCondLst>
                                        </p:cTn>
                                        <p:tgtEl>
                                          <p:spTgt spid="3"/>
                                        </p:tgtEl>
                                        <p:attrNameLst>
                                          <p:attrName>style.visibility</p:attrName>
                                        </p:attrNameLst>
                                      </p:cBhvr>
                                      <p:to>
                                        <p:strVal val="visible"/>
                                      </p:to>
                                    </p:set>
                                    <p:anim calcmode="lin" valueType="num">
                                      <p:cBhvr>
                                        <p:cTn id="46" dur="9500" fill="hold"/>
                                        <p:tgtEl>
                                          <p:spTgt spid="3"/>
                                        </p:tgtEl>
                                        <p:attrNameLst>
                                          <p:attrName>ppt_w</p:attrName>
                                        </p:attrNameLst>
                                      </p:cBhvr>
                                      <p:tavLst>
                                        <p:tav tm="0">
                                          <p:val>
                                            <p:fltVal val="0"/>
                                          </p:val>
                                        </p:tav>
                                        <p:tav tm="100000">
                                          <p:val>
                                            <p:strVal val="#ppt_w"/>
                                          </p:val>
                                        </p:tav>
                                      </p:tavLst>
                                    </p:anim>
                                    <p:anim calcmode="lin" valueType="num">
                                      <p:cBhvr>
                                        <p:cTn id="47" dur="9500" fill="hold"/>
                                        <p:tgtEl>
                                          <p:spTgt spid="3"/>
                                        </p:tgtEl>
                                        <p:attrNameLst>
                                          <p:attrName>ppt_h</p:attrName>
                                        </p:attrNameLst>
                                      </p:cBhvr>
                                      <p:tavLst>
                                        <p:tav tm="0">
                                          <p:val>
                                            <p:fltVal val="0"/>
                                          </p:val>
                                        </p:tav>
                                        <p:tav tm="100000">
                                          <p:val>
                                            <p:strVal val="#ppt_h"/>
                                          </p:val>
                                        </p:tav>
                                      </p:tavLst>
                                    </p:anim>
                                    <p:anim calcmode="lin" valueType="num">
                                      <p:cBhvr>
                                        <p:cTn id="48" dur="9500" fill="hold"/>
                                        <p:tgtEl>
                                          <p:spTgt spid="3"/>
                                        </p:tgtEl>
                                        <p:attrNameLst>
                                          <p:attrName>style.rotation</p:attrName>
                                        </p:attrNameLst>
                                      </p:cBhvr>
                                      <p:tavLst>
                                        <p:tav tm="0">
                                          <p:val>
                                            <p:fltVal val="360"/>
                                          </p:val>
                                        </p:tav>
                                        <p:tav tm="100000">
                                          <p:val>
                                            <p:fltVal val="0"/>
                                          </p:val>
                                        </p:tav>
                                      </p:tavLst>
                                    </p:anim>
                                    <p:animEffect transition="in" filter="fade">
                                      <p:cBhvr>
                                        <p:cTn id="49" dur="9500"/>
                                        <p:tgtEl>
                                          <p:spTgt spid="3"/>
                                        </p:tgtEl>
                                      </p:cBhvr>
                                    </p:animEffect>
                                  </p:childTnLst>
                                </p:cTn>
                              </p:par>
                              <p:par>
                                <p:cTn id="50" presetID="6" presetClass="emph" presetSubtype="0" fill="hold" grpId="2" nodeType="withEffect">
                                  <p:stCondLst>
                                    <p:cond delay="0"/>
                                  </p:stCondLst>
                                  <p:childTnLst>
                                    <p:animScale>
                                      <p:cBhvr>
                                        <p:cTn id="51" dur="9500" fill="hold"/>
                                        <p:tgtEl>
                                          <p:spTgt spid="4"/>
                                        </p:tgtEl>
                                      </p:cBhvr>
                                      <p:by x="300000" y="300000"/>
                                    </p:animScale>
                                  </p:childTnLst>
                                </p:cTn>
                              </p:par>
                              <p:par>
                                <p:cTn id="52" presetID="6" presetClass="emph" presetSubtype="0" fill="hold" grpId="2" nodeType="withEffect">
                                  <p:stCondLst>
                                    <p:cond delay="0"/>
                                  </p:stCondLst>
                                  <p:childTnLst>
                                    <p:animScale>
                                      <p:cBhvr>
                                        <p:cTn id="53" dur="9500" fill="hold"/>
                                        <p:tgtEl>
                                          <p:spTgt spid="5"/>
                                        </p:tgtEl>
                                      </p:cBhvr>
                                      <p:by x="300000" y="300000"/>
                                    </p:animScale>
                                  </p:childTnLst>
                                </p:cTn>
                              </p:par>
                              <p:par>
                                <p:cTn id="54" presetID="6" presetClass="emph" presetSubtype="0" fill="hold" grpId="2" nodeType="withEffect">
                                  <p:stCondLst>
                                    <p:cond delay="0"/>
                                  </p:stCondLst>
                                  <p:childTnLst>
                                    <p:animScale>
                                      <p:cBhvr>
                                        <p:cTn id="55" dur="9500" fill="hold"/>
                                        <p:tgtEl>
                                          <p:spTgt spid="6"/>
                                        </p:tgtEl>
                                      </p:cBhvr>
                                      <p:by x="300000" y="300000"/>
                                    </p:animScale>
                                  </p:childTnLst>
                                </p:cTn>
                              </p:par>
                              <p:par>
                                <p:cTn id="56" presetID="6" presetClass="emph" presetSubtype="0" fill="hold" grpId="2" nodeType="withEffect">
                                  <p:stCondLst>
                                    <p:cond delay="0"/>
                                  </p:stCondLst>
                                  <p:childTnLst>
                                    <p:animScale>
                                      <p:cBhvr>
                                        <p:cTn id="57" dur="9500" fill="hold"/>
                                        <p:tgtEl>
                                          <p:spTgt spid="3"/>
                                        </p:tgtEl>
                                      </p:cBhvr>
                                      <p:by x="300000" y="300000"/>
                                    </p:animScale>
                                  </p:childTnLst>
                                </p:cTn>
                              </p:par>
                              <p:par>
                                <p:cTn id="58" presetID="10" presetClass="exit" presetSubtype="0" fill="hold" grpId="3" nodeType="withEffect">
                                  <p:stCondLst>
                                    <p:cond delay="9500"/>
                                  </p:stCondLst>
                                  <p:childTnLst>
                                    <p:animEffect transition="out" filter="fade">
                                      <p:cBhvr>
                                        <p:cTn id="59" dur="1000"/>
                                        <p:tgtEl>
                                          <p:spTgt spid="4"/>
                                        </p:tgtEl>
                                      </p:cBhvr>
                                    </p:animEffect>
                                    <p:set>
                                      <p:cBhvr>
                                        <p:cTn id="60" dur="1" fill="hold">
                                          <p:stCondLst>
                                            <p:cond delay="999"/>
                                          </p:stCondLst>
                                        </p:cTn>
                                        <p:tgtEl>
                                          <p:spTgt spid="4"/>
                                        </p:tgtEl>
                                        <p:attrNameLst>
                                          <p:attrName>style.visibility</p:attrName>
                                        </p:attrNameLst>
                                      </p:cBhvr>
                                      <p:to>
                                        <p:strVal val="hidden"/>
                                      </p:to>
                                    </p:set>
                                  </p:childTnLst>
                                </p:cTn>
                              </p:par>
                              <p:par>
                                <p:cTn id="61" presetID="10" presetClass="exit" presetSubtype="0" fill="hold" grpId="3" nodeType="withEffect">
                                  <p:stCondLst>
                                    <p:cond delay="9500"/>
                                  </p:stCondLst>
                                  <p:childTnLst>
                                    <p:animEffect transition="out" filter="fade">
                                      <p:cBhvr>
                                        <p:cTn id="62" dur="1000"/>
                                        <p:tgtEl>
                                          <p:spTgt spid="5"/>
                                        </p:tgtEl>
                                      </p:cBhvr>
                                    </p:animEffect>
                                    <p:set>
                                      <p:cBhvr>
                                        <p:cTn id="63" dur="1" fill="hold">
                                          <p:stCondLst>
                                            <p:cond delay="999"/>
                                          </p:stCondLst>
                                        </p:cTn>
                                        <p:tgtEl>
                                          <p:spTgt spid="5"/>
                                        </p:tgtEl>
                                        <p:attrNameLst>
                                          <p:attrName>style.visibility</p:attrName>
                                        </p:attrNameLst>
                                      </p:cBhvr>
                                      <p:to>
                                        <p:strVal val="hidden"/>
                                      </p:to>
                                    </p:set>
                                  </p:childTnLst>
                                </p:cTn>
                              </p:par>
                              <p:par>
                                <p:cTn id="64" presetID="10" presetClass="exit" presetSubtype="0" fill="hold" grpId="3" nodeType="withEffect">
                                  <p:stCondLst>
                                    <p:cond delay="9500"/>
                                  </p:stCondLst>
                                  <p:childTnLst>
                                    <p:animEffect transition="out" filter="fade">
                                      <p:cBhvr>
                                        <p:cTn id="65" dur="1000"/>
                                        <p:tgtEl>
                                          <p:spTgt spid="6"/>
                                        </p:tgtEl>
                                      </p:cBhvr>
                                    </p:animEffect>
                                    <p:set>
                                      <p:cBhvr>
                                        <p:cTn id="66" dur="1" fill="hold">
                                          <p:stCondLst>
                                            <p:cond delay="999"/>
                                          </p:stCondLst>
                                        </p:cTn>
                                        <p:tgtEl>
                                          <p:spTgt spid="6"/>
                                        </p:tgtEl>
                                        <p:attrNameLst>
                                          <p:attrName>style.visibility</p:attrName>
                                        </p:attrNameLst>
                                      </p:cBhvr>
                                      <p:to>
                                        <p:strVal val="hidden"/>
                                      </p:to>
                                    </p:set>
                                  </p:childTnLst>
                                </p:cTn>
                              </p:par>
                              <p:par>
                                <p:cTn id="67" presetID="10" presetClass="exit" presetSubtype="0" fill="hold" grpId="3" nodeType="withEffect">
                                  <p:stCondLst>
                                    <p:cond delay="9500"/>
                                  </p:stCondLst>
                                  <p:childTnLst>
                                    <p:animEffect transition="out" filter="fade">
                                      <p:cBhvr>
                                        <p:cTn id="68" dur="1000"/>
                                        <p:tgtEl>
                                          <p:spTgt spid="3"/>
                                        </p:tgtEl>
                                      </p:cBhvr>
                                    </p:animEffect>
                                    <p:set>
                                      <p:cBhvr>
                                        <p:cTn id="69" dur="1" fill="hold">
                                          <p:stCondLst>
                                            <p:cond delay="999"/>
                                          </p:stCondLst>
                                        </p:cTn>
                                        <p:tgtEl>
                                          <p:spTgt spid="3"/>
                                        </p:tgtEl>
                                        <p:attrNameLst>
                                          <p:attrName>style.visibility</p:attrName>
                                        </p:attrNameLst>
                                      </p:cBhvr>
                                      <p:to>
                                        <p:strVal val="hidden"/>
                                      </p:to>
                                    </p:set>
                                  </p:childTnLst>
                                </p:cTn>
                              </p:par>
                              <p:par>
                                <p:cTn id="70" presetID="10" presetClass="entr" presetSubtype="0" fill="hold" nodeType="withEffect">
                                  <p:stCondLst>
                                    <p:cond delay="0"/>
                                  </p:stCondLst>
                                  <p:childTnLst>
                                    <p:set>
                                      <p:cBhvr>
                                        <p:cTn id="71" dur="1" fill="hold">
                                          <p:stCondLst>
                                            <p:cond delay="0"/>
                                          </p:stCondLst>
                                        </p:cTn>
                                        <p:tgtEl>
                                          <p:spTgt spid="7"/>
                                        </p:tgtEl>
                                        <p:attrNameLst>
                                          <p:attrName>style.visibility</p:attrName>
                                        </p:attrNameLst>
                                      </p:cBhvr>
                                      <p:to>
                                        <p:strVal val="visible"/>
                                      </p:to>
                                    </p:set>
                                    <p:animEffect transition="in" filter="fade">
                                      <p:cBhvr>
                                        <p:cTn id="72" dur="100"/>
                                        <p:tgtEl>
                                          <p:spTgt spid="7"/>
                                        </p:tgtEl>
                                      </p:cBhvr>
                                    </p:animEffect>
                                  </p:childTnLst>
                                </p:cTn>
                              </p:par>
                              <p:par>
                                <p:cTn id="73" presetID="10" presetClass="entr" presetSubtype="0" fill="hold" nodeType="withEffect">
                                  <p:stCondLst>
                                    <p:cond delay="600"/>
                                  </p:stCondLst>
                                  <p:childTnLst>
                                    <p:set>
                                      <p:cBhvr>
                                        <p:cTn id="74" dur="1" fill="hold">
                                          <p:stCondLst>
                                            <p:cond delay="0"/>
                                          </p:stCondLst>
                                        </p:cTn>
                                        <p:tgtEl>
                                          <p:spTgt spid="8"/>
                                        </p:tgtEl>
                                        <p:attrNameLst>
                                          <p:attrName>style.visibility</p:attrName>
                                        </p:attrNameLst>
                                      </p:cBhvr>
                                      <p:to>
                                        <p:strVal val="visible"/>
                                      </p:to>
                                    </p:set>
                                    <p:animEffect transition="in" filter="fade">
                                      <p:cBhvr>
                                        <p:cTn id="75" dur="100"/>
                                        <p:tgtEl>
                                          <p:spTgt spid="8"/>
                                        </p:tgtEl>
                                      </p:cBhvr>
                                    </p:animEffect>
                                  </p:childTnLst>
                                </p:cTn>
                              </p:par>
                              <p:par>
                                <p:cTn id="76" presetID="53" presetClass="exit" presetSubtype="0" fill="hold" nodeType="withEffect">
                                  <p:stCondLst>
                                    <p:cond delay="100"/>
                                  </p:stCondLst>
                                  <p:childTnLst>
                                    <p:anim calcmode="lin" valueType="num">
                                      <p:cBhvr>
                                        <p:cTn id="77" dur="1000"/>
                                        <p:tgtEl>
                                          <p:spTgt spid="7"/>
                                        </p:tgtEl>
                                        <p:attrNameLst>
                                          <p:attrName>ppt_w</p:attrName>
                                        </p:attrNameLst>
                                      </p:cBhvr>
                                      <p:tavLst>
                                        <p:tav tm="0">
                                          <p:val>
                                            <p:strVal val="ppt_w"/>
                                          </p:val>
                                        </p:tav>
                                        <p:tav tm="100000">
                                          <p:val>
                                            <p:fltVal val="0"/>
                                          </p:val>
                                        </p:tav>
                                      </p:tavLst>
                                    </p:anim>
                                    <p:anim calcmode="lin" valueType="num">
                                      <p:cBhvr>
                                        <p:cTn id="78" dur="1000"/>
                                        <p:tgtEl>
                                          <p:spTgt spid="7"/>
                                        </p:tgtEl>
                                        <p:attrNameLst>
                                          <p:attrName>ppt_h</p:attrName>
                                        </p:attrNameLst>
                                      </p:cBhvr>
                                      <p:tavLst>
                                        <p:tav tm="0">
                                          <p:val>
                                            <p:strVal val="ppt_h"/>
                                          </p:val>
                                        </p:tav>
                                        <p:tav tm="100000">
                                          <p:val>
                                            <p:fltVal val="0"/>
                                          </p:val>
                                        </p:tav>
                                      </p:tavLst>
                                    </p:anim>
                                    <p:animEffect transition="out" filter="fade">
                                      <p:cBhvr>
                                        <p:cTn id="79" dur="1000"/>
                                        <p:tgtEl>
                                          <p:spTgt spid="7"/>
                                        </p:tgtEl>
                                      </p:cBhvr>
                                    </p:animEffect>
                                    <p:set>
                                      <p:cBhvr>
                                        <p:cTn id="80" dur="1" fill="hold">
                                          <p:stCondLst>
                                            <p:cond delay="999"/>
                                          </p:stCondLst>
                                        </p:cTn>
                                        <p:tgtEl>
                                          <p:spTgt spid="7"/>
                                        </p:tgtEl>
                                        <p:attrNameLst>
                                          <p:attrName>style.visibility</p:attrName>
                                        </p:attrNameLst>
                                      </p:cBhvr>
                                      <p:to>
                                        <p:strVal val="hidden"/>
                                      </p:to>
                                    </p:set>
                                  </p:childTnLst>
                                </p:cTn>
                              </p:par>
                              <p:par>
                                <p:cTn id="81" presetID="53" presetClass="exit" presetSubtype="0" fill="hold" nodeType="withEffect">
                                  <p:stCondLst>
                                    <p:cond delay="700"/>
                                  </p:stCondLst>
                                  <p:childTnLst>
                                    <p:anim calcmode="lin" valueType="num">
                                      <p:cBhvr>
                                        <p:cTn id="82" dur="500"/>
                                        <p:tgtEl>
                                          <p:spTgt spid="8"/>
                                        </p:tgtEl>
                                        <p:attrNameLst>
                                          <p:attrName>ppt_w</p:attrName>
                                        </p:attrNameLst>
                                      </p:cBhvr>
                                      <p:tavLst>
                                        <p:tav tm="0">
                                          <p:val>
                                            <p:strVal val="ppt_w"/>
                                          </p:val>
                                        </p:tav>
                                        <p:tav tm="100000">
                                          <p:val>
                                            <p:fltVal val="0"/>
                                          </p:val>
                                        </p:tav>
                                      </p:tavLst>
                                    </p:anim>
                                    <p:anim calcmode="lin" valueType="num">
                                      <p:cBhvr>
                                        <p:cTn id="83" dur="500"/>
                                        <p:tgtEl>
                                          <p:spTgt spid="8"/>
                                        </p:tgtEl>
                                        <p:attrNameLst>
                                          <p:attrName>ppt_h</p:attrName>
                                        </p:attrNameLst>
                                      </p:cBhvr>
                                      <p:tavLst>
                                        <p:tav tm="0">
                                          <p:val>
                                            <p:strVal val="ppt_h"/>
                                          </p:val>
                                        </p:tav>
                                        <p:tav tm="100000">
                                          <p:val>
                                            <p:fltVal val="0"/>
                                          </p:val>
                                        </p:tav>
                                      </p:tavLst>
                                    </p:anim>
                                    <p:animEffect transition="out" filter="fade">
                                      <p:cBhvr>
                                        <p:cTn id="84" dur="500"/>
                                        <p:tgtEl>
                                          <p:spTgt spid="8"/>
                                        </p:tgtEl>
                                      </p:cBhvr>
                                    </p:animEffect>
                                    <p:set>
                                      <p:cBhvr>
                                        <p:cTn id="85" dur="1" fill="hold">
                                          <p:stCondLst>
                                            <p:cond delay="499"/>
                                          </p:stCondLst>
                                        </p:cTn>
                                        <p:tgtEl>
                                          <p:spTgt spid="8"/>
                                        </p:tgtEl>
                                        <p:attrNameLst>
                                          <p:attrName>style.visibility</p:attrName>
                                        </p:attrNameLst>
                                      </p:cBhvr>
                                      <p:to>
                                        <p:strVal val="hidden"/>
                                      </p:to>
                                    </p:set>
                                  </p:childTnLst>
                                </p:cTn>
                              </p:par>
                              <p:par>
                                <p:cTn id="86" presetID="10" presetClass="entr" presetSubtype="0" fill="hold" nodeType="withEffect">
                                  <p:stCondLst>
                                    <p:cond delay="1000"/>
                                  </p:stCondLst>
                                  <p:childTnLst>
                                    <p:set>
                                      <p:cBhvr>
                                        <p:cTn id="87" dur="1" fill="hold">
                                          <p:stCondLst>
                                            <p:cond delay="0"/>
                                          </p:stCondLst>
                                        </p:cTn>
                                        <p:tgtEl>
                                          <p:spTgt spid="19"/>
                                        </p:tgtEl>
                                        <p:attrNameLst>
                                          <p:attrName>style.visibility</p:attrName>
                                        </p:attrNameLst>
                                      </p:cBhvr>
                                      <p:to>
                                        <p:strVal val="visible"/>
                                      </p:to>
                                    </p:set>
                                    <p:animEffect transition="in" filter="fade">
                                      <p:cBhvr>
                                        <p:cTn id="88" dur="100"/>
                                        <p:tgtEl>
                                          <p:spTgt spid="19"/>
                                        </p:tgtEl>
                                      </p:cBhvr>
                                    </p:animEffect>
                                  </p:childTnLst>
                                </p:cTn>
                              </p:par>
                              <p:par>
                                <p:cTn id="89" presetID="53" presetClass="exit" presetSubtype="0" fill="hold" nodeType="withEffect">
                                  <p:stCondLst>
                                    <p:cond delay="1000"/>
                                  </p:stCondLst>
                                  <p:childTnLst>
                                    <p:anim calcmode="lin" valueType="num">
                                      <p:cBhvr>
                                        <p:cTn id="90" dur="500"/>
                                        <p:tgtEl>
                                          <p:spTgt spid="19"/>
                                        </p:tgtEl>
                                        <p:attrNameLst>
                                          <p:attrName>ppt_w</p:attrName>
                                        </p:attrNameLst>
                                      </p:cBhvr>
                                      <p:tavLst>
                                        <p:tav tm="0">
                                          <p:val>
                                            <p:strVal val="ppt_w"/>
                                          </p:val>
                                        </p:tav>
                                        <p:tav tm="100000">
                                          <p:val>
                                            <p:fltVal val="0"/>
                                          </p:val>
                                        </p:tav>
                                      </p:tavLst>
                                    </p:anim>
                                    <p:anim calcmode="lin" valueType="num">
                                      <p:cBhvr>
                                        <p:cTn id="91" dur="500"/>
                                        <p:tgtEl>
                                          <p:spTgt spid="19"/>
                                        </p:tgtEl>
                                        <p:attrNameLst>
                                          <p:attrName>ppt_h</p:attrName>
                                        </p:attrNameLst>
                                      </p:cBhvr>
                                      <p:tavLst>
                                        <p:tav tm="0">
                                          <p:val>
                                            <p:strVal val="ppt_h"/>
                                          </p:val>
                                        </p:tav>
                                        <p:tav tm="100000">
                                          <p:val>
                                            <p:fltVal val="0"/>
                                          </p:val>
                                        </p:tav>
                                      </p:tavLst>
                                    </p:anim>
                                    <p:animEffect transition="out" filter="fade">
                                      <p:cBhvr>
                                        <p:cTn id="92" dur="500"/>
                                        <p:tgtEl>
                                          <p:spTgt spid="19"/>
                                        </p:tgtEl>
                                      </p:cBhvr>
                                    </p:animEffect>
                                    <p:set>
                                      <p:cBhvr>
                                        <p:cTn id="93" dur="1" fill="hold">
                                          <p:stCondLst>
                                            <p:cond delay="499"/>
                                          </p:stCondLst>
                                        </p:cTn>
                                        <p:tgtEl>
                                          <p:spTgt spid="19"/>
                                        </p:tgtEl>
                                        <p:attrNameLst>
                                          <p:attrName>style.visibility</p:attrName>
                                        </p:attrNameLst>
                                      </p:cBhvr>
                                      <p:to>
                                        <p:strVal val="hidden"/>
                                      </p:to>
                                    </p:set>
                                  </p:childTnLst>
                                </p:cTn>
                              </p:par>
                              <p:par>
                                <p:cTn id="94" presetID="10" presetClass="entr" presetSubtype="0" fill="hold" nodeType="withEffect">
                                  <p:stCondLst>
                                    <p:cond delay="1500"/>
                                  </p:stCondLst>
                                  <p:childTnLst>
                                    <p:set>
                                      <p:cBhvr>
                                        <p:cTn id="95" dur="1" fill="hold">
                                          <p:stCondLst>
                                            <p:cond delay="0"/>
                                          </p:stCondLst>
                                        </p:cTn>
                                        <p:tgtEl>
                                          <p:spTgt spid="20"/>
                                        </p:tgtEl>
                                        <p:attrNameLst>
                                          <p:attrName>style.visibility</p:attrName>
                                        </p:attrNameLst>
                                      </p:cBhvr>
                                      <p:to>
                                        <p:strVal val="visible"/>
                                      </p:to>
                                    </p:set>
                                    <p:animEffect transition="in" filter="fade">
                                      <p:cBhvr>
                                        <p:cTn id="96" dur="100"/>
                                        <p:tgtEl>
                                          <p:spTgt spid="20"/>
                                        </p:tgtEl>
                                      </p:cBhvr>
                                    </p:animEffect>
                                  </p:childTnLst>
                                </p:cTn>
                              </p:par>
                              <p:par>
                                <p:cTn id="97" presetID="53" presetClass="exit" presetSubtype="0" fill="hold" nodeType="withEffect">
                                  <p:stCondLst>
                                    <p:cond delay="1500"/>
                                  </p:stCondLst>
                                  <p:childTnLst>
                                    <p:anim calcmode="lin" valueType="num">
                                      <p:cBhvr>
                                        <p:cTn id="98" dur="500"/>
                                        <p:tgtEl>
                                          <p:spTgt spid="20"/>
                                        </p:tgtEl>
                                        <p:attrNameLst>
                                          <p:attrName>ppt_w</p:attrName>
                                        </p:attrNameLst>
                                      </p:cBhvr>
                                      <p:tavLst>
                                        <p:tav tm="0">
                                          <p:val>
                                            <p:strVal val="ppt_w"/>
                                          </p:val>
                                        </p:tav>
                                        <p:tav tm="100000">
                                          <p:val>
                                            <p:fltVal val="0"/>
                                          </p:val>
                                        </p:tav>
                                      </p:tavLst>
                                    </p:anim>
                                    <p:anim calcmode="lin" valueType="num">
                                      <p:cBhvr>
                                        <p:cTn id="99" dur="500"/>
                                        <p:tgtEl>
                                          <p:spTgt spid="20"/>
                                        </p:tgtEl>
                                        <p:attrNameLst>
                                          <p:attrName>ppt_h</p:attrName>
                                        </p:attrNameLst>
                                      </p:cBhvr>
                                      <p:tavLst>
                                        <p:tav tm="0">
                                          <p:val>
                                            <p:strVal val="ppt_h"/>
                                          </p:val>
                                        </p:tav>
                                        <p:tav tm="100000">
                                          <p:val>
                                            <p:fltVal val="0"/>
                                          </p:val>
                                        </p:tav>
                                      </p:tavLst>
                                    </p:anim>
                                    <p:animEffect transition="out" filter="fade">
                                      <p:cBhvr>
                                        <p:cTn id="100" dur="500"/>
                                        <p:tgtEl>
                                          <p:spTgt spid="20"/>
                                        </p:tgtEl>
                                      </p:cBhvr>
                                    </p:animEffect>
                                    <p:set>
                                      <p:cBhvr>
                                        <p:cTn id="101" dur="1" fill="hold">
                                          <p:stCondLst>
                                            <p:cond delay="499"/>
                                          </p:stCondLst>
                                        </p:cTn>
                                        <p:tgtEl>
                                          <p:spTgt spid="20"/>
                                        </p:tgtEl>
                                        <p:attrNameLst>
                                          <p:attrName>style.visibility</p:attrName>
                                        </p:attrNameLst>
                                      </p:cBhvr>
                                      <p:to>
                                        <p:strVal val="hidden"/>
                                      </p:to>
                                    </p:set>
                                  </p:childTnLst>
                                </p:cTn>
                              </p:par>
                              <p:par>
                                <p:cTn id="102" presetID="10" presetClass="entr" presetSubtype="0" fill="hold" nodeType="withEffect">
                                  <p:stCondLst>
                                    <p:cond delay="600"/>
                                  </p:stCondLst>
                                  <p:childTnLst>
                                    <p:set>
                                      <p:cBhvr>
                                        <p:cTn id="103" dur="1" fill="hold">
                                          <p:stCondLst>
                                            <p:cond delay="0"/>
                                          </p:stCondLst>
                                        </p:cTn>
                                        <p:tgtEl>
                                          <p:spTgt spid="21"/>
                                        </p:tgtEl>
                                        <p:attrNameLst>
                                          <p:attrName>style.visibility</p:attrName>
                                        </p:attrNameLst>
                                      </p:cBhvr>
                                      <p:to>
                                        <p:strVal val="visible"/>
                                      </p:to>
                                    </p:set>
                                    <p:animEffect transition="in" filter="fade">
                                      <p:cBhvr>
                                        <p:cTn id="104" dur="100"/>
                                        <p:tgtEl>
                                          <p:spTgt spid="21"/>
                                        </p:tgtEl>
                                      </p:cBhvr>
                                    </p:animEffect>
                                  </p:childTnLst>
                                </p:cTn>
                              </p:par>
                              <p:par>
                                <p:cTn id="105" presetID="53" presetClass="exit" presetSubtype="0" fill="hold" nodeType="withEffect">
                                  <p:stCondLst>
                                    <p:cond delay="700"/>
                                  </p:stCondLst>
                                  <p:childTnLst>
                                    <p:anim calcmode="lin" valueType="num">
                                      <p:cBhvr>
                                        <p:cTn id="106" dur="500"/>
                                        <p:tgtEl>
                                          <p:spTgt spid="21"/>
                                        </p:tgtEl>
                                        <p:attrNameLst>
                                          <p:attrName>ppt_w</p:attrName>
                                        </p:attrNameLst>
                                      </p:cBhvr>
                                      <p:tavLst>
                                        <p:tav tm="0">
                                          <p:val>
                                            <p:strVal val="ppt_w"/>
                                          </p:val>
                                        </p:tav>
                                        <p:tav tm="100000">
                                          <p:val>
                                            <p:fltVal val="0"/>
                                          </p:val>
                                        </p:tav>
                                      </p:tavLst>
                                    </p:anim>
                                    <p:anim calcmode="lin" valueType="num">
                                      <p:cBhvr>
                                        <p:cTn id="107" dur="500"/>
                                        <p:tgtEl>
                                          <p:spTgt spid="21"/>
                                        </p:tgtEl>
                                        <p:attrNameLst>
                                          <p:attrName>ppt_h</p:attrName>
                                        </p:attrNameLst>
                                      </p:cBhvr>
                                      <p:tavLst>
                                        <p:tav tm="0">
                                          <p:val>
                                            <p:strVal val="ppt_h"/>
                                          </p:val>
                                        </p:tav>
                                        <p:tav tm="100000">
                                          <p:val>
                                            <p:fltVal val="0"/>
                                          </p:val>
                                        </p:tav>
                                      </p:tavLst>
                                    </p:anim>
                                    <p:animEffect transition="out" filter="fade">
                                      <p:cBhvr>
                                        <p:cTn id="108" dur="500"/>
                                        <p:tgtEl>
                                          <p:spTgt spid="21"/>
                                        </p:tgtEl>
                                      </p:cBhvr>
                                    </p:animEffect>
                                    <p:set>
                                      <p:cBhvr>
                                        <p:cTn id="109" dur="1" fill="hold">
                                          <p:stCondLst>
                                            <p:cond delay="499"/>
                                          </p:stCondLst>
                                        </p:cTn>
                                        <p:tgtEl>
                                          <p:spTgt spid="21"/>
                                        </p:tgtEl>
                                        <p:attrNameLst>
                                          <p:attrName>style.visibility</p:attrName>
                                        </p:attrNameLst>
                                      </p:cBhvr>
                                      <p:to>
                                        <p:strVal val="hidden"/>
                                      </p:to>
                                    </p:set>
                                  </p:childTnLst>
                                </p:cTn>
                              </p:par>
                              <p:par>
                                <p:cTn id="110" presetID="10" presetClass="entr" presetSubtype="0" fill="hold" nodeType="withEffect">
                                  <p:stCondLst>
                                    <p:cond delay="2000"/>
                                  </p:stCondLst>
                                  <p:childTnLst>
                                    <p:set>
                                      <p:cBhvr>
                                        <p:cTn id="111" dur="1" fill="hold">
                                          <p:stCondLst>
                                            <p:cond delay="0"/>
                                          </p:stCondLst>
                                        </p:cTn>
                                        <p:tgtEl>
                                          <p:spTgt spid="22"/>
                                        </p:tgtEl>
                                        <p:attrNameLst>
                                          <p:attrName>style.visibility</p:attrName>
                                        </p:attrNameLst>
                                      </p:cBhvr>
                                      <p:to>
                                        <p:strVal val="visible"/>
                                      </p:to>
                                    </p:set>
                                    <p:animEffect transition="in" filter="fade">
                                      <p:cBhvr>
                                        <p:cTn id="112" dur="100"/>
                                        <p:tgtEl>
                                          <p:spTgt spid="22"/>
                                        </p:tgtEl>
                                      </p:cBhvr>
                                    </p:animEffect>
                                  </p:childTnLst>
                                </p:cTn>
                              </p:par>
                              <p:par>
                                <p:cTn id="113" presetID="10" presetClass="entr" presetSubtype="0" fill="hold" nodeType="withEffect">
                                  <p:stCondLst>
                                    <p:cond delay="2500"/>
                                  </p:stCondLst>
                                  <p:childTnLst>
                                    <p:set>
                                      <p:cBhvr>
                                        <p:cTn id="114" dur="1" fill="hold">
                                          <p:stCondLst>
                                            <p:cond delay="0"/>
                                          </p:stCondLst>
                                        </p:cTn>
                                        <p:tgtEl>
                                          <p:spTgt spid="23"/>
                                        </p:tgtEl>
                                        <p:attrNameLst>
                                          <p:attrName>style.visibility</p:attrName>
                                        </p:attrNameLst>
                                      </p:cBhvr>
                                      <p:to>
                                        <p:strVal val="visible"/>
                                      </p:to>
                                    </p:set>
                                    <p:animEffect transition="in" filter="fade">
                                      <p:cBhvr>
                                        <p:cTn id="115" dur="100"/>
                                        <p:tgtEl>
                                          <p:spTgt spid="23"/>
                                        </p:tgtEl>
                                      </p:cBhvr>
                                    </p:animEffect>
                                  </p:childTnLst>
                                </p:cTn>
                              </p:par>
                              <p:par>
                                <p:cTn id="116" presetID="53" presetClass="exit" presetSubtype="0" fill="hold" nodeType="withEffect">
                                  <p:stCondLst>
                                    <p:cond delay="2500"/>
                                  </p:stCondLst>
                                  <p:childTnLst>
                                    <p:anim calcmode="lin" valueType="num">
                                      <p:cBhvr>
                                        <p:cTn id="117" dur="500"/>
                                        <p:tgtEl>
                                          <p:spTgt spid="23"/>
                                        </p:tgtEl>
                                        <p:attrNameLst>
                                          <p:attrName>ppt_w</p:attrName>
                                        </p:attrNameLst>
                                      </p:cBhvr>
                                      <p:tavLst>
                                        <p:tav tm="0">
                                          <p:val>
                                            <p:strVal val="ppt_w"/>
                                          </p:val>
                                        </p:tav>
                                        <p:tav tm="100000">
                                          <p:val>
                                            <p:fltVal val="0"/>
                                          </p:val>
                                        </p:tav>
                                      </p:tavLst>
                                    </p:anim>
                                    <p:anim calcmode="lin" valueType="num">
                                      <p:cBhvr>
                                        <p:cTn id="118" dur="500"/>
                                        <p:tgtEl>
                                          <p:spTgt spid="23"/>
                                        </p:tgtEl>
                                        <p:attrNameLst>
                                          <p:attrName>ppt_h</p:attrName>
                                        </p:attrNameLst>
                                      </p:cBhvr>
                                      <p:tavLst>
                                        <p:tav tm="0">
                                          <p:val>
                                            <p:strVal val="ppt_h"/>
                                          </p:val>
                                        </p:tav>
                                        <p:tav tm="100000">
                                          <p:val>
                                            <p:fltVal val="0"/>
                                          </p:val>
                                        </p:tav>
                                      </p:tavLst>
                                    </p:anim>
                                    <p:animEffect transition="out" filter="fade">
                                      <p:cBhvr>
                                        <p:cTn id="119" dur="500"/>
                                        <p:tgtEl>
                                          <p:spTgt spid="23"/>
                                        </p:tgtEl>
                                      </p:cBhvr>
                                    </p:animEffect>
                                    <p:set>
                                      <p:cBhvr>
                                        <p:cTn id="120" dur="1" fill="hold">
                                          <p:stCondLst>
                                            <p:cond delay="499"/>
                                          </p:stCondLst>
                                        </p:cTn>
                                        <p:tgtEl>
                                          <p:spTgt spid="23"/>
                                        </p:tgtEl>
                                        <p:attrNameLst>
                                          <p:attrName>style.visibility</p:attrName>
                                        </p:attrNameLst>
                                      </p:cBhvr>
                                      <p:to>
                                        <p:strVal val="hidden"/>
                                      </p:to>
                                    </p:set>
                                  </p:childTnLst>
                                </p:cTn>
                              </p:par>
                              <p:par>
                                <p:cTn id="121" presetID="10" presetClass="entr" presetSubtype="0" fill="hold" nodeType="withEffect">
                                  <p:stCondLst>
                                    <p:cond delay="2750"/>
                                  </p:stCondLst>
                                  <p:childTnLst>
                                    <p:set>
                                      <p:cBhvr>
                                        <p:cTn id="122" dur="1" fill="hold">
                                          <p:stCondLst>
                                            <p:cond delay="0"/>
                                          </p:stCondLst>
                                        </p:cTn>
                                        <p:tgtEl>
                                          <p:spTgt spid="24"/>
                                        </p:tgtEl>
                                        <p:attrNameLst>
                                          <p:attrName>style.visibility</p:attrName>
                                        </p:attrNameLst>
                                      </p:cBhvr>
                                      <p:to>
                                        <p:strVal val="visible"/>
                                      </p:to>
                                    </p:set>
                                    <p:animEffect transition="in" filter="fade">
                                      <p:cBhvr>
                                        <p:cTn id="123" dur="100"/>
                                        <p:tgtEl>
                                          <p:spTgt spid="24"/>
                                        </p:tgtEl>
                                      </p:cBhvr>
                                    </p:animEffect>
                                  </p:childTnLst>
                                </p:cTn>
                              </p:par>
                              <p:par>
                                <p:cTn id="124" presetID="53" presetClass="exit" presetSubtype="0" fill="hold" nodeType="withEffect">
                                  <p:stCondLst>
                                    <p:cond delay="2750"/>
                                  </p:stCondLst>
                                  <p:childTnLst>
                                    <p:anim calcmode="lin" valueType="num">
                                      <p:cBhvr>
                                        <p:cTn id="125" dur="500"/>
                                        <p:tgtEl>
                                          <p:spTgt spid="24"/>
                                        </p:tgtEl>
                                        <p:attrNameLst>
                                          <p:attrName>ppt_w</p:attrName>
                                        </p:attrNameLst>
                                      </p:cBhvr>
                                      <p:tavLst>
                                        <p:tav tm="0">
                                          <p:val>
                                            <p:strVal val="ppt_w"/>
                                          </p:val>
                                        </p:tav>
                                        <p:tav tm="100000">
                                          <p:val>
                                            <p:fltVal val="0"/>
                                          </p:val>
                                        </p:tav>
                                      </p:tavLst>
                                    </p:anim>
                                    <p:anim calcmode="lin" valueType="num">
                                      <p:cBhvr>
                                        <p:cTn id="126" dur="500"/>
                                        <p:tgtEl>
                                          <p:spTgt spid="24"/>
                                        </p:tgtEl>
                                        <p:attrNameLst>
                                          <p:attrName>ppt_h</p:attrName>
                                        </p:attrNameLst>
                                      </p:cBhvr>
                                      <p:tavLst>
                                        <p:tav tm="0">
                                          <p:val>
                                            <p:strVal val="ppt_h"/>
                                          </p:val>
                                        </p:tav>
                                        <p:tav tm="100000">
                                          <p:val>
                                            <p:fltVal val="0"/>
                                          </p:val>
                                        </p:tav>
                                      </p:tavLst>
                                    </p:anim>
                                    <p:animEffect transition="out" filter="fade">
                                      <p:cBhvr>
                                        <p:cTn id="127" dur="500"/>
                                        <p:tgtEl>
                                          <p:spTgt spid="24"/>
                                        </p:tgtEl>
                                      </p:cBhvr>
                                    </p:animEffect>
                                    <p:set>
                                      <p:cBhvr>
                                        <p:cTn id="128" dur="1" fill="hold">
                                          <p:stCondLst>
                                            <p:cond delay="499"/>
                                          </p:stCondLst>
                                        </p:cTn>
                                        <p:tgtEl>
                                          <p:spTgt spid="24"/>
                                        </p:tgtEl>
                                        <p:attrNameLst>
                                          <p:attrName>style.visibility</p:attrName>
                                        </p:attrNameLst>
                                      </p:cBhvr>
                                      <p:to>
                                        <p:strVal val="hidden"/>
                                      </p:to>
                                    </p:set>
                                  </p:childTnLst>
                                </p:cTn>
                              </p:par>
                              <p:par>
                                <p:cTn id="129" presetID="53" presetClass="exit" presetSubtype="0" fill="hold" nodeType="withEffect">
                                  <p:stCondLst>
                                    <p:cond delay="2000"/>
                                  </p:stCondLst>
                                  <p:childTnLst>
                                    <p:anim calcmode="lin" valueType="num">
                                      <p:cBhvr>
                                        <p:cTn id="130" dur="500"/>
                                        <p:tgtEl>
                                          <p:spTgt spid="22"/>
                                        </p:tgtEl>
                                        <p:attrNameLst>
                                          <p:attrName>ppt_w</p:attrName>
                                        </p:attrNameLst>
                                      </p:cBhvr>
                                      <p:tavLst>
                                        <p:tav tm="0">
                                          <p:val>
                                            <p:strVal val="ppt_w"/>
                                          </p:val>
                                        </p:tav>
                                        <p:tav tm="100000">
                                          <p:val>
                                            <p:fltVal val="0"/>
                                          </p:val>
                                        </p:tav>
                                      </p:tavLst>
                                    </p:anim>
                                    <p:anim calcmode="lin" valueType="num">
                                      <p:cBhvr>
                                        <p:cTn id="131" dur="500"/>
                                        <p:tgtEl>
                                          <p:spTgt spid="22"/>
                                        </p:tgtEl>
                                        <p:attrNameLst>
                                          <p:attrName>ppt_h</p:attrName>
                                        </p:attrNameLst>
                                      </p:cBhvr>
                                      <p:tavLst>
                                        <p:tav tm="0">
                                          <p:val>
                                            <p:strVal val="ppt_h"/>
                                          </p:val>
                                        </p:tav>
                                        <p:tav tm="100000">
                                          <p:val>
                                            <p:fltVal val="0"/>
                                          </p:val>
                                        </p:tav>
                                      </p:tavLst>
                                    </p:anim>
                                    <p:animEffect transition="out" filter="fade">
                                      <p:cBhvr>
                                        <p:cTn id="132" dur="500"/>
                                        <p:tgtEl>
                                          <p:spTgt spid="22"/>
                                        </p:tgtEl>
                                      </p:cBhvr>
                                    </p:animEffect>
                                    <p:set>
                                      <p:cBhvr>
                                        <p:cTn id="133" dur="1" fill="hold">
                                          <p:stCondLst>
                                            <p:cond delay="499"/>
                                          </p:stCondLst>
                                        </p:cTn>
                                        <p:tgtEl>
                                          <p:spTgt spid="22"/>
                                        </p:tgtEl>
                                        <p:attrNameLst>
                                          <p:attrName>style.visibility</p:attrName>
                                        </p:attrNameLst>
                                      </p:cBhvr>
                                      <p:to>
                                        <p:strVal val="hidden"/>
                                      </p:to>
                                    </p:set>
                                  </p:childTnLst>
                                </p:cTn>
                              </p:par>
                              <p:par>
                                <p:cTn id="134" presetID="10" presetClass="entr" presetSubtype="0" fill="hold" nodeType="withEffect">
                                  <p:stCondLst>
                                    <p:cond delay="750"/>
                                  </p:stCondLst>
                                  <p:childTnLst>
                                    <p:set>
                                      <p:cBhvr>
                                        <p:cTn id="135" dur="1" fill="hold">
                                          <p:stCondLst>
                                            <p:cond delay="0"/>
                                          </p:stCondLst>
                                        </p:cTn>
                                        <p:tgtEl>
                                          <p:spTgt spid="9"/>
                                        </p:tgtEl>
                                        <p:attrNameLst>
                                          <p:attrName>style.visibility</p:attrName>
                                        </p:attrNameLst>
                                      </p:cBhvr>
                                      <p:to>
                                        <p:strVal val="visible"/>
                                      </p:to>
                                    </p:set>
                                    <p:animEffect transition="in" filter="fade">
                                      <p:cBhvr>
                                        <p:cTn id="136" dur="100"/>
                                        <p:tgtEl>
                                          <p:spTgt spid="9"/>
                                        </p:tgtEl>
                                      </p:cBhvr>
                                    </p:animEffect>
                                  </p:childTnLst>
                                </p:cTn>
                              </p:par>
                              <p:par>
                                <p:cTn id="137" presetID="53" presetClass="exit" presetSubtype="0" fill="hold" nodeType="withEffect">
                                  <p:stCondLst>
                                    <p:cond delay="750"/>
                                  </p:stCondLst>
                                  <p:childTnLst>
                                    <p:anim calcmode="lin" valueType="num">
                                      <p:cBhvr>
                                        <p:cTn id="138" dur="1000"/>
                                        <p:tgtEl>
                                          <p:spTgt spid="9"/>
                                        </p:tgtEl>
                                        <p:attrNameLst>
                                          <p:attrName>ppt_w</p:attrName>
                                        </p:attrNameLst>
                                      </p:cBhvr>
                                      <p:tavLst>
                                        <p:tav tm="0">
                                          <p:val>
                                            <p:strVal val="ppt_w"/>
                                          </p:val>
                                        </p:tav>
                                        <p:tav tm="100000">
                                          <p:val>
                                            <p:fltVal val="0"/>
                                          </p:val>
                                        </p:tav>
                                      </p:tavLst>
                                    </p:anim>
                                    <p:anim calcmode="lin" valueType="num">
                                      <p:cBhvr>
                                        <p:cTn id="139" dur="1000"/>
                                        <p:tgtEl>
                                          <p:spTgt spid="9"/>
                                        </p:tgtEl>
                                        <p:attrNameLst>
                                          <p:attrName>ppt_h</p:attrName>
                                        </p:attrNameLst>
                                      </p:cBhvr>
                                      <p:tavLst>
                                        <p:tav tm="0">
                                          <p:val>
                                            <p:strVal val="ppt_h"/>
                                          </p:val>
                                        </p:tav>
                                        <p:tav tm="100000">
                                          <p:val>
                                            <p:fltVal val="0"/>
                                          </p:val>
                                        </p:tav>
                                      </p:tavLst>
                                    </p:anim>
                                    <p:animEffect transition="out" filter="fade">
                                      <p:cBhvr>
                                        <p:cTn id="140" dur="1000"/>
                                        <p:tgtEl>
                                          <p:spTgt spid="9"/>
                                        </p:tgtEl>
                                      </p:cBhvr>
                                    </p:animEffect>
                                    <p:set>
                                      <p:cBhvr>
                                        <p:cTn id="141" dur="1" fill="hold">
                                          <p:stCondLst>
                                            <p:cond delay="999"/>
                                          </p:stCondLst>
                                        </p:cTn>
                                        <p:tgtEl>
                                          <p:spTgt spid="9"/>
                                        </p:tgtEl>
                                        <p:attrNameLst>
                                          <p:attrName>style.visibility</p:attrName>
                                        </p:attrNameLst>
                                      </p:cBhvr>
                                      <p:to>
                                        <p:strVal val="hidden"/>
                                      </p:to>
                                    </p:set>
                                  </p:childTnLst>
                                </p:cTn>
                              </p:par>
                              <p:par>
                                <p:cTn id="142" presetID="10" presetClass="entr" presetSubtype="0" fill="hold" nodeType="withEffect">
                                  <p:stCondLst>
                                    <p:cond delay="0"/>
                                  </p:stCondLst>
                                  <p:childTnLst>
                                    <p:set>
                                      <p:cBhvr>
                                        <p:cTn id="143" dur="1" fill="hold">
                                          <p:stCondLst>
                                            <p:cond delay="0"/>
                                          </p:stCondLst>
                                        </p:cTn>
                                        <p:tgtEl>
                                          <p:spTgt spid="10"/>
                                        </p:tgtEl>
                                        <p:attrNameLst>
                                          <p:attrName>style.visibility</p:attrName>
                                        </p:attrNameLst>
                                      </p:cBhvr>
                                      <p:to>
                                        <p:strVal val="visible"/>
                                      </p:to>
                                    </p:set>
                                    <p:animEffect transition="in" filter="fade">
                                      <p:cBhvr>
                                        <p:cTn id="144" dur="100"/>
                                        <p:tgtEl>
                                          <p:spTgt spid="10"/>
                                        </p:tgtEl>
                                      </p:cBhvr>
                                    </p:animEffect>
                                  </p:childTnLst>
                                </p:cTn>
                              </p:par>
                              <p:par>
                                <p:cTn id="145" presetID="53" presetClass="exit" presetSubtype="0" fill="hold" nodeType="withEffect">
                                  <p:stCondLst>
                                    <p:cond delay="100"/>
                                  </p:stCondLst>
                                  <p:childTnLst>
                                    <p:anim calcmode="lin" valueType="num">
                                      <p:cBhvr>
                                        <p:cTn id="146" dur="1000"/>
                                        <p:tgtEl>
                                          <p:spTgt spid="10"/>
                                        </p:tgtEl>
                                        <p:attrNameLst>
                                          <p:attrName>ppt_w</p:attrName>
                                        </p:attrNameLst>
                                      </p:cBhvr>
                                      <p:tavLst>
                                        <p:tav tm="0">
                                          <p:val>
                                            <p:strVal val="ppt_w"/>
                                          </p:val>
                                        </p:tav>
                                        <p:tav tm="100000">
                                          <p:val>
                                            <p:fltVal val="0"/>
                                          </p:val>
                                        </p:tav>
                                      </p:tavLst>
                                    </p:anim>
                                    <p:anim calcmode="lin" valueType="num">
                                      <p:cBhvr>
                                        <p:cTn id="147" dur="1000"/>
                                        <p:tgtEl>
                                          <p:spTgt spid="10"/>
                                        </p:tgtEl>
                                        <p:attrNameLst>
                                          <p:attrName>ppt_h</p:attrName>
                                        </p:attrNameLst>
                                      </p:cBhvr>
                                      <p:tavLst>
                                        <p:tav tm="0">
                                          <p:val>
                                            <p:strVal val="ppt_h"/>
                                          </p:val>
                                        </p:tav>
                                        <p:tav tm="100000">
                                          <p:val>
                                            <p:fltVal val="0"/>
                                          </p:val>
                                        </p:tav>
                                      </p:tavLst>
                                    </p:anim>
                                    <p:animEffect transition="out" filter="fade">
                                      <p:cBhvr>
                                        <p:cTn id="148" dur="1000"/>
                                        <p:tgtEl>
                                          <p:spTgt spid="10"/>
                                        </p:tgtEl>
                                      </p:cBhvr>
                                    </p:animEffect>
                                    <p:set>
                                      <p:cBhvr>
                                        <p:cTn id="149" dur="1" fill="hold">
                                          <p:stCondLst>
                                            <p:cond delay="999"/>
                                          </p:stCondLst>
                                        </p:cTn>
                                        <p:tgtEl>
                                          <p:spTgt spid="10"/>
                                        </p:tgtEl>
                                        <p:attrNameLst>
                                          <p:attrName>style.visibility</p:attrName>
                                        </p:attrNameLst>
                                      </p:cBhvr>
                                      <p:to>
                                        <p:strVal val="hidden"/>
                                      </p:to>
                                    </p:set>
                                  </p:childTnLst>
                                </p:cTn>
                              </p:par>
                              <p:par>
                                <p:cTn id="150" presetID="10" presetClass="entr" presetSubtype="0" fill="hold" nodeType="withEffect">
                                  <p:stCondLst>
                                    <p:cond delay="250"/>
                                  </p:stCondLst>
                                  <p:childTnLst>
                                    <p:set>
                                      <p:cBhvr>
                                        <p:cTn id="151" dur="1" fill="hold">
                                          <p:stCondLst>
                                            <p:cond delay="0"/>
                                          </p:stCondLst>
                                        </p:cTn>
                                        <p:tgtEl>
                                          <p:spTgt spid="11"/>
                                        </p:tgtEl>
                                        <p:attrNameLst>
                                          <p:attrName>style.visibility</p:attrName>
                                        </p:attrNameLst>
                                      </p:cBhvr>
                                      <p:to>
                                        <p:strVal val="visible"/>
                                      </p:to>
                                    </p:set>
                                    <p:animEffect transition="in" filter="fade">
                                      <p:cBhvr>
                                        <p:cTn id="152" dur="100"/>
                                        <p:tgtEl>
                                          <p:spTgt spid="11"/>
                                        </p:tgtEl>
                                      </p:cBhvr>
                                    </p:animEffect>
                                  </p:childTnLst>
                                </p:cTn>
                              </p:par>
                              <p:par>
                                <p:cTn id="153" presetID="53" presetClass="exit" presetSubtype="0" fill="hold" nodeType="withEffect">
                                  <p:stCondLst>
                                    <p:cond delay="250"/>
                                  </p:stCondLst>
                                  <p:childTnLst>
                                    <p:anim calcmode="lin" valueType="num">
                                      <p:cBhvr>
                                        <p:cTn id="154" dur="1000"/>
                                        <p:tgtEl>
                                          <p:spTgt spid="11"/>
                                        </p:tgtEl>
                                        <p:attrNameLst>
                                          <p:attrName>ppt_w</p:attrName>
                                        </p:attrNameLst>
                                      </p:cBhvr>
                                      <p:tavLst>
                                        <p:tav tm="0">
                                          <p:val>
                                            <p:strVal val="ppt_w"/>
                                          </p:val>
                                        </p:tav>
                                        <p:tav tm="100000">
                                          <p:val>
                                            <p:fltVal val="0"/>
                                          </p:val>
                                        </p:tav>
                                      </p:tavLst>
                                    </p:anim>
                                    <p:anim calcmode="lin" valueType="num">
                                      <p:cBhvr>
                                        <p:cTn id="155" dur="1000"/>
                                        <p:tgtEl>
                                          <p:spTgt spid="11"/>
                                        </p:tgtEl>
                                        <p:attrNameLst>
                                          <p:attrName>ppt_h</p:attrName>
                                        </p:attrNameLst>
                                      </p:cBhvr>
                                      <p:tavLst>
                                        <p:tav tm="0">
                                          <p:val>
                                            <p:strVal val="ppt_h"/>
                                          </p:val>
                                        </p:tav>
                                        <p:tav tm="100000">
                                          <p:val>
                                            <p:fltVal val="0"/>
                                          </p:val>
                                        </p:tav>
                                      </p:tavLst>
                                    </p:anim>
                                    <p:animEffect transition="out" filter="fade">
                                      <p:cBhvr>
                                        <p:cTn id="156" dur="1000"/>
                                        <p:tgtEl>
                                          <p:spTgt spid="11"/>
                                        </p:tgtEl>
                                      </p:cBhvr>
                                    </p:animEffect>
                                    <p:set>
                                      <p:cBhvr>
                                        <p:cTn id="157" dur="1" fill="hold">
                                          <p:stCondLst>
                                            <p:cond delay="999"/>
                                          </p:stCondLst>
                                        </p:cTn>
                                        <p:tgtEl>
                                          <p:spTgt spid="11"/>
                                        </p:tgtEl>
                                        <p:attrNameLst>
                                          <p:attrName>style.visibility</p:attrName>
                                        </p:attrNameLst>
                                      </p:cBhvr>
                                      <p:to>
                                        <p:strVal val="hidden"/>
                                      </p:to>
                                    </p:set>
                                  </p:childTnLst>
                                </p:cTn>
                              </p:par>
                              <p:par>
                                <p:cTn id="158" presetID="10" presetClass="entr" presetSubtype="0" fill="hold" nodeType="withEffect">
                                  <p:stCondLst>
                                    <p:cond delay="600"/>
                                  </p:stCondLst>
                                  <p:childTnLst>
                                    <p:set>
                                      <p:cBhvr>
                                        <p:cTn id="159" dur="1" fill="hold">
                                          <p:stCondLst>
                                            <p:cond delay="0"/>
                                          </p:stCondLst>
                                        </p:cTn>
                                        <p:tgtEl>
                                          <p:spTgt spid="12"/>
                                        </p:tgtEl>
                                        <p:attrNameLst>
                                          <p:attrName>style.visibility</p:attrName>
                                        </p:attrNameLst>
                                      </p:cBhvr>
                                      <p:to>
                                        <p:strVal val="visible"/>
                                      </p:to>
                                    </p:set>
                                    <p:animEffect transition="in" filter="fade">
                                      <p:cBhvr>
                                        <p:cTn id="160" dur="100"/>
                                        <p:tgtEl>
                                          <p:spTgt spid="12"/>
                                        </p:tgtEl>
                                      </p:cBhvr>
                                    </p:animEffect>
                                  </p:childTnLst>
                                </p:cTn>
                              </p:par>
                              <p:par>
                                <p:cTn id="161" presetID="53" presetClass="exit" presetSubtype="0" fill="hold" nodeType="withEffect">
                                  <p:stCondLst>
                                    <p:cond delay="700"/>
                                  </p:stCondLst>
                                  <p:childTnLst>
                                    <p:anim calcmode="lin" valueType="num">
                                      <p:cBhvr>
                                        <p:cTn id="162" dur="500"/>
                                        <p:tgtEl>
                                          <p:spTgt spid="12"/>
                                        </p:tgtEl>
                                        <p:attrNameLst>
                                          <p:attrName>ppt_w</p:attrName>
                                        </p:attrNameLst>
                                      </p:cBhvr>
                                      <p:tavLst>
                                        <p:tav tm="0">
                                          <p:val>
                                            <p:strVal val="ppt_w"/>
                                          </p:val>
                                        </p:tav>
                                        <p:tav tm="100000">
                                          <p:val>
                                            <p:fltVal val="0"/>
                                          </p:val>
                                        </p:tav>
                                      </p:tavLst>
                                    </p:anim>
                                    <p:anim calcmode="lin" valueType="num">
                                      <p:cBhvr>
                                        <p:cTn id="163" dur="500"/>
                                        <p:tgtEl>
                                          <p:spTgt spid="12"/>
                                        </p:tgtEl>
                                        <p:attrNameLst>
                                          <p:attrName>ppt_h</p:attrName>
                                        </p:attrNameLst>
                                      </p:cBhvr>
                                      <p:tavLst>
                                        <p:tav tm="0">
                                          <p:val>
                                            <p:strVal val="ppt_h"/>
                                          </p:val>
                                        </p:tav>
                                        <p:tav tm="100000">
                                          <p:val>
                                            <p:fltVal val="0"/>
                                          </p:val>
                                        </p:tav>
                                      </p:tavLst>
                                    </p:anim>
                                    <p:animEffect transition="out" filter="fade">
                                      <p:cBhvr>
                                        <p:cTn id="164" dur="500"/>
                                        <p:tgtEl>
                                          <p:spTgt spid="12"/>
                                        </p:tgtEl>
                                      </p:cBhvr>
                                    </p:animEffect>
                                    <p:set>
                                      <p:cBhvr>
                                        <p:cTn id="165" dur="1" fill="hold">
                                          <p:stCondLst>
                                            <p:cond delay="499"/>
                                          </p:stCondLst>
                                        </p:cTn>
                                        <p:tgtEl>
                                          <p:spTgt spid="12"/>
                                        </p:tgtEl>
                                        <p:attrNameLst>
                                          <p:attrName>style.visibility</p:attrName>
                                        </p:attrNameLst>
                                      </p:cBhvr>
                                      <p:to>
                                        <p:strVal val="hidden"/>
                                      </p:to>
                                    </p:set>
                                  </p:childTnLst>
                                </p:cTn>
                              </p:par>
                              <p:par>
                                <p:cTn id="166" presetID="10" presetClass="entr" presetSubtype="0" fill="hold" nodeType="withEffect">
                                  <p:stCondLst>
                                    <p:cond delay="1250"/>
                                  </p:stCondLst>
                                  <p:childTnLst>
                                    <p:set>
                                      <p:cBhvr>
                                        <p:cTn id="167" dur="1" fill="hold">
                                          <p:stCondLst>
                                            <p:cond delay="0"/>
                                          </p:stCondLst>
                                        </p:cTn>
                                        <p:tgtEl>
                                          <p:spTgt spid="13"/>
                                        </p:tgtEl>
                                        <p:attrNameLst>
                                          <p:attrName>style.visibility</p:attrName>
                                        </p:attrNameLst>
                                      </p:cBhvr>
                                      <p:to>
                                        <p:strVal val="visible"/>
                                      </p:to>
                                    </p:set>
                                    <p:animEffect transition="in" filter="fade">
                                      <p:cBhvr>
                                        <p:cTn id="168" dur="100"/>
                                        <p:tgtEl>
                                          <p:spTgt spid="13"/>
                                        </p:tgtEl>
                                      </p:cBhvr>
                                    </p:animEffect>
                                  </p:childTnLst>
                                </p:cTn>
                              </p:par>
                              <p:par>
                                <p:cTn id="169" presetID="53" presetClass="exit" presetSubtype="0" fill="hold" nodeType="withEffect">
                                  <p:stCondLst>
                                    <p:cond delay="1250"/>
                                  </p:stCondLst>
                                  <p:childTnLst>
                                    <p:anim calcmode="lin" valueType="num">
                                      <p:cBhvr>
                                        <p:cTn id="170" dur="1000"/>
                                        <p:tgtEl>
                                          <p:spTgt spid="13"/>
                                        </p:tgtEl>
                                        <p:attrNameLst>
                                          <p:attrName>ppt_w</p:attrName>
                                        </p:attrNameLst>
                                      </p:cBhvr>
                                      <p:tavLst>
                                        <p:tav tm="0">
                                          <p:val>
                                            <p:strVal val="ppt_w"/>
                                          </p:val>
                                        </p:tav>
                                        <p:tav tm="100000">
                                          <p:val>
                                            <p:fltVal val="0"/>
                                          </p:val>
                                        </p:tav>
                                      </p:tavLst>
                                    </p:anim>
                                    <p:anim calcmode="lin" valueType="num">
                                      <p:cBhvr>
                                        <p:cTn id="171" dur="1000"/>
                                        <p:tgtEl>
                                          <p:spTgt spid="13"/>
                                        </p:tgtEl>
                                        <p:attrNameLst>
                                          <p:attrName>ppt_h</p:attrName>
                                        </p:attrNameLst>
                                      </p:cBhvr>
                                      <p:tavLst>
                                        <p:tav tm="0">
                                          <p:val>
                                            <p:strVal val="ppt_h"/>
                                          </p:val>
                                        </p:tav>
                                        <p:tav tm="100000">
                                          <p:val>
                                            <p:fltVal val="0"/>
                                          </p:val>
                                        </p:tav>
                                      </p:tavLst>
                                    </p:anim>
                                    <p:animEffect transition="out" filter="fade">
                                      <p:cBhvr>
                                        <p:cTn id="172" dur="1000"/>
                                        <p:tgtEl>
                                          <p:spTgt spid="13"/>
                                        </p:tgtEl>
                                      </p:cBhvr>
                                    </p:animEffect>
                                    <p:set>
                                      <p:cBhvr>
                                        <p:cTn id="173" dur="1" fill="hold">
                                          <p:stCondLst>
                                            <p:cond delay="999"/>
                                          </p:stCondLst>
                                        </p:cTn>
                                        <p:tgtEl>
                                          <p:spTgt spid="13"/>
                                        </p:tgtEl>
                                        <p:attrNameLst>
                                          <p:attrName>style.visibility</p:attrName>
                                        </p:attrNameLst>
                                      </p:cBhvr>
                                      <p:to>
                                        <p:strVal val="hidden"/>
                                      </p:to>
                                    </p:set>
                                  </p:childTnLst>
                                </p:cTn>
                              </p:par>
                              <p:par>
                                <p:cTn id="174" presetID="10" presetClass="entr" presetSubtype="0" fill="hold" nodeType="withEffect">
                                  <p:stCondLst>
                                    <p:cond delay="600"/>
                                  </p:stCondLst>
                                  <p:childTnLst>
                                    <p:set>
                                      <p:cBhvr>
                                        <p:cTn id="175" dur="1" fill="hold">
                                          <p:stCondLst>
                                            <p:cond delay="0"/>
                                          </p:stCondLst>
                                        </p:cTn>
                                        <p:tgtEl>
                                          <p:spTgt spid="14"/>
                                        </p:tgtEl>
                                        <p:attrNameLst>
                                          <p:attrName>style.visibility</p:attrName>
                                        </p:attrNameLst>
                                      </p:cBhvr>
                                      <p:to>
                                        <p:strVal val="visible"/>
                                      </p:to>
                                    </p:set>
                                    <p:animEffect transition="in" filter="fade">
                                      <p:cBhvr>
                                        <p:cTn id="176" dur="100"/>
                                        <p:tgtEl>
                                          <p:spTgt spid="14"/>
                                        </p:tgtEl>
                                      </p:cBhvr>
                                    </p:animEffect>
                                  </p:childTnLst>
                                </p:cTn>
                              </p:par>
                              <p:par>
                                <p:cTn id="177" presetID="53" presetClass="exit" presetSubtype="0" fill="hold" nodeType="withEffect">
                                  <p:stCondLst>
                                    <p:cond delay="700"/>
                                  </p:stCondLst>
                                  <p:childTnLst>
                                    <p:anim calcmode="lin" valueType="num">
                                      <p:cBhvr>
                                        <p:cTn id="178" dur="500"/>
                                        <p:tgtEl>
                                          <p:spTgt spid="14"/>
                                        </p:tgtEl>
                                        <p:attrNameLst>
                                          <p:attrName>ppt_w</p:attrName>
                                        </p:attrNameLst>
                                      </p:cBhvr>
                                      <p:tavLst>
                                        <p:tav tm="0">
                                          <p:val>
                                            <p:strVal val="ppt_w"/>
                                          </p:val>
                                        </p:tav>
                                        <p:tav tm="100000">
                                          <p:val>
                                            <p:fltVal val="0"/>
                                          </p:val>
                                        </p:tav>
                                      </p:tavLst>
                                    </p:anim>
                                    <p:anim calcmode="lin" valueType="num">
                                      <p:cBhvr>
                                        <p:cTn id="179" dur="500"/>
                                        <p:tgtEl>
                                          <p:spTgt spid="14"/>
                                        </p:tgtEl>
                                        <p:attrNameLst>
                                          <p:attrName>ppt_h</p:attrName>
                                        </p:attrNameLst>
                                      </p:cBhvr>
                                      <p:tavLst>
                                        <p:tav tm="0">
                                          <p:val>
                                            <p:strVal val="ppt_h"/>
                                          </p:val>
                                        </p:tav>
                                        <p:tav tm="100000">
                                          <p:val>
                                            <p:fltVal val="0"/>
                                          </p:val>
                                        </p:tav>
                                      </p:tavLst>
                                    </p:anim>
                                    <p:animEffect transition="out" filter="fade">
                                      <p:cBhvr>
                                        <p:cTn id="180" dur="500"/>
                                        <p:tgtEl>
                                          <p:spTgt spid="14"/>
                                        </p:tgtEl>
                                      </p:cBhvr>
                                    </p:animEffect>
                                    <p:set>
                                      <p:cBhvr>
                                        <p:cTn id="181" dur="1" fill="hold">
                                          <p:stCondLst>
                                            <p:cond delay="499"/>
                                          </p:stCondLst>
                                        </p:cTn>
                                        <p:tgtEl>
                                          <p:spTgt spid="14"/>
                                        </p:tgtEl>
                                        <p:attrNameLst>
                                          <p:attrName>style.visibility</p:attrName>
                                        </p:attrNameLst>
                                      </p:cBhvr>
                                      <p:to>
                                        <p:strVal val="hidden"/>
                                      </p:to>
                                    </p:set>
                                  </p:childTnLst>
                                </p:cTn>
                              </p:par>
                              <p:par>
                                <p:cTn id="182" presetID="10" presetClass="entr" presetSubtype="0" fill="hold" nodeType="withEffect">
                                  <p:stCondLst>
                                    <p:cond delay="1500"/>
                                  </p:stCondLst>
                                  <p:childTnLst>
                                    <p:set>
                                      <p:cBhvr>
                                        <p:cTn id="183" dur="1" fill="hold">
                                          <p:stCondLst>
                                            <p:cond delay="0"/>
                                          </p:stCondLst>
                                        </p:cTn>
                                        <p:tgtEl>
                                          <p:spTgt spid="15"/>
                                        </p:tgtEl>
                                        <p:attrNameLst>
                                          <p:attrName>style.visibility</p:attrName>
                                        </p:attrNameLst>
                                      </p:cBhvr>
                                      <p:to>
                                        <p:strVal val="visible"/>
                                      </p:to>
                                    </p:set>
                                    <p:animEffect transition="in" filter="fade">
                                      <p:cBhvr>
                                        <p:cTn id="184" dur="100"/>
                                        <p:tgtEl>
                                          <p:spTgt spid="15"/>
                                        </p:tgtEl>
                                      </p:cBhvr>
                                    </p:animEffect>
                                  </p:childTnLst>
                                </p:cTn>
                              </p:par>
                              <p:par>
                                <p:cTn id="185" presetID="53" presetClass="exit" presetSubtype="0" fill="hold" nodeType="withEffect">
                                  <p:stCondLst>
                                    <p:cond delay="1500"/>
                                  </p:stCondLst>
                                  <p:childTnLst>
                                    <p:anim calcmode="lin" valueType="num">
                                      <p:cBhvr>
                                        <p:cTn id="186" dur="500"/>
                                        <p:tgtEl>
                                          <p:spTgt spid="15"/>
                                        </p:tgtEl>
                                        <p:attrNameLst>
                                          <p:attrName>ppt_w</p:attrName>
                                        </p:attrNameLst>
                                      </p:cBhvr>
                                      <p:tavLst>
                                        <p:tav tm="0">
                                          <p:val>
                                            <p:strVal val="ppt_w"/>
                                          </p:val>
                                        </p:tav>
                                        <p:tav tm="100000">
                                          <p:val>
                                            <p:fltVal val="0"/>
                                          </p:val>
                                        </p:tav>
                                      </p:tavLst>
                                    </p:anim>
                                    <p:anim calcmode="lin" valueType="num">
                                      <p:cBhvr>
                                        <p:cTn id="187" dur="500"/>
                                        <p:tgtEl>
                                          <p:spTgt spid="15"/>
                                        </p:tgtEl>
                                        <p:attrNameLst>
                                          <p:attrName>ppt_h</p:attrName>
                                        </p:attrNameLst>
                                      </p:cBhvr>
                                      <p:tavLst>
                                        <p:tav tm="0">
                                          <p:val>
                                            <p:strVal val="ppt_h"/>
                                          </p:val>
                                        </p:tav>
                                        <p:tav tm="100000">
                                          <p:val>
                                            <p:fltVal val="0"/>
                                          </p:val>
                                        </p:tav>
                                      </p:tavLst>
                                    </p:anim>
                                    <p:animEffect transition="out" filter="fade">
                                      <p:cBhvr>
                                        <p:cTn id="188" dur="500"/>
                                        <p:tgtEl>
                                          <p:spTgt spid="15"/>
                                        </p:tgtEl>
                                      </p:cBhvr>
                                    </p:animEffect>
                                    <p:set>
                                      <p:cBhvr>
                                        <p:cTn id="189" dur="1" fill="hold">
                                          <p:stCondLst>
                                            <p:cond delay="499"/>
                                          </p:stCondLst>
                                        </p:cTn>
                                        <p:tgtEl>
                                          <p:spTgt spid="15"/>
                                        </p:tgtEl>
                                        <p:attrNameLst>
                                          <p:attrName>style.visibility</p:attrName>
                                        </p:attrNameLst>
                                      </p:cBhvr>
                                      <p:to>
                                        <p:strVal val="hidden"/>
                                      </p:to>
                                    </p:set>
                                  </p:childTnLst>
                                </p:cTn>
                              </p:par>
                              <p:par>
                                <p:cTn id="190" presetID="10" presetClass="entr" presetSubtype="0" fill="hold" nodeType="withEffect">
                                  <p:stCondLst>
                                    <p:cond delay="600"/>
                                  </p:stCondLst>
                                  <p:childTnLst>
                                    <p:set>
                                      <p:cBhvr>
                                        <p:cTn id="191" dur="1" fill="hold">
                                          <p:stCondLst>
                                            <p:cond delay="0"/>
                                          </p:stCondLst>
                                        </p:cTn>
                                        <p:tgtEl>
                                          <p:spTgt spid="16"/>
                                        </p:tgtEl>
                                        <p:attrNameLst>
                                          <p:attrName>style.visibility</p:attrName>
                                        </p:attrNameLst>
                                      </p:cBhvr>
                                      <p:to>
                                        <p:strVal val="visible"/>
                                      </p:to>
                                    </p:set>
                                    <p:animEffect transition="in" filter="fade">
                                      <p:cBhvr>
                                        <p:cTn id="192" dur="100"/>
                                        <p:tgtEl>
                                          <p:spTgt spid="16"/>
                                        </p:tgtEl>
                                      </p:cBhvr>
                                    </p:animEffect>
                                  </p:childTnLst>
                                </p:cTn>
                              </p:par>
                              <p:par>
                                <p:cTn id="193" presetID="53" presetClass="exit" presetSubtype="0" fill="hold" nodeType="withEffect">
                                  <p:stCondLst>
                                    <p:cond delay="700"/>
                                  </p:stCondLst>
                                  <p:childTnLst>
                                    <p:anim calcmode="lin" valueType="num">
                                      <p:cBhvr>
                                        <p:cTn id="194" dur="500"/>
                                        <p:tgtEl>
                                          <p:spTgt spid="16"/>
                                        </p:tgtEl>
                                        <p:attrNameLst>
                                          <p:attrName>ppt_w</p:attrName>
                                        </p:attrNameLst>
                                      </p:cBhvr>
                                      <p:tavLst>
                                        <p:tav tm="0">
                                          <p:val>
                                            <p:strVal val="ppt_w"/>
                                          </p:val>
                                        </p:tav>
                                        <p:tav tm="100000">
                                          <p:val>
                                            <p:fltVal val="0"/>
                                          </p:val>
                                        </p:tav>
                                      </p:tavLst>
                                    </p:anim>
                                    <p:anim calcmode="lin" valueType="num">
                                      <p:cBhvr>
                                        <p:cTn id="195" dur="500"/>
                                        <p:tgtEl>
                                          <p:spTgt spid="16"/>
                                        </p:tgtEl>
                                        <p:attrNameLst>
                                          <p:attrName>ppt_h</p:attrName>
                                        </p:attrNameLst>
                                      </p:cBhvr>
                                      <p:tavLst>
                                        <p:tav tm="0">
                                          <p:val>
                                            <p:strVal val="ppt_h"/>
                                          </p:val>
                                        </p:tav>
                                        <p:tav tm="100000">
                                          <p:val>
                                            <p:fltVal val="0"/>
                                          </p:val>
                                        </p:tav>
                                      </p:tavLst>
                                    </p:anim>
                                    <p:animEffect transition="out" filter="fade">
                                      <p:cBhvr>
                                        <p:cTn id="196" dur="500"/>
                                        <p:tgtEl>
                                          <p:spTgt spid="16"/>
                                        </p:tgtEl>
                                      </p:cBhvr>
                                    </p:animEffect>
                                    <p:set>
                                      <p:cBhvr>
                                        <p:cTn id="197" dur="1" fill="hold">
                                          <p:stCondLst>
                                            <p:cond delay="499"/>
                                          </p:stCondLst>
                                        </p:cTn>
                                        <p:tgtEl>
                                          <p:spTgt spid="16"/>
                                        </p:tgtEl>
                                        <p:attrNameLst>
                                          <p:attrName>style.visibility</p:attrName>
                                        </p:attrNameLst>
                                      </p:cBhvr>
                                      <p:to>
                                        <p:strVal val="hidden"/>
                                      </p:to>
                                    </p:set>
                                  </p:childTnLst>
                                </p:cTn>
                              </p:par>
                              <p:par>
                                <p:cTn id="198" presetID="10" presetClass="entr" presetSubtype="0" fill="hold" nodeType="withEffect">
                                  <p:stCondLst>
                                    <p:cond delay="1000"/>
                                  </p:stCondLst>
                                  <p:childTnLst>
                                    <p:set>
                                      <p:cBhvr>
                                        <p:cTn id="199" dur="1" fill="hold">
                                          <p:stCondLst>
                                            <p:cond delay="0"/>
                                          </p:stCondLst>
                                        </p:cTn>
                                        <p:tgtEl>
                                          <p:spTgt spid="17"/>
                                        </p:tgtEl>
                                        <p:attrNameLst>
                                          <p:attrName>style.visibility</p:attrName>
                                        </p:attrNameLst>
                                      </p:cBhvr>
                                      <p:to>
                                        <p:strVal val="visible"/>
                                      </p:to>
                                    </p:set>
                                    <p:animEffect transition="in" filter="fade">
                                      <p:cBhvr>
                                        <p:cTn id="200" dur="100"/>
                                        <p:tgtEl>
                                          <p:spTgt spid="17"/>
                                        </p:tgtEl>
                                      </p:cBhvr>
                                    </p:animEffect>
                                  </p:childTnLst>
                                </p:cTn>
                              </p:par>
                              <p:par>
                                <p:cTn id="201" presetID="53" presetClass="exit" presetSubtype="0" fill="hold" nodeType="withEffect">
                                  <p:stCondLst>
                                    <p:cond delay="1000"/>
                                  </p:stCondLst>
                                  <p:childTnLst>
                                    <p:anim calcmode="lin" valueType="num">
                                      <p:cBhvr>
                                        <p:cTn id="202" dur="500"/>
                                        <p:tgtEl>
                                          <p:spTgt spid="17"/>
                                        </p:tgtEl>
                                        <p:attrNameLst>
                                          <p:attrName>ppt_w</p:attrName>
                                        </p:attrNameLst>
                                      </p:cBhvr>
                                      <p:tavLst>
                                        <p:tav tm="0">
                                          <p:val>
                                            <p:strVal val="ppt_w"/>
                                          </p:val>
                                        </p:tav>
                                        <p:tav tm="100000">
                                          <p:val>
                                            <p:fltVal val="0"/>
                                          </p:val>
                                        </p:tav>
                                      </p:tavLst>
                                    </p:anim>
                                    <p:anim calcmode="lin" valueType="num">
                                      <p:cBhvr>
                                        <p:cTn id="203" dur="500"/>
                                        <p:tgtEl>
                                          <p:spTgt spid="17"/>
                                        </p:tgtEl>
                                        <p:attrNameLst>
                                          <p:attrName>ppt_h</p:attrName>
                                        </p:attrNameLst>
                                      </p:cBhvr>
                                      <p:tavLst>
                                        <p:tav tm="0">
                                          <p:val>
                                            <p:strVal val="ppt_h"/>
                                          </p:val>
                                        </p:tav>
                                        <p:tav tm="100000">
                                          <p:val>
                                            <p:fltVal val="0"/>
                                          </p:val>
                                        </p:tav>
                                      </p:tavLst>
                                    </p:anim>
                                    <p:animEffect transition="out" filter="fade">
                                      <p:cBhvr>
                                        <p:cTn id="204" dur="500"/>
                                        <p:tgtEl>
                                          <p:spTgt spid="17"/>
                                        </p:tgtEl>
                                      </p:cBhvr>
                                    </p:animEffect>
                                    <p:set>
                                      <p:cBhvr>
                                        <p:cTn id="205" dur="1" fill="hold">
                                          <p:stCondLst>
                                            <p:cond delay="499"/>
                                          </p:stCondLst>
                                        </p:cTn>
                                        <p:tgtEl>
                                          <p:spTgt spid="17"/>
                                        </p:tgtEl>
                                        <p:attrNameLst>
                                          <p:attrName>style.visibility</p:attrName>
                                        </p:attrNameLst>
                                      </p:cBhvr>
                                      <p:to>
                                        <p:strVal val="hidden"/>
                                      </p:to>
                                    </p:set>
                                  </p:childTnLst>
                                </p:cTn>
                              </p:par>
                              <p:par>
                                <p:cTn id="206" presetID="10" presetClass="entr" presetSubtype="0" fill="hold" nodeType="withEffect">
                                  <p:stCondLst>
                                    <p:cond delay="600"/>
                                  </p:stCondLst>
                                  <p:childTnLst>
                                    <p:set>
                                      <p:cBhvr>
                                        <p:cTn id="207" dur="1" fill="hold">
                                          <p:stCondLst>
                                            <p:cond delay="0"/>
                                          </p:stCondLst>
                                        </p:cTn>
                                        <p:tgtEl>
                                          <p:spTgt spid="18"/>
                                        </p:tgtEl>
                                        <p:attrNameLst>
                                          <p:attrName>style.visibility</p:attrName>
                                        </p:attrNameLst>
                                      </p:cBhvr>
                                      <p:to>
                                        <p:strVal val="visible"/>
                                      </p:to>
                                    </p:set>
                                    <p:animEffect transition="in" filter="fade">
                                      <p:cBhvr>
                                        <p:cTn id="208" dur="100"/>
                                        <p:tgtEl>
                                          <p:spTgt spid="18"/>
                                        </p:tgtEl>
                                      </p:cBhvr>
                                    </p:animEffect>
                                  </p:childTnLst>
                                </p:cTn>
                              </p:par>
                              <p:par>
                                <p:cTn id="209" presetID="53" presetClass="exit" presetSubtype="0" fill="hold" nodeType="withEffect">
                                  <p:stCondLst>
                                    <p:cond delay="700"/>
                                  </p:stCondLst>
                                  <p:childTnLst>
                                    <p:anim calcmode="lin" valueType="num">
                                      <p:cBhvr>
                                        <p:cTn id="210" dur="500"/>
                                        <p:tgtEl>
                                          <p:spTgt spid="18"/>
                                        </p:tgtEl>
                                        <p:attrNameLst>
                                          <p:attrName>ppt_w</p:attrName>
                                        </p:attrNameLst>
                                      </p:cBhvr>
                                      <p:tavLst>
                                        <p:tav tm="0">
                                          <p:val>
                                            <p:strVal val="ppt_w"/>
                                          </p:val>
                                        </p:tav>
                                        <p:tav tm="100000">
                                          <p:val>
                                            <p:fltVal val="0"/>
                                          </p:val>
                                        </p:tav>
                                      </p:tavLst>
                                    </p:anim>
                                    <p:anim calcmode="lin" valueType="num">
                                      <p:cBhvr>
                                        <p:cTn id="211" dur="500"/>
                                        <p:tgtEl>
                                          <p:spTgt spid="18"/>
                                        </p:tgtEl>
                                        <p:attrNameLst>
                                          <p:attrName>ppt_h</p:attrName>
                                        </p:attrNameLst>
                                      </p:cBhvr>
                                      <p:tavLst>
                                        <p:tav tm="0">
                                          <p:val>
                                            <p:strVal val="ppt_h"/>
                                          </p:val>
                                        </p:tav>
                                        <p:tav tm="100000">
                                          <p:val>
                                            <p:fltVal val="0"/>
                                          </p:val>
                                        </p:tav>
                                      </p:tavLst>
                                    </p:anim>
                                    <p:animEffect transition="out" filter="fade">
                                      <p:cBhvr>
                                        <p:cTn id="212" dur="500"/>
                                        <p:tgtEl>
                                          <p:spTgt spid="18"/>
                                        </p:tgtEl>
                                      </p:cBhvr>
                                    </p:animEffect>
                                    <p:set>
                                      <p:cBhvr>
                                        <p:cTn id="213"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3" grpId="2" animBg="1"/>
      <p:bldP spid="3" grpId="3" animBg="1"/>
      <p:bldP spid="4" grpId="0" animBg="1"/>
      <p:bldP spid="4" grpId="1" animBg="1"/>
      <p:bldP spid="4" grpId="2" animBg="1"/>
      <p:bldP spid="4" grpId="3" animBg="1"/>
      <p:bldP spid="5" grpId="0" animBg="1"/>
      <p:bldP spid="5" grpId="1" animBg="1"/>
      <p:bldP spid="5" grpId="2" animBg="1"/>
      <p:bldP spid="5" grpId="3" animBg="1"/>
      <p:bldP spid="6" grpId="0" animBg="1"/>
      <p:bldP spid="6" grpId="1" animBg="1"/>
      <p:bldP spid="6" grpId="2" animBg="1"/>
      <p:bldP spid="6" grpId="3" animBg="1"/>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tretch>
            <a:fillRect/>
          </a:stretch>
        </p:blipFill>
        <p:spPr bwMode="auto">
          <a:xfrm>
            <a:off x="1078" y="2197"/>
            <a:ext cx="9142922" cy="51413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43099378"/>
      </p:ext>
    </p:extLst>
  </p:cSld>
  <p:clrMapOvr>
    <a:masterClrMapping/>
  </p:clrMapOvr>
  <p:transition spd="med" advClick="0" advTm="1000">
    <p:pull/>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grpSp>
        <p:nvGrpSpPr>
          <p:cNvPr id="8" name="组合 5"/>
          <p:cNvGrpSpPr>
            <a:grpSpLocks/>
          </p:cNvGrpSpPr>
          <p:nvPr userDrawn="1"/>
        </p:nvGrpSpPr>
        <p:grpSpPr bwMode="auto">
          <a:xfrm>
            <a:off x="8403818" y="4773302"/>
            <a:ext cx="270132" cy="270210"/>
            <a:chOff x="11226607" y="6533712"/>
            <a:chExt cx="360000" cy="360000"/>
          </a:xfrm>
        </p:grpSpPr>
        <p:sp>
          <p:nvSpPr>
            <p:cNvPr id="9" name="椭圆 15"/>
            <p:cNvSpPr/>
            <p:nvPr userDrawn="1"/>
          </p:nvSpPr>
          <p:spPr>
            <a:xfrm>
              <a:off x="11226607" y="6533712"/>
              <a:ext cx="360000" cy="360000"/>
            </a:xfrm>
            <a:prstGeom prst="ellipse">
              <a:avLst/>
            </a:prstGeom>
            <a:solidFill>
              <a:srgbClr val="00B0F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燕尾形 16">
              <a:hlinkClick r:id="" action="ppaction://hlinkshowjump?jump=previousslide"/>
            </p:cNvPr>
            <p:cNvSpPr/>
            <p:nvPr userDrawn="1"/>
          </p:nvSpPr>
          <p:spPr>
            <a:xfrm flipH="1">
              <a:off x="11320176" y="6627281"/>
              <a:ext cx="172863" cy="172863"/>
            </a:xfrm>
            <a:prstGeom prst="chevron">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11" name="矩形 6"/>
          <p:cNvSpPr/>
          <p:nvPr userDrawn="1"/>
        </p:nvSpPr>
        <p:spPr>
          <a:xfrm>
            <a:off x="0" y="249973"/>
            <a:ext cx="9144000" cy="32377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lstStyle/>
          <a:p>
            <a:pPr algn="ctr" fontAlgn="auto">
              <a:spcBef>
                <a:spcPts val="0"/>
              </a:spcBef>
              <a:spcAft>
                <a:spcPts val="0"/>
              </a:spcAft>
              <a:defRPr/>
            </a:pPr>
            <a:endParaRPr lang="zh-CN" altLang="en-US"/>
          </a:p>
        </p:txBody>
      </p:sp>
      <p:sp>
        <p:nvSpPr>
          <p:cNvPr id="12" name="矩形 8"/>
          <p:cNvSpPr/>
          <p:nvPr userDrawn="1"/>
        </p:nvSpPr>
        <p:spPr>
          <a:xfrm>
            <a:off x="4680292" y="249973"/>
            <a:ext cx="917493" cy="3237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lstStyle/>
          <a:p>
            <a:pPr algn="ctr" fontAlgn="auto">
              <a:spcBef>
                <a:spcPts val="0"/>
              </a:spcBef>
              <a:spcAft>
                <a:spcPts val="0"/>
              </a:spcAft>
              <a:defRPr/>
            </a:pPr>
            <a:r>
              <a:rPr lang="zh-CN" altLang="en-US" dirty="0">
                <a:latin typeface="微软雅黑" pitchFamily="34" charset="-122"/>
                <a:ea typeface="微软雅黑" pitchFamily="34" charset="-122"/>
              </a:rPr>
              <a:t>图形绘制</a:t>
            </a:r>
          </a:p>
        </p:txBody>
      </p:sp>
      <p:sp>
        <p:nvSpPr>
          <p:cNvPr id="13" name="矩形 12"/>
          <p:cNvSpPr/>
          <p:nvPr userDrawn="1"/>
        </p:nvSpPr>
        <p:spPr>
          <a:xfrm>
            <a:off x="5615636" y="249973"/>
            <a:ext cx="917493" cy="3237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lstStyle/>
          <a:p>
            <a:pPr algn="ctr" fontAlgn="auto">
              <a:spcBef>
                <a:spcPts val="0"/>
              </a:spcBef>
              <a:spcAft>
                <a:spcPts val="0"/>
              </a:spcAft>
              <a:defRPr/>
            </a:pPr>
            <a:r>
              <a:rPr lang="zh-CN" altLang="en-US" sz="1500" dirty="0" smtClean="0">
                <a:latin typeface="微软雅黑" pitchFamily="34" charset="-122"/>
                <a:ea typeface="微软雅黑" pitchFamily="34" charset="-122"/>
              </a:rPr>
              <a:t>完成情况</a:t>
            </a:r>
            <a:endParaRPr lang="zh-CN" altLang="en-US" sz="1500" dirty="0">
              <a:latin typeface="微软雅黑" pitchFamily="34" charset="-122"/>
              <a:ea typeface="微软雅黑" pitchFamily="34" charset="-122"/>
            </a:endParaRPr>
          </a:p>
        </p:txBody>
      </p:sp>
      <p:sp>
        <p:nvSpPr>
          <p:cNvPr id="14" name="矩形 13"/>
          <p:cNvSpPr/>
          <p:nvPr userDrawn="1"/>
        </p:nvSpPr>
        <p:spPr>
          <a:xfrm>
            <a:off x="6550980" y="249973"/>
            <a:ext cx="917493" cy="3237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lstStyle/>
          <a:p>
            <a:pPr algn="ctr" fontAlgn="auto">
              <a:spcBef>
                <a:spcPts val="0"/>
              </a:spcBef>
              <a:spcAft>
                <a:spcPts val="0"/>
              </a:spcAft>
              <a:defRPr/>
            </a:pPr>
            <a:r>
              <a:rPr lang="zh-CN" altLang="en-US" sz="1500" dirty="0" smtClean="0">
                <a:latin typeface="微软雅黑" pitchFamily="34" charset="-122"/>
                <a:ea typeface="微软雅黑" pitchFamily="34" charset="-122"/>
              </a:rPr>
              <a:t>工作不足</a:t>
            </a:r>
            <a:endParaRPr lang="zh-CN" altLang="en-US" sz="1500" dirty="0">
              <a:latin typeface="微软雅黑" pitchFamily="34" charset="-122"/>
              <a:ea typeface="微软雅黑" pitchFamily="34" charset="-122"/>
            </a:endParaRPr>
          </a:p>
        </p:txBody>
      </p:sp>
      <p:sp>
        <p:nvSpPr>
          <p:cNvPr id="15" name="矩形 14"/>
          <p:cNvSpPr/>
          <p:nvPr userDrawn="1"/>
        </p:nvSpPr>
        <p:spPr>
          <a:xfrm>
            <a:off x="7486324" y="249973"/>
            <a:ext cx="917493" cy="32377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lstStyle/>
          <a:p>
            <a:pPr algn="ctr" fontAlgn="auto">
              <a:spcBef>
                <a:spcPts val="0"/>
              </a:spcBef>
              <a:spcAft>
                <a:spcPts val="0"/>
              </a:spcAft>
              <a:defRPr/>
            </a:pPr>
            <a:r>
              <a:rPr lang="zh-CN" altLang="en-US" sz="1500" dirty="0" smtClean="0">
                <a:latin typeface="微软雅黑" pitchFamily="34" charset="-122"/>
                <a:ea typeface="微软雅黑" pitchFamily="34" charset="-122"/>
              </a:rPr>
              <a:t>明年计划</a:t>
            </a:r>
            <a:endParaRPr lang="zh-CN" altLang="en-US" sz="1500" dirty="0">
              <a:latin typeface="微软雅黑" pitchFamily="34" charset="-122"/>
              <a:ea typeface="微软雅黑" pitchFamily="34" charset="-122"/>
            </a:endParaRPr>
          </a:p>
        </p:txBody>
      </p:sp>
      <p:sp>
        <p:nvSpPr>
          <p:cNvPr id="16" name="矩形 1"/>
          <p:cNvSpPr/>
          <p:nvPr userDrawn="1"/>
        </p:nvSpPr>
        <p:spPr>
          <a:xfrm>
            <a:off x="0" y="573748"/>
            <a:ext cx="9144000" cy="5356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lstStyle/>
          <a:p>
            <a:pPr algn="ctr" fontAlgn="auto">
              <a:spcBef>
                <a:spcPts val="0"/>
              </a:spcBef>
              <a:spcAft>
                <a:spcPts val="0"/>
              </a:spcAft>
              <a:defRPr/>
            </a:pPr>
            <a:endParaRPr lang="zh-CN" altLang="en-US"/>
          </a:p>
        </p:txBody>
      </p:sp>
      <p:grpSp>
        <p:nvGrpSpPr>
          <p:cNvPr id="17" name="组合 4"/>
          <p:cNvGrpSpPr>
            <a:grpSpLocks/>
          </p:cNvGrpSpPr>
          <p:nvPr userDrawn="1"/>
        </p:nvGrpSpPr>
        <p:grpSpPr bwMode="auto">
          <a:xfrm>
            <a:off x="8782241" y="4773302"/>
            <a:ext cx="270132" cy="270210"/>
            <a:chOff x="11103607" y="6381312"/>
            <a:chExt cx="360000" cy="360000"/>
          </a:xfrm>
        </p:grpSpPr>
        <p:sp>
          <p:nvSpPr>
            <p:cNvPr id="18" name="椭圆 2"/>
            <p:cNvSpPr/>
            <p:nvPr userDrawn="1"/>
          </p:nvSpPr>
          <p:spPr>
            <a:xfrm>
              <a:off x="11103607" y="6381312"/>
              <a:ext cx="360000" cy="360000"/>
            </a:xfrm>
            <a:prstGeom prst="ellipse">
              <a:avLst/>
            </a:prstGeom>
            <a:solidFill>
              <a:srgbClr val="00B0F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9" name="燕尾形 3">
              <a:hlinkClick r:id="" action="ppaction://hlinkshowjump?jump=nextslide"/>
            </p:cNvPr>
            <p:cNvSpPr/>
            <p:nvPr userDrawn="1"/>
          </p:nvSpPr>
          <p:spPr>
            <a:xfrm>
              <a:off x="11197176" y="6474881"/>
              <a:ext cx="172863" cy="172863"/>
            </a:xfrm>
            <a:prstGeom prst="chevron">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grpSp>
      <p:sp>
        <p:nvSpPr>
          <p:cNvPr id="20" name="矩形 3"/>
          <p:cNvSpPr/>
          <p:nvPr userDrawn="1"/>
        </p:nvSpPr>
        <p:spPr>
          <a:xfrm>
            <a:off x="4680292" y="249973"/>
            <a:ext cx="917493" cy="32377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68543" tIns="34272" rIns="68543" bIns="34272" anchor="ctr"/>
          <a:lstStyle/>
          <a:p>
            <a:pPr algn="ctr" fontAlgn="auto">
              <a:spcBef>
                <a:spcPts val="0"/>
              </a:spcBef>
              <a:spcAft>
                <a:spcPts val="0"/>
              </a:spcAft>
              <a:defRPr/>
            </a:pPr>
            <a:r>
              <a:rPr lang="zh-CN" altLang="en-US" sz="1500" dirty="0" smtClean="0">
                <a:solidFill>
                  <a:schemeClr val="bg1"/>
                </a:solidFill>
                <a:latin typeface="微软雅黑" panose="020B0503020204020204" pitchFamily="34" charset="-122"/>
                <a:ea typeface="微软雅黑" panose="020B0503020204020204" pitchFamily="34" charset="-122"/>
              </a:rPr>
              <a:t>工作概述</a:t>
            </a:r>
            <a:endParaRPr lang="zh-CN" altLang="en-US" sz="15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5396257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40443400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428" y="3305176"/>
            <a:ext cx="7771745" cy="1021556"/>
          </a:xfrm>
        </p:spPr>
        <p:txBody>
          <a:bodyPr anchor="t"/>
          <a:lstStyle>
            <a:lvl1pPr algn="l">
              <a:defRPr sz="3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428" y="2180035"/>
            <a:ext cx="7771745" cy="1125140"/>
          </a:xfrm>
        </p:spPr>
        <p:txBody>
          <a:bodyPr anchor="b"/>
          <a:lstStyle>
            <a:lvl1pPr marL="0" indent="0">
              <a:buNone/>
              <a:defRPr sz="1500"/>
            </a:lvl1pPr>
            <a:lvl2pPr marL="342809" indent="0">
              <a:buNone/>
              <a:defRPr sz="1300"/>
            </a:lvl2pPr>
            <a:lvl3pPr marL="685617" indent="0">
              <a:buNone/>
              <a:defRPr sz="1200"/>
            </a:lvl3pPr>
            <a:lvl4pPr marL="1028426" indent="0">
              <a:buNone/>
              <a:defRPr sz="1000"/>
            </a:lvl4pPr>
            <a:lvl5pPr marL="1371234" indent="0">
              <a:buNone/>
              <a:defRPr sz="1000"/>
            </a:lvl5pPr>
            <a:lvl6pPr marL="1714043" indent="0">
              <a:buNone/>
              <a:defRPr sz="1000"/>
            </a:lvl6pPr>
            <a:lvl7pPr marL="2056851" indent="0">
              <a:buNone/>
              <a:defRPr sz="1000"/>
            </a:lvl7pPr>
            <a:lvl8pPr marL="2399660" indent="0">
              <a:buNone/>
              <a:defRPr sz="1000"/>
            </a:lvl8pPr>
            <a:lvl9pPr marL="2742468" indent="0">
              <a:buNone/>
              <a:defRPr sz="1000"/>
            </a:lvl9pPr>
          </a:lstStyle>
          <a:p>
            <a:pPr lvl="0"/>
            <a:r>
              <a:rPr lang="zh-CN" altLang="en-US" smtClean="0"/>
              <a:t>单击此处编辑母版文本样式</a:t>
            </a:r>
          </a:p>
        </p:txBody>
      </p:sp>
    </p:spTree>
    <p:extLst>
      <p:ext uri="{BB962C8B-B14F-4D97-AF65-F5344CB8AC3E}">
        <p14:creationId xmlns:p14="http://schemas.microsoft.com/office/powerpoint/2010/main" val="35167593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021" y="1200151"/>
            <a:ext cx="4057256" cy="3394472"/>
          </a:xfrm>
        </p:spPr>
        <p:txBody>
          <a:bodyPr/>
          <a:lstStyle>
            <a:lvl1pPr>
              <a:defRPr sz="2100"/>
            </a:lvl1pPr>
            <a:lvl2pPr>
              <a:defRPr sz="1800"/>
            </a:lvl2pPr>
            <a:lvl3pPr>
              <a:defRPr sz="1500"/>
            </a:lvl3pPr>
            <a:lvl4pPr>
              <a:defRPr sz="1300"/>
            </a:lvl4pPr>
            <a:lvl5pPr>
              <a:defRPr sz="1300"/>
            </a:lvl5pPr>
            <a:lvl6pPr>
              <a:defRPr sz="1300"/>
            </a:lvl6pPr>
            <a:lvl7pPr>
              <a:defRPr sz="1300"/>
            </a:lvl7pPr>
            <a:lvl8pPr>
              <a:defRPr sz="1300"/>
            </a:lvl8pPr>
            <a:lvl9pPr>
              <a:defRPr sz="13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8533" y="1200151"/>
            <a:ext cx="4058446" cy="3394472"/>
          </a:xfrm>
        </p:spPr>
        <p:txBody>
          <a:bodyPr/>
          <a:lstStyle>
            <a:lvl1pPr>
              <a:defRPr sz="2100"/>
            </a:lvl1pPr>
            <a:lvl2pPr>
              <a:defRPr sz="1800"/>
            </a:lvl2pPr>
            <a:lvl3pPr>
              <a:defRPr sz="1500"/>
            </a:lvl3pPr>
            <a:lvl4pPr>
              <a:defRPr sz="1300"/>
            </a:lvl4pPr>
            <a:lvl5pPr>
              <a:defRPr sz="1300"/>
            </a:lvl5pPr>
            <a:lvl6pPr>
              <a:defRPr sz="1300"/>
            </a:lvl6pPr>
            <a:lvl7pPr>
              <a:defRPr sz="1300"/>
            </a:lvl7pPr>
            <a:lvl8pPr>
              <a:defRPr sz="1300"/>
            </a:lvl8pPr>
            <a:lvl9pPr>
              <a:defRPr sz="13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2731014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022" y="205979"/>
            <a:ext cx="8229957"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022" y="1151335"/>
            <a:ext cx="4040594" cy="479822"/>
          </a:xfrm>
        </p:spPr>
        <p:txBody>
          <a:bodyPr anchor="b"/>
          <a:lstStyle>
            <a:lvl1pPr marL="0" indent="0">
              <a:buNone/>
              <a:defRPr sz="1800" b="1"/>
            </a:lvl1pPr>
            <a:lvl2pPr marL="342809" indent="0">
              <a:buNone/>
              <a:defRPr sz="1500" b="1"/>
            </a:lvl2pPr>
            <a:lvl3pPr marL="685617" indent="0">
              <a:buNone/>
              <a:defRPr sz="1300" b="1"/>
            </a:lvl3pPr>
            <a:lvl4pPr marL="1028426" indent="0">
              <a:buNone/>
              <a:defRPr sz="1200" b="1"/>
            </a:lvl4pPr>
            <a:lvl5pPr marL="1371234" indent="0">
              <a:buNone/>
              <a:defRPr sz="1200" b="1"/>
            </a:lvl5pPr>
            <a:lvl6pPr marL="1714043" indent="0">
              <a:buNone/>
              <a:defRPr sz="1200" b="1"/>
            </a:lvl6pPr>
            <a:lvl7pPr marL="2056851" indent="0">
              <a:buNone/>
              <a:defRPr sz="1200" b="1"/>
            </a:lvl7pPr>
            <a:lvl8pPr marL="2399660" indent="0">
              <a:buNone/>
              <a:defRPr sz="1200" b="1"/>
            </a:lvl8pPr>
            <a:lvl9pPr marL="2742468"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457022" y="1631156"/>
            <a:ext cx="4040594" cy="2963466"/>
          </a:xfrm>
        </p:spPr>
        <p:txBody>
          <a:bodyPr/>
          <a:lstStyle>
            <a:lvl1pPr>
              <a:defRPr sz="1800"/>
            </a:lvl1pPr>
            <a:lvl2pPr>
              <a:defRPr sz="1500"/>
            </a:lvl2pPr>
            <a:lvl3pPr>
              <a:defRPr sz="130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195" y="1151335"/>
            <a:ext cx="4041784" cy="479822"/>
          </a:xfrm>
        </p:spPr>
        <p:txBody>
          <a:bodyPr anchor="b"/>
          <a:lstStyle>
            <a:lvl1pPr marL="0" indent="0">
              <a:buNone/>
              <a:defRPr sz="1800" b="1"/>
            </a:lvl1pPr>
            <a:lvl2pPr marL="342809" indent="0">
              <a:buNone/>
              <a:defRPr sz="1500" b="1"/>
            </a:lvl2pPr>
            <a:lvl3pPr marL="685617" indent="0">
              <a:buNone/>
              <a:defRPr sz="1300" b="1"/>
            </a:lvl3pPr>
            <a:lvl4pPr marL="1028426" indent="0">
              <a:buNone/>
              <a:defRPr sz="1200" b="1"/>
            </a:lvl4pPr>
            <a:lvl5pPr marL="1371234" indent="0">
              <a:buNone/>
              <a:defRPr sz="1200" b="1"/>
            </a:lvl5pPr>
            <a:lvl6pPr marL="1714043" indent="0">
              <a:buNone/>
              <a:defRPr sz="1200" b="1"/>
            </a:lvl6pPr>
            <a:lvl7pPr marL="2056851" indent="0">
              <a:buNone/>
              <a:defRPr sz="1200" b="1"/>
            </a:lvl7pPr>
            <a:lvl8pPr marL="2399660" indent="0">
              <a:buNone/>
              <a:defRPr sz="1200" b="1"/>
            </a:lvl8pPr>
            <a:lvl9pPr marL="2742468"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45195" y="1631156"/>
            <a:ext cx="4041784" cy="2963466"/>
          </a:xfrm>
        </p:spPr>
        <p:txBody>
          <a:bodyPr/>
          <a:lstStyle>
            <a:lvl1pPr>
              <a:defRPr sz="1800"/>
            </a:lvl1pPr>
            <a:lvl2pPr>
              <a:defRPr sz="1500"/>
            </a:lvl2pPr>
            <a:lvl3pPr>
              <a:defRPr sz="1300"/>
            </a:lvl3pPr>
            <a:lvl4pPr>
              <a:defRPr sz="1200"/>
            </a:lvl4pPr>
            <a:lvl5pPr>
              <a:defRPr sz="1200"/>
            </a:lvl5pPr>
            <a:lvl6pPr>
              <a:defRPr sz="1200"/>
            </a:lvl6pPr>
            <a:lvl7pPr>
              <a:defRPr sz="1200"/>
            </a:lvl7pPr>
            <a:lvl8pPr>
              <a:defRPr sz="1200"/>
            </a:lvl8pPr>
            <a:lvl9pPr>
              <a:defRPr sz="12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8728999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3207678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060" y="0"/>
            <a:ext cx="9135879" cy="5143500"/>
          </a:xfrm>
          <a:prstGeom prst="rect">
            <a:avLst/>
          </a:prstGeom>
        </p:spPr>
      </p:pic>
      <p:sp>
        <p:nvSpPr>
          <p:cNvPr id="2" name="矩形 1"/>
          <p:cNvSpPr/>
          <p:nvPr userDrawn="1"/>
        </p:nvSpPr>
        <p:spPr>
          <a:xfrm>
            <a:off x="360040" y="195486"/>
            <a:ext cx="360040" cy="360040"/>
          </a:xfrm>
          <a:prstGeom prst="rect">
            <a:avLst/>
          </a:prstGeom>
          <a:noFill/>
          <a:ln w="952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userDrawn="1"/>
        </p:nvSpPr>
        <p:spPr>
          <a:xfrm>
            <a:off x="535190" y="342518"/>
            <a:ext cx="290264" cy="290264"/>
          </a:xfrm>
          <a:prstGeom prst="rect">
            <a:avLst/>
          </a:prstGeom>
          <a:solidFill>
            <a:srgbClr val="0070C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66CCFF"/>
                  </a:gs>
                  <a:gs pos="52000">
                    <a:schemeClr val="bg1"/>
                  </a:gs>
                  <a:gs pos="100000">
                    <a:srgbClr val="0070C0"/>
                  </a:gs>
                </a:gsLst>
                <a:lin ang="0" scaled="1"/>
              </a:gradFill>
            </a:endParaRPr>
          </a:p>
        </p:txBody>
      </p:sp>
      <p:cxnSp>
        <p:nvCxnSpPr>
          <p:cNvPr id="4" name="直接连接符 3"/>
          <p:cNvCxnSpPr/>
          <p:nvPr userDrawn="1"/>
        </p:nvCxnSpPr>
        <p:spPr>
          <a:xfrm>
            <a:off x="897462" y="608534"/>
            <a:ext cx="6986906" cy="0"/>
          </a:xfrm>
          <a:prstGeom prst="line">
            <a:avLst/>
          </a:prstGeom>
          <a:ln w="15875">
            <a:solidFill>
              <a:srgbClr val="0070C0"/>
            </a:solidFill>
          </a:ln>
        </p:spPr>
        <p:style>
          <a:lnRef idx="1">
            <a:schemeClr val="accent1"/>
          </a:lnRef>
          <a:fillRef idx="0">
            <a:schemeClr val="accent1"/>
          </a:fillRef>
          <a:effectRef idx="0">
            <a:schemeClr val="accent1"/>
          </a:effectRef>
          <a:fontRef idx="minor">
            <a:schemeClr val="tx1"/>
          </a:fontRef>
        </p:style>
      </p:cxnSp>
      <p:pic>
        <p:nvPicPr>
          <p:cNvPr id="9" name="Picture 6" descr="I:\14优设\我图网资料\PPT\01\首页-1.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7598755" y="17453"/>
            <a:ext cx="1545245" cy="6971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13892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300" fill="hold"/>
                                        <p:tgtEl>
                                          <p:spTgt spid="2"/>
                                        </p:tgtEl>
                                        <p:attrNameLst>
                                          <p:attrName>ppt_w</p:attrName>
                                        </p:attrNameLst>
                                      </p:cBhvr>
                                      <p:tavLst>
                                        <p:tav tm="0">
                                          <p:val>
                                            <p:fltVal val="0"/>
                                          </p:val>
                                        </p:tav>
                                        <p:tav tm="100000">
                                          <p:val>
                                            <p:strVal val="#ppt_w"/>
                                          </p:val>
                                        </p:tav>
                                      </p:tavLst>
                                    </p:anim>
                                    <p:anim calcmode="lin" valueType="num">
                                      <p:cBhvr>
                                        <p:cTn id="8" dur="300" fill="hold"/>
                                        <p:tgtEl>
                                          <p:spTgt spid="2"/>
                                        </p:tgtEl>
                                        <p:attrNameLst>
                                          <p:attrName>ppt_h</p:attrName>
                                        </p:attrNameLst>
                                      </p:cBhvr>
                                      <p:tavLst>
                                        <p:tav tm="0">
                                          <p:val>
                                            <p:fltVal val="0"/>
                                          </p:val>
                                        </p:tav>
                                        <p:tav tm="100000">
                                          <p:val>
                                            <p:strVal val="#ppt_h"/>
                                          </p:val>
                                        </p:tav>
                                      </p:tavLst>
                                    </p:anim>
                                    <p:anim calcmode="lin" valueType="num">
                                      <p:cBhvr>
                                        <p:cTn id="9" dur="300" fill="hold"/>
                                        <p:tgtEl>
                                          <p:spTgt spid="2"/>
                                        </p:tgtEl>
                                        <p:attrNameLst>
                                          <p:attrName>style.rotation</p:attrName>
                                        </p:attrNameLst>
                                      </p:cBhvr>
                                      <p:tavLst>
                                        <p:tav tm="0">
                                          <p:val>
                                            <p:fltVal val="90"/>
                                          </p:val>
                                        </p:tav>
                                        <p:tav tm="100000">
                                          <p:val>
                                            <p:fltVal val="0"/>
                                          </p:val>
                                        </p:tav>
                                      </p:tavLst>
                                    </p:anim>
                                    <p:animEffect transition="in" filter="fade">
                                      <p:cBhvr>
                                        <p:cTn id="10" dur="300"/>
                                        <p:tgtEl>
                                          <p:spTgt spid="2"/>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300" fill="hold"/>
                                        <p:tgtEl>
                                          <p:spTgt spid="3"/>
                                        </p:tgtEl>
                                        <p:attrNameLst>
                                          <p:attrName>ppt_w</p:attrName>
                                        </p:attrNameLst>
                                      </p:cBhvr>
                                      <p:tavLst>
                                        <p:tav tm="0">
                                          <p:val>
                                            <p:fltVal val="0"/>
                                          </p:val>
                                        </p:tav>
                                        <p:tav tm="100000">
                                          <p:val>
                                            <p:strVal val="#ppt_w"/>
                                          </p:val>
                                        </p:tav>
                                      </p:tavLst>
                                    </p:anim>
                                    <p:anim calcmode="lin" valueType="num">
                                      <p:cBhvr>
                                        <p:cTn id="14" dur="300" fill="hold"/>
                                        <p:tgtEl>
                                          <p:spTgt spid="3"/>
                                        </p:tgtEl>
                                        <p:attrNameLst>
                                          <p:attrName>ppt_h</p:attrName>
                                        </p:attrNameLst>
                                      </p:cBhvr>
                                      <p:tavLst>
                                        <p:tav tm="0">
                                          <p:val>
                                            <p:fltVal val="0"/>
                                          </p:val>
                                        </p:tav>
                                        <p:tav tm="100000">
                                          <p:val>
                                            <p:strVal val="#ppt_h"/>
                                          </p:val>
                                        </p:tav>
                                      </p:tavLst>
                                    </p:anim>
                                    <p:anim calcmode="lin" valueType="num">
                                      <p:cBhvr>
                                        <p:cTn id="15" dur="300" fill="hold"/>
                                        <p:tgtEl>
                                          <p:spTgt spid="3"/>
                                        </p:tgtEl>
                                        <p:attrNameLst>
                                          <p:attrName>style.rotation</p:attrName>
                                        </p:attrNameLst>
                                      </p:cBhvr>
                                      <p:tavLst>
                                        <p:tav tm="0">
                                          <p:val>
                                            <p:fltVal val="90"/>
                                          </p:val>
                                        </p:tav>
                                        <p:tav tm="100000">
                                          <p:val>
                                            <p:fltVal val="0"/>
                                          </p:val>
                                        </p:tav>
                                      </p:tavLst>
                                    </p:anim>
                                    <p:animEffect transition="in" filter="fade">
                                      <p:cBhvr>
                                        <p:cTn id="16" dur="300"/>
                                        <p:tgtEl>
                                          <p:spTgt spid="3"/>
                                        </p:tgtEl>
                                      </p:cBhvr>
                                    </p:animEffect>
                                  </p:childTnLst>
                                </p:cTn>
                              </p:par>
                              <p:par>
                                <p:cTn id="17" presetID="22" presetClass="entr" presetSubtype="8"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300"/>
                                        <p:tgtEl>
                                          <p:spTgt spid="4"/>
                                        </p:tgtEl>
                                      </p:cBhvr>
                                    </p:animEffect>
                                  </p:childTnLst>
                                </p:cTn>
                              </p:par>
                            </p:childTnLst>
                          </p:cTn>
                        </p:par>
                        <p:par>
                          <p:cTn id="20" fill="hold">
                            <p:stCondLst>
                              <p:cond delay="300"/>
                            </p:stCondLst>
                            <p:childTnLst>
                              <p:par>
                                <p:cTn id="21" presetID="14" presetClass="entr" presetSubtype="10"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randombar(horizontal)">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1827623"/>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381" y="3600450"/>
            <a:ext cx="5486638" cy="425054"/>
          </a:xfrm>
        </p:spPr>
        <p:txBody>
          <a:bodyPr anchor="b"/>
          <a:lstStyle>
            <a:lvl1pPr algn="l">
              <a:defRPr sz="15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381" y="459581"/>
            <a:ext cx="5486638" cy="3086100"/>
          </a:xfrm>
        </p:spPr>
        <p:txBody>
          <a:bodyPr/>
          <a:lstStyle>
            <a:lvl1pPr marL="0" indent="0">
              <a:buNone/>
              <a:defRPr sz="2400"/>
            </a:lvl1pPr>
            <a:lvl2pPr marL="342809" indent="0">
              <a:buNone/>
              <a:defRPr sz="2100"/>
            </a:lvl2pPr>
            <a:lvl3pPr marL="685617" indent="0">
              <a:buNone/>
              <a:defRPr sz="1800"/>
            </a:lvl3pPr>
            <a:lvl4pPr marL="1028426" indent="0">
              <a:buNone/>
              <a:defRPr sz="1500"/>
            </a:lvl4pPr>
            <a:lvl5pPr marL="1371234" indent="0">
              <a:buNone/>
              <a:defRPr sz="1500"/>
            </a:lvl5pPr>
            <a:lvl6pPr marL="1714043" indent="0">
              <a:buNone/>
              <a:defRPr sz="1500"/>
            </a:lvl6pPr>
            <a:lvl7pPr marL="2056851" indent="0">
              <a:buNone/>
              <a:defRPr sz="1500"/>
            </a:lvl7pPr>
            <a:lvl8pPr marL="2399660" indent="0">
              <a:buNone/>
              <a:defRPr sz="1500"/>
            </a:lvl8pPr>
            <a:lvl9pPr marL="2742468" indent="0">
              <a:buNone/>
              <a:defRPr sz="1500"/>
            </a:lvl9pPr>
          </a:lstStyle>
          <a:p>
            <a:endParaRPr lang="zh-CN" altLang="en-US"/>
          </a:p>
        </p:txBody>
      </p:sp>
      <p:sp>
        <p:nvSpPr>
          <p:cNvPr id="4" name="文本占位符 3"/>
          <p:cNvSpPr>
            <a:spLocks noGrp="1"/>
          </p:cNvSpPr>
          <p:nvPr>
            <p:ph type="body" sz="half" idx="2"/>
          </p:nvPr>
        </p:nvSpPr>
        <p:spPr>
          <a:xfrm>
            <a:off x="1792381" y="4025503"/>
            <a:ext cx="5486638" cy="603647"/>
          </a:xfrm>
        </p:spPr>
        <p:txBody>
          <a:bodyPr/>
          <a:lstStyle>
            <a:lvl1pPr marL="0" indent="0">
              <a:buNone/>
              <a:defRPr sz="1000"/>
            </a:lvl1pPr>
            <a:lvl2pPr marL="342809" indent="0">
              <a:buNone/>
              <a:defRPr sz="900"/>
            </a:lvl2pPr>
            <a:lvl3pPr marL="685617" indent="0">
              <a:buNone/>
              <a:defRPr sz="700"/>
            </a:lvl3pPr>
            <a:lvl4pPr marL="1028426" indent="0">
              <a:buNone/>
              <a:defRPr sz="700"/>
            </a:lvl4pPr>
            <a:lvl5pPr marL="1371234" indent="0">
              <a:buNone/>
              <a:defRPr sz="700"/>
            </a:lvl5pPr>
            <a:lvl6pPr marL="1714043" indent="0">
              <a:buNone/>
              <a:defRPr sz="700"/>
            </a:lvl6pPr>
            <a:lvl7pPr marL="2056851" indent="0">
              <a:buNone/>
              <a:defRPr sz="700"/>
            </a:lvl7pPr>
            <a:lvl8pPr marL="2399660" indent="0">
              <a:buNone/>
              <a:defRPr sz="700"/>
            </a:lvl8pPr>
            <a:lvl9pPr marL="2742468" indent="0">
              <a:buNone/>
              <a:defRPr sz="700"/>
            </a:lvl9pPr>
          </a:lstStyle>
          <a:p>
            <a:pPr lvl="0"/>
            <a:r>
              <a:rPr lang="zh-CN" altLang="en-US" smtClean="0"/>
              <a:t>单击此处编辑母版文本样式</a:t>
            </a:r>
          </a:p>
        </p:txBody>
      </p:sp>
    </p:spTree>
    <p:extLst>
      <p:ext uri="{BB962C8B-B14F-4D97-AF65-F5344CB8AC3E}">
        <p14:creationId xmlns:p14="http://schemas.microsoft.com/office/powerpoint/2010/main" val="35929418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6"/>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022" y="681038"/>
            <a:ext cx="8229957"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ctr" anchorCtr="0" compatLnSpc="1">
            <a:prstTxWarp prst="textNoShape">
              <a:avLst/>
            </a:prstTxWarp>
          </a:bodyPr>
          <a:lstStyle/>
          <a:p>
            <a:pPr lvl="0"/>
            <a:r>
              <a:rPr lang="zh-CN" smtClean="0"/>
              <a:t>单击此处编辑母版标题样式</a:t>
            </a:r>
          </a:p>
        </p:txBody>
      </p:sp>
      <p:sp>
        <p:nvSpPr>
          <p:cNvPr id="1027" name="Rectangle 3"/>
          <p:cNvSpPr>
            <a:spLocks noGrp="1" noChangeArrowheads="1"/>
          </p:cNvSpPr>
          <p:nvPr>
            <p:ph type="body" idx="1"/>
          </p:nvPr>
        </p:nvSpPr>
        <p:spPr bwMode="auto">
          <a:xfrm>
            <a:off x="457022" y="1200151"/>
            <a:ext cx="8229957" cy="3394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pPr lvl="0"/>
            <a:r>
              <a:rPr lang="zh-CN" smtClean="0"/>
              <a:t>单击此处编辑母版文本样式</a:t>
            </a:r>
          </a:p>
          <a:p>
            <a:pPr lvl="1"/>
            <a:r>
              <a:rPr lang="zh-CN" smtClean="0"/>
              <a:t>第二级</a:t>
            </a:r>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 id="2147483687" r:id="rId14"/>
  </p:sldLayoutIdLst>
  <p:timing>
    <p:tnLst>
      <p:par>
        <p:cTn id="1" dur="indefinite" restart="never" nodeType="tmRoot"/>
      </p:par>
    </p:tnLst>
  </p:timing>
  <p:txStyles>
    <p:titleStyle>
      <a:lvl1pPr algn="l" rtl="0" eaLnBrk="0" fontAlgn="base" hangingPunct="0">
        <a:spcBef>
          <a:spcPct val="0"/>
        </a:spcBef>
        <a:spcAft>
          <a:spcPct val="0"/>
        </a:spcAft>
        <a:defRPr sz="1800">
          <a:solidFill>
            <a:schemeClr val="tx2"/>
          </a:solidFill>
          <a:latin typeface="+mj-lt"/>
          <a:ea typeface="+mj-ea"/>
          <a:cs typeface="+mj-cs"/>
        </a:defRPr>
      </a:lvl1pPr>
      <a:lvl2pPr algn="l" rtl="0" eaLnBrk="0" fontAlgn="base" hangingPunct="0">
        <a:spcBef>
          <a:spcPct val="0"/>
        </a:spcBef>
        <a:spcAft>
          <a:spcPct val="0"/>
        </a:spcAft>
        <a:defRPr sz="1800">
          <a:solidFill>
            <a:schemeClr val="tx2"/>
          </a:solidFill>
          <a:latin typeface="Arial" pitchFamily="34" charset="0"/>
          <a:ea typeface="微软雅黑" pitchFamily="34" charset="-122"/>
        </a:defRPr>
      </a:lvl2pPr>
      <a:lvl3pPr algn="l" rtl="0" eaLnBrk="0" fontAlgn="base" hangingPunct="0">
        <a:spcBef>
          <a:spcPct val="0"/>
        </a:spcBef>
        <a:spcAft>
          <a:spcPct val="0"/>
        </a:spcAft>
        <a:defRPr sz="1800">
          <a:solidFill>
            <a:schemeClr val="tx2"/>
          </a:solidFill>
          <a:latin typeface="Arial" pitchFamily="34" charset="0"/>
          <a:ea typeface="微软雅黑" pitchFamily="34" charset="-122"/>
        </a:defRPr>
      </a:lvl3pPr>
      <a:lvl4pPr algn="l" rtl="0" eaLnBrk="0" fontAlgn="base" hangingPunct="0">
        <a:spcBef>
          <a:spcPct val="0"/>
        </a:spcBef>
        <a:spcAft>
          <a:spcPct val="0"/>
        </a:spcAft>
        <a:defRPr sz="1800">
          <a:solidFill>
            <a:schemeClr val="tx2"/>
          </a:solidFill>
          <a:latin typeface="Arial" pitchFamily="34" charset="0"/>
          <a:ea typeface="微软雅黑" pitchFamily="34" charset="-122"/>
        </a:defRPr>
      </a:lvl4pPr>
      <a:lvl5pPr algn="l" rtl="0" eaLnBrk="0" fontAlgn="base" hangingPunct="0">
        <a:spcBef>
          <a:spcPct val="0"/>
        </a:spcBef>
        <a:spcAft>
          <a:spcPct val="0"/>
        </a:spcAft>
        <a:defRPr sz="1800">
          <a:solidFill>
            <a:schemeClr val="tx2"/>
          </a:solidFill>
          <a:latin typeface="Arial" pitchFamily="34" charset="0"/>
          <a:ea typeface="微软雅黑" pitchFamily="34" charset="-122"/>
        </a:defRPr>
      </a:lvl5pPr>
      <a:lvl6pPr marL="342809" algn="l" rtl="0" eaLnBrk="0" fontAlgn="base" hangingPunct="0">
        <a:spcBef>
          <a:spcPct val="0"/>
        </a:spcBef>
        <a:spcAft>
          <a:spcPct val="0"/>
        </a:spcAft>
        <a:defRPr sz="1800">
          <a:solidFill>
            <a:schemeClr val="tx2"/>
          </a:solidFill>
          <a:latin typeface="Arial" pitchFamily="34" charset="0"/>
          <a:ea typeface="微软雅黑" pitchFamily="34" charset="-122"/>
        </a:defRPr>
      </a:lvl6pPr>
      <a:lvl7pPr marL="685617" algn="l" rtl="0" eaLnBrk="0" fontAlgn="base" hangingPunct="0">
        <a:spcBef>
          <a:spcPct val="0"/>
        </a:spcBef>
        <a:spcAft>
          <a:spcPct val="0"/>
        </a:spcAft>
        <a:defRPr sz="1800">
          <a:solidFill>
            <a:schemeClr val="tx2"/>
          </a:solidFill>
          <a:latin typeface="Arial" pitchFamily="34" charset="0"/>
          <a:ea typeface="微软雅黑" pitchFamily="34" charset="-122"/>
        </a:defRPr>
      </a:lvl7pPr>
      <a:lvl8pPr marL="1028426" algn="l" rtl="0" eaLnBrk="0" fontAlgn="base" hangingPunct="0">
        <a:spcBef>
          <a:spcPct val="0"/>
        </a:spcBef>
        <a:spcAft>
          <a:spcPct val="0"/>
        </a:spcAft>
        <a:defRPr sz="1800">
          <a:solidFill>
            <a:schemeClr val="tx2"/>
          </a:solidFill>
          <a:latin typeface="Arial" pitchFamily="34" charset="0"/>
          <a:ea typeface="微软雅黑" pitchFamily="34" charset="-122"/>
        </a:defRPr>
      </a:lvl8pPr>
      <a:lvl9pPr marL="1371234" algn="l" rtl="0" eaLnBrk="0" fontAlgn="base" hangingPunct="0">
        <a:spcBef>
          <a:spcPct val="0"/>
        </a:spcBef>
        <a:spcAft>
          <a:spcPct val="0"/>
        </a:spcAft>
        <a:defRPr sz="1800">
          <a:solidFill>
            <a:schemeClr val="tx2"/>
          </a:solidFill>
          <a:latin typeface="Arial" pitchFamily="34" charset="0"/>
          <a:ea typeface="微软雅黑" pitchFamily="34" charset="-122"/>
        </a:defRPr>
      </a:lvl9pPr>
    </p:titleStyle>
    <p:bodyStyle>
      <a:lvl1pPr marL="257106" indent="-257106" algn="l" rtl="0" eaLnBrk="0" fontAlgn="base" hangingPunct="0">
        <a:spcBef>
          <a:spcPct val="20000"/>
        </a:spcBef>
        <a:spcAft>
          <a:spcPct val="0"/>
        </a:spcAft>
        <a:buChar char="•"/>
        <a:defRPr sz="1500">
          <a:solidFill>
            <a:schemeClr val="tx1"/>
          </a:solidFill>
          <a:latin typeface="+mn-lt"/>
          <a:ea typeface="+mn-ea"/>
          <a:cs typeface="+mn-cs"/>
        </a:defRPr>
      </a:lvl1pPr>
      <a:lvl2pPr marL="557064" indent="-214255" algn="l" rtl="0" eaLnBrk="0" fontAlgn="base" hangingPunct="0">
        <a:spcBef>
          <a:spcPct val="20000"/>
        </a:spcBef>
        <a:spcAft>
          <a:spcPct val="0"/>
        </a:spcAft>
        <a:buChar char="–"/>
        <a:defRPr sz="1500">
          <a:solidFill>
            <a:schemeClr val="tx1"/>
          </a:solidFill>
          <a:latin typeface="+mn-lt"/>
          <a:ea typeface="仿宋_GB2312" pitchFamily="1" charset="-122"/>
        </a:defRPr>
      </a:lvl2pPr>
      <a:lvl3pPr marL="857021" indent="-171404" algn="l" rtl="0" eaLnBrk="0" fontAlgn="base" hangingPunct="0">
        <a:spcBef>
          <a:spcPct val="20000"/>
        </a:spcBef>
        <a:spcAft>
          <a:spcPct val="0"/>
        </a:spcAft>
        <a:buChar char="•"/>
        <a:defRPr sz="1800">
          <a:solidFill>
            <a:schemeClr val="tx1"/>
          </a:solidFill>
          <a:latin typeface="+mn-lt"/>
          <a:ea typeface="宋体" pitchFamily="2" charset="-122"/>
        </a:defRPr>
      </a:lvl3pPr>
      <a:lvl4pPr marL="1199830" indent="-171404" algn="l" rtl="0" eaLnBrk="0" fontAlgn="base" hangingPunct="0">
        <a:spcBef>
          <a:spcPct val="20000"/>
        </a:spcBef>
        <a:spcAft>
          <a:spcPct val="0"/>
        </a:spcAft>
        <a:buChar char="–"/>
        <a:defRPr sz="1500">
          <a:solidFill>
            <a:schemeClr val="tx1"/>
          </a:solidFill>
          <a:latin typeface="+mn-lt"/>
          <a:ea typeface="宋体" pitchFamily="2" charset="-122"/>
        </a:defRPr>
      </a:lvl4pPr>
      <a:lvl5pPr marL="1542639" indent="-171404" algn="l" rtl="0" eaLnBrk="0" fontAlgn="base" hangingPunct="0">
        <a:spcBef>
          <a:spcPct val="20000"/>
        </a:spcBef>
        <a:spcAft>
          <a:spcPct val="0"/>
        </a:spcAft>
        <a:buChar char="»"/>
        <a:defRPr sz="1500">
          <a:solidFill>
            <a:schemeClr val="tx1"/>
          </a:solidFill>
          <a:latin typeface="+mn-lt"/>
          <a:ea typeface="宋体" pitchFamily="2" charset="-122"/>
        </a:defRPr>
      </a:lvl5pPr>
      <a:lvl6pPr marL="1885447" indent="-171404" algn="l" rtl="0" eaLnBrk="0" fontAlgn="base" hangingPunct="0">
        <a:spcBef>
          <a:spcPct val="20000"/>
        </a:spcBef>
        <a:spcAft>
          <a:spcPct val="0"/>
        </a:spcAft>
        <a:buChar char="»"/>
        <a:defRPr sz="1500">
          <a:solidFill>
            <a:schemeClr val="tx1"/>
          </a:solidFill>
          <a:latin typeface="+mn-lt"/>
          <a:ea typeface="宋体" pitchFamily="2" charset="-122"/>
        </a:defRPr>
      </a:lvl6pPr>
      <a:lvl7pPr marL="2228256" indent="-171404" algn="l" rtl="0" eaLnBrk="0" fontAlgn="base" hangingPunct="0">
        <a:spcBef>
          <a:spcPct val="20000"/>
        </a:spcBef>
        <a:spcAft>
          <a:spcPct val="0"/>
        </a:spcAft>
        <a:buChar char="»"/>
        <a:defRPr sz="1500">
          <a:solidFill>
            <a:schemeClr val="tx1"/>
          </a:solidFill>
          <a:latin typeface="+mn-lt"/>
          <a:ea typeface="宋体" pitchFamily="2" charset="-122"/>
        </a:defRPr>
      </a:lvl7pPr>
      <a:lvl8pPr marL="2571064" indent="-171404" algn="l" rtl="0" eaLnBrk="0" fontAlgn="base" hangingPunct="0">
        <a:spcBef>
          <a:spcPct val="20000"/>
        </a:spcBef>
        <a:spcAft>
          <a:spcPct val="0"/>
        </a:spcAft>
        <a:buChar char="»"/>
        <a:defRPr sz="1500">
          <a:solidFill>
            <a:schemeClr val="tx1"/>
          </a:solidFill>
          <a:latin typeface="+mn-lt"/>
          <a:ea typeface="宋体" pitchFamily="2" charset="-122"/>
        </a:defRPr>
      </a:lvl8pPr>
      <a:lvl9pPr marL="2913873" indent="-171404" algn="l" rtl="0" eaLnBrk="0" fontAlgn="base" hangingPunct="0">
        <a:spcBef>
          <a:spcPct val="20000"/>
        </a:spcBef>
        <a:spcAft>
          <a:spcPct val="0"/>
        </a:spcAft>
        <a:buChar char="»"/>
        <a:defRPr sz="1500">
          <a:solidFill>
            <a:schemeClr val="tx1"/>
          </a:solidFill>
          <a:latin typeface="+mn-lt"/>
          <a:ea typeface="宋体" pitchFamily="2" charset="-122"/>
        </a:defRPr>
      </a:lvl9pPr>
    </p:bodyStyle>
    <p:otherStyle>
      <a:defPPr>
        <a:defRPr lang="zh-CN"/>
      </a:defPPr>
      <a:lvl1pPr marL="0" algn="l" defTabSz="685617" rtl="0" eaLnBrk="1" latinLnBrk="0" hangingPunct="1">
        <a:defRPr sz="1300" kern="1200">
          <a:solidFill>
            <a:schemeClr val="tx1"/>
          </a:solidFill>
          <a:latin typeface="+mn-lt"/>
          <a:ea typeface="+mn-ea"/>
          <a:cs typeface="+mn-cs"/>
        </a:defRPr>
      </a:lvl1pPr>
      <a:lvl2pPr marL="342809" algn="l" defTabSz="685617" rtl="0" eaLnBrk="1" latinLnBrk="0" hangingPunct="1">
        <a:defRPr sz="1300" kern="1200">
          <a:solidFill>
            <a:schemeClr val="tx1"/>
          </a:solidFill>
          <a:latin typeface="+mn-lt"/>
          <a:ea typeface="+mn-ea"/>
          <a:cs typeface="+mn-cs"/>
        </a:defRPr>
      </a:lvl2pPr>
      <a:lvl3pPr marL="685617" algn="l" defTabSz="685617" rtl="0" eaLnBrk="1" latinLnBrk="0" hangingPunct="1">
        <a:defRPr sz="1300" kern="1200">
          <a:solidFill>
            <a:schemeClr val="tx1"/>
          </a:solidFill>
          <a:latin typeface="+mn-lt"/>
          <a:ea typeface="+mn-ea"/>
          <a:cs typeface="+mn-cs"/>
        </a:defRPr>
      </a:lvl3pPr>
      <a:lvl4pPr marL="1028426" algn="l" defTabSz="685617" rtl="0" eaLnBrk="1" latinLnBrk="0" hangingPunct="1">
        <a:defRPr sz="1300" kern="1200">
          <a:solidFill>
            <a:schemeClr val="tx1"/>
          </a:solidFill>
          <a:latin typeface="+mn-lt"/>
          <a:ea typeface="+mn-ea"/>
          <a:cs typeface="+mn-cs"/>
        </a:defRPr>
      </a:lvl4pPr>
      <a:lvl5pPr marL="1371234" algn="l" defTabSz="685617" rtl="0" eaLnBrk="1" latinLnBrk="0" hangingPunct="1">
        <a:defRPr sz="1300" kern="1200">
          <a:solidFill>
            <a:schemeClr val="tx1"/>
          </a:solidFill>
          <a:latin typeface="+mn-lt"/>
          <a:ea typeface="+mn-ea"/>
          <a:cs typeface="+mn-cs"/>
        </a:defRPr>
      </a:lvl5pPr>
      <a:lvl6pPr marL="1714043" algn="l" defTabSz="685617" rtl="0" eaLnBrk="1" latinLnBrk="0" hangingPunct="1">
        <a:defRPr sz="1300" kern="1200">
          <a:solidFill>
            <a:schemeClr val="tx1"/>
          </a:solidFill>
          <a:latin typeface="+mn-lt"/>
          <a:ea typeface="+mn-ea"/>
          <a:cs typeface="+mn-cs"/>
        </a:defRPr>
      </a:lvl6pPr>
      <a:lvl7pPr marL="2056851" algn="l" defTabSz="685617" rtl="0" eaLnBrk="1" latinLnBrk="0" hangingPunct="1">
        <a:defRPr sz="1300" kern="1200">
          <a:solidFill>
            <a:schemeClr val="tx1"/>
          </a:solidFill>
          <a:latin typeface="+mn-lt"/>
          <a:ea typeface="+mn-ea"/>
          <a:cs typeface="+mn-cs"/>
        </a:defRPr>
      </a:lvl7pPr>
      <a:lvl8pPr marL="2399660" algn="l" defTabSz="685617" rtl="0" eaLnBrk="1" latinLnBrk="0" hangingPunct="1">
        <a:defRPr sz="1300" kern="1200">
          <a:solidFill>
            <a:schemeClr val="tx1"/>
          </a:solidFill>
          <a:latin typeface="+mn-lt"/>
          <a:ea typeface="+mn-ea"/>
          <a:cs typeface="+mn-cs"/>
        </a:defRPr>
      </a:lvl8pPr>
      <a:lvl9pPr marL="2742468" algn="l" defTabSz="685617" rtl="0" eaLnBrk="1" latinLnBrk="0" hangingPunct="1">
        <a:defRPr sz="1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4.png"/><Relationship Id="rId18" Type="http://schemas.openxmlformats.org/officeDocument/2006/relationships/image" Target="../media/image18.png"/><Relationship Id="rId3" Type="http://schemas.microsoft.com/office/2007/relationships/media" Target="../media/media2.mp3"/><Relationship Id="rId21" Type="http://schemas.openxmlformats.org/officeDocument/2006/relationships/image" Target="../media/image21.png"/><Relationship Id="rId7" Type="http://schemas.openxmlformats.org/officeDocument/2006/relationships/image" Target="../media/image9.png"/><Relationship Id="rId12" Type="http://schemas.microsoft.com/office/2007/relationships/hdphoto" Target="../media/hdphoto2.wdp"/><Relationship Id="rId17" Type="http://schemas.openxmlformats.org/officeDocument/2006/relationships/image" Target="../media/image17.png"/><Relationship Id="rId2" Type="http://schemas.openxmlformats.org/officeDocument/2006/relationships/video" Target="../media/media1.wmv"/><Relationship Id="rId16" Type="http://schemas.openxmlformats.org/officeDocument/2006/relationships/image" Target="../media/image16.png"/><Relationship Id="rId20" Type="http://schemas.openxmlformats.org/officeDocument/2006/relationships/image" Target="../media/image20.png"/><Relationship Id="rId1" Type="http://schemas.microsoft.com/office/2007/relationships/media" Target="../media/media1.wmv"/><Relationship Id="rId6" Type="http://schemas.openxmlformats.org/officeDocument/2006/relationships/notesSlide" Target="../notesSlides/notesSlide1.xml"/><Relationship Id="rId11" Type="http://schemas.openxmlformats.org/officeDocument/2006/relationships/image" Target="../media/image13.png"/><Relationship Id="rId5" Type="http://schemas.openxmlformats.org/officeDocument/2006/relationships/slideLayout" Target="../slideLayouts/slideLayout14.xml"/><Relationship Id="rId15" Type="http://schemas.openxmlformats.org/officeDocument/2006/relationships/image" Target="../media/image15.jpeg"/><Relationship Id="rId10" Type="http://schemas.openxmlformats.org/officeDocument/2006/relationships/image" Target="../media/image12.png"/><Relationship Id="rId19" Type="http://schemas.openxmlformats.org/officeDocument/2006/relationships/image" Target="../media/image19.png"/><Relationship Id="rId4" Type="http://schemas.openxmlformats.org/officeDocument/2006/relationships/audio" Target="../media/media2.mp3"/><Relationship Id="rId9" Type="http://schemas.openxmlformats.org/officeDocument/2006/relationships/image" Target="../media/image11.png"/><Relationship Id="rId14" Type="http://schemas.microsoft.com/office/2007/relationships/hdphoto" Target="../media/hdphoto3.wdp"/></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38.png"/><Relationship Id="rId7" Type="http://schemas.openxmlformats.org/officeDocument/2006/relationships/image" Target="../media/image42.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 Id="rId9" Type="http://schemas.openxmlformats.org/officeDocument/2006/relationships/image" Target="../media/image44.png"/></Relationships>
</file>

<file path=ppt/slides/_rels/slide1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47.jpeg"/><Relationship Id="rId4" Type="http://schemas.openxmlformats.org/officeDocument/2006/relationships/image" Target="../media/image46.jpeg"/></Relationships>
</file>

<file path=ppt/slides/_rels/slide13.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xml"/><Relationship Id="rId1" Type="http://schemas.openxmlformats.org/officeDocument/2006/relationships/slideLayout" Target="../slideLayouts/slideLayout13.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jpeg"/></Relationships>
</file>

<file path=ppt/slides/_rels/slide20.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21.xml"/><Relationship Id="rId1" Type="http://schemas.openxmlformats.org/officeDocument/2006/relationships/slideLayout" Target="../slideLayouts/slideLayout7.xml"/><Relationship Id="rId5" Type="http://schemas.openxmlformats.org/officeDocument/2006/relationships/image" Target="../media/image53.jpeg"/><Relationship Id="rId4" Type="http://schemas.openxmlformats.org/officeDocument/2006/relationships/image" Target="../media/image52.jpeg"/></Relationships>
</file>

<file path=ppt/slides/_rels/slide22.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microsoft.com/office/2007/relationships/hdphoto" Target="../media/hdphoto5.wdp"/></Relationships>
</file>

<file path=ppt/slides/_rels/slide2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3.xml"/><Relationship Id="rId1" Type="http://schemas.openxmlformats.org/officeDocument/2006/relationships/slideLayout" Target="../slideLayouts/slideLayout7.xml"/><Relationship Id="rId5" Type="http://schemas.openxmlformats.org/officeDocument/2006/relationships/image" Target="../media/image57.png"/><Relationship Id="rId4" Type="http://schemas.openxmlformats.org/officeDocument/2006/relationships/image" Target="../media/image56.jpg"/></Relationships>
</file>

<file path=ppt/slides/_rels/slide24.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24.xml"/><Relationship Id="rId1" Type="http://schemas.openxmlformats.org/officeDocument/2006/relationships/slideLayout" Target="../slideLayouts/slideLayout7.xml"/><Relationship Id="rId5" Type="http://schemas.openxmlformats.org/officeDocument/2006/relationships/image" Target="../media/image60.jpeg"/><Relationship Id="rId4" Type="http://schemas.openxmlformats.org/officeDocument/2006/relationships/image" Target="../media/image59.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image" Target="../media/image65.png"/><Relationship Id="rId5" Type="http://schemas.openxmlformats.org/officeDocument/2006/relationships/image" Target="../media/image64.jpeg"/><Relationship Id="rId4" Type="http://schemas.openxmlformats.org/officeDocument/2006/relationships/image" Target="../media/image63.jpeg"/></Relationships>
</file>

<file path=ppt/slides/_rels/slide28.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xml"/><Relationship Id="rId1" Type="http://schemas.openxmlformats.org/officeDocument/2006/relationships/slideLayout" Target="../slideLayouts/slideLayout8.xml"/><Relationship Id="rId5" Type="http://schemas.openxmlformats.org/officeDocument/2006/relationships/image" Target="../media/image28.jpeg"/><Relationship Id="rId4" Type="http://schemas.openxmlformats.org/officeDocument/2006/relationships/image" Target="../media/image27.jpeg"/></Relationships>
</file>

<file path=ppt/slides/_rels/slide30.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33.xml"/><Relationship Id="rId1" Type="http://schemas.openxmlformats.org/officeDocument/2006/relationships/slideLayout" Target="../slideLayouts/slideLayout7.xml"/><Relationship Id="rId4" Type="http://schemas.openxmlformats.org/officeDocument/2006/relationships/image" Target="../media/image69.emf"/></Relationships>
</file>

<file path=ppt/slides/_rels/slide34.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36.xml"/><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xml"/><Relationship Id="rId1" Type="http://schemas.openxmlformats.org/officeDocument/2006/relationships/slideLayout" Target="../slideLayouts/slideLayout8.xml"/><Relationship Id="rId4" Type="http://schemas.microsoft.com/office/2007/relationships/hdphoto" Target="../media/hdphoto4.wdp"/></Relationships>
</file>

<file path=ppt/slides/_rels/slide40.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40.xml"/><Relationship Id="rId1" Type="http://schemas.openxmlformats.org/officeDocument/2006/relationships/slideLayout" Target="../slideLayouts/slideLayout7.xml"/><Relationship Id="rId5" Type="http://schemas.openxmlformats.org/officeDocument/2006/relationships/image" Target="../media/image75.png"/><Relationship Id="rId4" Type="http://schemas.openxmlformats.org/officeDocument/2006/relationships/image" Target="../media/image74.jpeg"/></Relationships>
</file>

<file path=ppt/slides/_rels/slide41.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41.xml"/><Relationship Id="rId1" Type="http://schemas.openxmlformats.org/officeDocument/2006/relationships/slideLayout" Target="../slideLayouts/slideLayout7.xml"/><Relationship Id="rId6" Type="http://schemas.openxmlformats.org/officeDocument/2006/relationships/image" Target="../media/image79.jpeg"/><Relationship Id="rId5" Type="http://schemas.openxmlformats.org/officeDocument/2006/relationships/image" Target="../media/image78.jpeg"/><Relationship Id="rId4" Type="http://schemas.openxmlformats.org/officeDocument/2006/relationships/image" Target="../media/image77.jpeg"/></Relationships>
</file>

<file path=ppt/slides/_rels/slide42.xml.rels><?xml version="1.0" encoding="UTF-8" standalone="yes"?>
<Relationships xmlns="http://schemas.openxmlformats.org/package/2006/relationships"><Relationship Id="rId3" Type="http://schemas.openxmlformats.org/officeDocument/2006/relationships/image" Target="../media/image80.jpg"/><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8" Type="http://schemas.openxmlformats.org/officeDocument/2006/relationships/image" Target="../media/image84.jpeg"/><Relationship Id="rId3" Type="http://schemas.openxmlformats.org/officeDocument/2006/relationships/image" Target="../media/image1.jpeg"/><Relationship Id="rId7" Type="http://schemas.openxmlformats.org/officeDocument/2006/relationships/hyperlink" Target="http://www.eyefulpresentations.co.uk/" TargetMode="External"/><Relationship Id="rId2" Type="http://schemas.openxmlformats.org/officeDocument/2006/relationships/notesSlide" Target="../notesSlides/notesSlide43.xml"/><Relationship Id="rId1" Type="http://schemas.openxmlformats.org/officeDocument/2006/relationships/slideLayout" Target="../slideLayouts/slideLayout7.xml"/><Relationship Id="rId6" Type="http://schemas.openxmlformats.org/officeDocument/2006/relationships/image" Target="../media/image83.jpeg"/><Relationship Id="rId5" Type="http://schemas.openxmlformats.org/officeDocument/2006/relationships/image" Target="../media/image82.jpeg"/><Relationship Id="rId4" Type="http://schemas.openxmlformats.org/officeDocument/2006/relationships/image" Target="../media/image81.jpeg"/></Relationships>
</file>

<file path=ppt/slides/_rels/slide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8" Type="http://schemas.openxmlformats.org/officeDocument/2006/relationships/image" Target="../media/image37.gif"/><Relationship Id="rId3" Type="http://schemas.openxmlformats.org/officeDocument/2006/relationships/image" Target="../media/image32.gif"/><Relationship Id="rId7" Type="http://schemas.openxmlformats.org/officeDocument/2006/relationships/image" Target="../media/image36.gif"/><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35.gif"/><Relationship Id="rId5" Type="http://schemas.openxmlformats.org/officeDocument/2006/relationships/image" Target="../media/image34.gif"/><Relationship Id="rId4" Type="http://schemas.openxmlformats.org/officeDocument/2006/relationships/image" Target="../media/image33.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Nipic_11961496_20130614164141045380.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0" y="-37306"/>
            <a:ext cx="9144000" cy="5180806"/>
          </a:xfrm>
          <a:prstGeom prst="rect">
            <a:avLst/>
          </a:prstGeom>
        </p:spPr>
      </p:pic>
      <p:pic>
        <p:nvPicPr>
          <p:cNvPr id="21" name="hes a pirate_465021.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773360" y="-37306"/>
            <a:ext cx="321568" cy="321568"/>
          </a:xfrm>
          <a:prstGeom prst="rect">
            <a:avLst/>
          </a:prstGeom>
        </p:spPr>
      </p:pic>
      <p:pic>
        <p:nvPicPr>
          <p:cNvPr id="22" name="Picture 3"/>
          <p:cNvPicPr>
            <a:picLocks noChangeAspect="1" noChangeArrowheads="1"/>
          </p:cNvPicPr>
          <p:nvPr/>
        </p:nvPicPr>
        <p:blipFill rotWithShape="1">
          <a:blip r:embed="rId9">
            <a:extLst>
              <a:ext uri="{28A0092B-C50C-407E-A947-70E740481C1C}">
                <a14:useLocalDpi xmlns:a14="http://schemas.microsoft.com/office/drawing/2010/main" val="0"/>
              </a:ext>
            </a:extLst>
          </a:blip>
          <a:srcRect l="802" t="33260" r="-802" b="13686"/>
          <a:stretch/>
        </p:blipFill>
        <p:spPr bwMode="auto">
          <a:xfrm>
            <a:off x="4645812" y="2968088"/>
            <a:ext cx="2307017" cy="1691894"/>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chemeClr val="accent1"/>
                </a:solidFill>
              </a14:hiddenFill>
            </a:ext>
          </a:extLst>
        </p:spPr>
      </p:pic>
      <p:grpSp>
        <p:nvGrpSpPr>
          <p:cNvPr id="23" name="Group 550"/>
          <p:cNvGrpSpPr>
            <a:grpSpLocks/>
          </p:cNvGrpSpPr>
          <p:nvPr/>
        </p:nvGrpSpPr>
        <p:grpSpPr bwMode="auto">
          <a:xfrm>
            <a:off x="509688" y="482858"/>
            <a:ext cx="1354386" cy="1353423"/>
            <a:chOff x="295" y="3475"/>
            <a:chExt cx="1407" cy="1407"/>
          </a:xfrm>
        </p:grpSpPr>
        <p:sp>
          <p:nvSpPr>
            <p:cNvPr id="24"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a:extLst/>
          </p:spPr>
          <p:txBody>
            <a:bodyPr wrap="none" anchor="ctr"/>
            <a:lstStyle/>
            <a:p>
              <a:pPr>
                <a:defRPr/>
              </a:pPr>
              <a:endParaRPr lang="zh-CN" altLang="en-US">
                <a:solidFill>
                  <a:srgbClr val="0070C0"/>
                </a:solidFill>
              </a:endParaRPr>
            </a:p>
          </p:txBody>
        </p:sp>
        <p:grpSp>
          <p:nvGrpSpPr>
            <p:cNvPr id="25" name="Group 552"/>
            <p:cNvGrpSpPr>
              <a:grpSpLocks/>
            </p:cNvGrpSpPr>
            <p:nvPr/>
          </p:nvGrpSpPr>
          <p:grpSpPr bwMode="auto">
            <a:xfrm>
              <a:off x="476" y="3657"/>
              <a:ext cx="1053" cy="1051"/>
              <a:chOff x="-6066" y="-2207"/>
              <a:chExt cx="2216" cy="2210"/>
            </a:xfrm>
          </p:grpSpPr>
          <p:sp>
            <p:nvSpPr>
              <p:cNvPr id="26" name="Oval 553"/>
              <p:cNvSpPr>
                <a:spLocks noChangeArrowheads="1"/>
              </p:cNvSpPr>
              <p:nvPr/>
            </p:nvSpPr>
            <p:spPr bwMode="auto">
              <a:xfrm>
                <a:off x="-6066" y="-2131"/>
                <a:ext cx="2134" cy="2132"/>
              </a:xfrm>
              <a:prstGeom prst="ellipse">
                <a:avLst/>
              </a:prstGeom>
              <a:gradFill rotWithShape="1">
                <a:gsLst>
                  <a:gs pos="0">
                    <a:schemeClr val="bg1"/>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solidFill>
                    <a:srgbClr val="0070C0"/>
                  </a:solidFill>
                </a:endParaRPr>
              </a:p>
            </p:txBody>
          </p:sp>
          <p:grpSp>
            <p:nvGrpSpPr>
              <p:cNvPr id="27" name="Group 554"/>
              <p:cNvGrpSpPr>
                <a:grpSpLocks/>
              </p:cNvGrpSpPr>
              <p:nvPr/>
            </p:nvGrpSpPr>
            <p:grpSpPr bwMode="auto">
              <a:xfrm>
                <a:off x="-6054" y="-2207"/>
                <a:ext cx="2204" cy="2210"/>
                <a:chOff x="-4058" y="-878"/>
                <a:chExt cx="2204" cy="2210"/>
              </a:xfrm>
            </p:grpSpPr>
            <p:grpSp>
              <p:nvGrpSpPr>
                <p:cNvPr id="28" name="Group 555"/>
                <p:cNvGrpSpPr>
                  <a:grpSpLocks/>
                </p:cNvGrpSpPr>
                <p:nvPr/>
              </p:nvGrpSpPr>
              <p:grpSpPr bwMode="auto">
                <a:xfrm>
                  <a:off x="-4058" y="-878"/>
                  <a:ext cx="2204" cy="2210"/>
                  <a:chOff x="-3922" y="-787"/>
                  <a:chExt cx="2204" cy="2210"/>
                </a:xfrm>
              </p:grpSpPr>
              <p:grpSp>
                <p:nvGrpSpPr>
                  <p:cNvPr id="44" name="Group 556"/>
                  <p:cNvGrpSpPr>
                    <a:grpSpLocks noChangeAspect="1"/>
                  </p:cNvGrpSpPr>
                  <p:nvPr/>
                </p:nvGrpSpPr>
                <p:grpSpPr bwMode="auto">
                  <a:xfrm>
                    <a:off x="-3922" y="-787"/>
                    <a:ext cx="2200" cy="2205"/>
                    <a:chOff x="169" y="696"/>
                    <a:chExt cx="1423" cy="1431"/>
                  </a:xfrm>
                </p:grpSpPr>
                <p:grpSp>
                  <p:nvGrpSpPr>
                    <p:cNvPr id="52" name="Group 557"/>
                    <p:cNvGrpSpPr>
                      <a:grpSpLocks noChangeAspect="1"/>
                    </p:cNvGrpSpPr>
                    <p:nvPr/>
                  </p:nvGrpSpPr>
                  <p:grpSpPr bwMode="auto">
                    <a:xfrm>
                      <a:off x="847" y="696"/>
                      <a:ext cx="56" cy="1431"/>
                      <a:chOff x="838" y="696"/>
                      <a:chExt cx="56" cy="1431"/>
                    </a:xfrm>
                  </p:grpSpPr>
                  <p:sp>
                    <p:nvSpPr>
                      <p:cNvPr id="56" name="AutoShape 558"/>
                      <p:cNvSpPr>
                        <a:spLocks noChangeAspect="1" noChangeArrowheads="1"/>
                      </p:cNvSpPr>
                      <p:nvPr/>
                    </p:nvSpPr>
                    <p:spPr bwMode="auto">
                      <a:xfrm>
                        <a:off x="838"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57" name="AutoShape 559"/>
                      <p:cNvSpPr>
                        <a:spLocks noChangeAspect="1" noChangeArrowheads="1"/>
                      </p:cNvSpPr>
                      <p:nvPr/>
                    </p:nvSpPr>
                    <p:spPr bwMode="auto">
                      <a:xfrm flipV="1">
                        <a:off x="838" y="1411"/>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nvGrpSpPr>
                    <p:cNvPr id="53" name="Group 560"/>
                    <p:cNvGrpSpPr>
                      <a:grpSpLocks noChangeAspect="1"/>
                    </p:cNvGrpSpPr>
                    <p:nvPr/>
                  </p:nvGrpSpPr>
                  <p:grpSpPr bwMode="auto">
                    <a:xfrm rot="5400000">
                      <a:off x="852" y="700"/>
                      <a:ext cx="58" cy="1423"/>
                      <a:chOff x="840" y="706"/>
                      <a:chExt cx="58" cy="1423"/>
                    </a:xfrm>
                  </p:grpSpPr>
                  <p:sp>
                    <p:nvSpPr>
                      <p:cNvPr id="54" name="AutoShape 561"/>
                      <p:cNvSpPr>
                        <a:spLocks noChangeAspect="1" noChangeArrowheads="1"/>
                      </p:cNvSpPr>
                      <p:nvPr/>
                    </p:nvSpPr>
                    <p:spPr bwMode="auto">
                      <a:xfrm>
                        <a:off x="840" y="706"/>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55" name="AutoShape 562"/>
                      <p:cNvSpPr>
                        <a:spLocks noChangeAspect="1" noChangeArrowheads="1"/>
                      </p:cNvSpPr>
                      <p:nvPr/>
                    </p:nvSpPr>
                    <p:spPr bwMode="auto">
                      <a:xfrm flipV="1">
                        <a:off x="842" y="1414"/>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grpSp>
                <p:nvGrpSpPr>
                  <p:cNvPr id="45" name="Group 563"/>
                  <p:cNvGrpSpPr>
                    <a:grpSpLocks noChangeAspect="1"/>
                  </p:cNvGrpSpPr>
                  <p:nvPr/>
                </p:nvGrpSpPr>
                <p:grpSpPr bwMode="auto">
                  <a:xfrm rot="2700000">
                    <a:off x="-3923" y="-781"/>
                    <a:ext cx="2207" cy="2202"/>
                    <a:chOff x="170" y="697"/>
                    <a:chExt cx="1428" cy="1430"/>
                  </a:xfrm>
                </p:grpSpPr>
                <p:grpSp>
                  <p:nvGrpSpPr>
                    <p:cNvPr id="46" name="Group 564"/>
                    <p:cNvGrpSpPr>
                      <a:grpSpLocks noChangeAspect="1"/>
                    </p:cNvGrpSpPr>
                    <p:nvPr/>
                  </p:nvGrpSpPr>
                  <p:grpSpPr bwMode="auto">
                    <a:xfrm>
                      <a:off x="853" y="697"/>
                      <a:ext cx="56" cy="1430"/>
                      <a:chOff x="844" y="697"/>
                      <a:chExt cx="56" cy="1430"/>
                    </a:xfrm>
                  </p:grpSpPr>
                  <p:sp>
                    <p:nvSpPr>
                      <p:cNvPr id="50" name="AutoShape 565"/>
                      <p:cNvSpPr>
                        <a:spLocks noChangeAspect="1" noChangeArrowheads="1"/>
                      </p:cNvSpPr>
                      <p:nvPr/>
                    </p:nvSpPr>
                    <p:spPr bwMode="auto">
                      <a:xfrm>
                        <a:off x="844" y="697"/>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51" name="AutoShape 566"/>
                      <p:cNvSpPr>
                        <a:spLocks noChangeAspect="1" noChangeArrowheads="1"/>
                      </p:cNvSpPr>
                      <p:nvPr/>
                    </p:nvSpPr>
                    <p:spPr bwMode="auto">
                      <a:xfrm flipV="1">
                        <a:off x="844" y="1412"/>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nvGrpSpPr>
                    <p:cNvPr id="47" name="Group 567"/>
                    <p:cNvGrpSpPr>
                      <a:grpSpLocks noChangeAspect="1"/>
                    </p:cNvGrpSpPr>
                    <p:nvPr/>
                  </p:nvGrpSpPr>
                  <p:grpSpPr bwMode="auto">
                    <a:xfrm rot="5400000">
                      <a:off x="855" y="699"/>
                      <a:ext cx="58" cy="1428"/>
                      <a:chOff x="842" y="700"/>
                      <a:chExt cx="58" cy="1428"/>
                    </a:xfrm>
                  </p:grpSpPr>
                  <p:sp>
                    <p:nvSpPr>
                      <p:cNvPr id="48" name="AutoShape 568"/>
                      <p:cNvSpPr>
                        <a:spLocks noChangeAspect="1" noChangeArrowheads="1"/>
                      </p:cNvSpPr>
                      <p:nvPr/>
                    </p:nvSpPr>
                    <p:spPr bwMode="auto">
                      <a:xfrm>
                        <a:off x="842" y="70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49" name="AutoShape 569"/>
                      <p:cNvSpPr>
                        <a:spLocks noChangeAspect="1" noChangeArrowheads="1"/>
                      </p:cNvSpPr>
                      <p:nvPr/>
                    </p:nvSpPr>
                    <p:spPr bwMode="auto">
                      <a:xfrm flipV="1">
                        <a:off x="844" y="1413"/>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grpSp>
            <p:grpSp>
              <p:nvGrpSpPr>
                <p:cNvPr id="29" name="Group 570"/>
                <p:cNvGrpSpPr>
                  <a:grpSpLocks/>
                </p:cNvGrpSpPr>
                <p:nvPr/>
              </p:nvGrpSpPr>
              <p:grpSpPr bwMode="auto">
                <a:xfrm rot="1320000">
                  <a:off x="-3741" y="-518"/>
                  <a:ext cx="1544" cy="1546"/>
                  <a:chOff x="-3925" y="-783"/>
                  <a:chExt cx="2208" cy="2207"/>
                </a:xfrm>
              </p:grpSpPr>
              <p:grpSp>
                <p:nvGrpSpPr>
                  <p:cNvPr id="30" name="Group 571"/>
                  <p:cNvGrpSpPr>
                    <a:grpSpLocks noChangeAspect="1"/>
                  </p:cNvGrpSpPr>
                  <p:nvPr/>
                </p:nvGrpSpPr>
                <p:grpSpPr bwMode="auto">
                  <a:xfrm>
                    <a:off x="-3923" y="-782"/>
                    <a:ext cx="2206" cy="2201"/>
                    <a:chOff x="168" y="699"/>
                    <a:chExt cx="1428" cy="1428"/>
                  </a:xfrm>
                </p:grpSpPr>
                <p:grpSp>
                  <p:nvGrpSpPr>
                    <p:cNvPr id="38" name="Group 572"/>
                    <p:cNvGrpSpPr>
                      <a:grpSpLocks noChangeAspect="1"/>
                    </p:cNvGrpSpPr>
                    <p:nvPr/>
                  </p:nvGrpSpPr>
                  <p:grpSpPr bwMode="auto">
                    <a:xfrm>
                      <a:off x="850" y="699"/>
                      <a:ext cx="57" cy="1428"/>
                      <a:chOff x="841" y="699"/>
                      <a:chExt cx="57" cy="1428"/>
                    </a:xfrm>
                  </p:grpSpPr>
                  <p:sp>
                    <p:nvSpPr>
                      <p:cNvPr id="42" name="AutoShape 573"/>
                      <p:cNvSpPr>
                        <a:spLocks noChangeAspect="1" noChangeArrowheads="1"/>
                      </p:cNvSpPr>
                      <p:nvPr/>
                    </p:nvSpPr>
                    <p:spPr bwMode="auto">
                      <a:xfrm>
                        <a:off x="842" y="699"/>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43" name="AutoShape 574"/>
                      <p:cNvSpPr>
                        <a:spLocks noChangeAspect="1" noChangeArrowheads="1"/>
                      </p:cNvSpPr>
                      <p:nvPr/>
                    </p:nvSpPr>
                    <p:spPr bwMode="auto">
                      <a:xfrm flipV="1">
                        <a:off x="841" y="1412"/>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nvGrpSpPr>
                    <p:cNvPr id="39" name="Group 575"/>
                    <p:cNvGrpSpPr>
                      <a:grpSpLocks noChangeAspect="1"/>
                    </p:cNvGrpSpPr>
                    <p:nvPr/>
                  </p:nvGrpSpPr>
                  <p:grpSpPr bwMode="auto">
                    <a:xfrm rot="5400000">
                      <a:off x="853" y="698"/>
                      <a:ext cx="58" cy="1428"/>
                      <a:chOff x="842" y="701"/>
                      <a:chExt cx="58" cy="1428"/>
                    </a:xfrm>
                  </p:grpSpPr>
                  <p:sp>
                    <p:nvSpPr>
                      <p:cNvPr id="40" name="AutoShape 576"/>
                      <p:cNvSpPr>
                        <a:spLocks noChangeAspect="1" noChangeArrowheads="1"/>
                      </p:cNvSpPr>
                      <p:nvPr/>
                    </p:nvSpPr>
                    <p:spPr bwMode="auto">
                      <a:xfrm>
                        <a:off x="842" y="701"/>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41" name="AutoShape 577"/>
                      <p:cNvSpPr>
                        <a:spLocks noChangeAspect="1" noChangeArrowheads="1"/>
                      </p:cNvSpPr>
                      <p:nvPr/>
                    </p:nvSpPr>
                    <p:spPr bwMode="auto">
                      <a:xfrm flipV="1">
                        <a:off x="844" y="1413"/>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grpSp>
                <p:nvGrpSpPr>
                  <p:cNvPr id="31" name="Group 578"/>
                  <p:cNvGrpSpPr>
                    <a:grpSpLocks noChangeAspect="1"/>
                  </p:cNvGrpSpPr>
                  <p:nvPr/>
                </p:nvGrpSpPr>
                <p:grpSpPr bwMode="auto">
                  <a:xfrm rot="2700000">
                    <a:off x="-3927" y="-781"/>
                    <a:ext cx="2207" cy="2203"/>
                    <a:chOff x="170" y="698"/>
                    <a:chExt cx="1428" cy="1429"/>
                  </a:xfrm>
                </p:grpSpPr>
                <p:grpSp>
                  <p:nvGrpSpPr>
                    <p:cNvPr id="32" name="Group 579"/>
                    <p:cNvGrpSpPr>
                      <a:grpSpLocks noChangeAspect="1"/>
                    </p:cNvGrpSpPr>
                    <p:nvPr/>
                  </p:nvGrpSpPr>
                  <p:grpSpPr bwMode="auto">
                    <a:xfrm>
                      <a:off x="853" y="698"/>
                      <a:ext cx="56" cy="1429"/>
                      <a:chOff x="844" y="698"/>
                      <a:chExt cx="56" cy="1429"/>
                    </a:xfrm>
                  </p:grpSpPr>
                  <p:sp>
                    <p:nvSpPr>
                      <p:cNvPr id="36" name="AutoShape 580"/>
                      <p:cNvSpPr>
                        <a:spLocks noChangeAspect="1" noChangeArrowheads="1"/>
                      </p:cNvSpPr>
                      <p:nvPr/>
                    </p:nvSpPr>
                    <p:spPr bwMode="auto">
                      <a:xfrm>
                        <a:off x="844" y="698"/>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37" name="AutoShape 581"/>
                      <p:cNvSpPr>
                        <a:spLocks noChangeAspect="1" noChangeArrowheads="1"/>
                      </p:cNvSpPr>
                      <p:nvPr/>
                    </p:nvSpPr>
                    <p:spPr bwMode="auto">
                      <a:xfrm flipV="1">
                        <a:off x="844" y="1411"/>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nvGrpSpPr>
                    <p:cNvPr id="33" name="Group 582"/>
                    <p:cNvGrpSpPr>
                      <a:grpSpLocks noChangeAspect="1"/>
                    </p:cNvGrpSpPr>
                    <p:nvPr/>
                  </p:nvGrpSpPr>
                  <p:grpSpPr bwMode="auto">
                    <a:xfrm rot="5400000">
                      <a:off x="855" y="699"/>
                      <a:ext cx="58" cy="1428"/>
                      <a:chOff x="844" y="701"/>
                      <a:chExt cx="58" cy="1428"/>
                    </a:xfrm>
                  </p:grpSpPr>
                  <p:sp>
                    <p:nvSpPr>
                      <p:cNvPr id="34" name="AutoShape 583"/>
                      <p:cNvSpPr>
                        <a:spLocks noChangeAspect="1" noChangeArrowheads="1"/>
                      </p:cNvSpPr>
                      <p:nvPr/>
                    </p:nvSpPr>
                    <p:spPr bwMode="auto">
                      <a:xfrm>
                        <a:off x="844" y="701"/>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35" name="AutoShape 584"/>
                      <p:cNvSpPr>
                        <a:spLocks noChangeAspect="1" noChangeArrowheads="1"/>
                      </p:cNvSpPr>
                      <p:nvPr/>
                    </p:nvSpPr>
                    <p:spPr bwMode="auto">
                      <a:xfrm flipV="1">
                        <a:off x="846" y="1415"/>
                        <a:ext cx="56" cy="714"/>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grpSp>
          </p:grpSp>
        </p:grpSp>
      </p:grpSp>
      <p:pic>
        <p:nvPicPr>
          <p:cNvPr id="58"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63435" y="1867031"/>
            <a:ext cx="3984058" cy="2646653"/>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chemeClr val="accent1"/>
                </a:solidFill>
              </a14:hiddenFill>
            </a:ext>
          </a:extLst>
        </p:spPr>
      </p:pic>
      <p:pic>
        <p:nvPicPr>
          <p:cNvPr id="59" name="Picture 3"/>
          <p:cNvPicPr>
            <a:picLocks noChangeAspect="1" noChangeArrowheads="1"/>
          </p:cNvPicPr>
          <p:nvPr/>
        </p:nvPicPr>
        <p:blipFill>
          <a:blip r:embed="rId11">
            <a:extLst>
              <a:ext uri="{BEBA8EAE-BF5A-486C-A8C5-ECC9F3942E4B}">
                <a14:imgProps xmlns:a14="http://schemas.microsoft.com/office/drawing/2010/main">
                  <a14:imgLayer r:embed="rId12">
                    <a14:imgEffect>
                      <a14:brightnessContrast bright="9000" contrast="9000"/>
                    </a14:imgEffect>
                  </a14:imgLayer>
                </a14:imgProps>
              </a:ext>
              <a:ext uri="{28A0092B-C50C-407E-A947-70E740481C1C}">
                <a14:useLocalDpi xmlns:a14="http://schemas.microsoft.com/office/drawing/2010/main" val="0"/>
              </a:ext>
            </a:extLst>
          </a:blip>
          <a:srcRect/>
          <a:stretch>
            <a:fillRect/>
          </a:stretch>
        </p:blipFill>
        <p:spPr bwMode="auto">
          <a:xfrm>
            <a:off x="4653269" y="1148165"/>
            <a:ext cx="4170784" cy="2489784"/>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chemeClr val="accent1"/>
                </a:solidFill>
              </a14:hiddenFill>
            </a:ext>
          </a:extLst>
        </p:spPr>
      </p:pic>
      <p:pic>
        <p:nvPicPr>
          <p:cNvPr id="60" name="Picture 4"/>
          <p:cNvPicPr>
            <a:picLocks noChangeAspect="1" noChangeArrowheads="1"/>
          </p:cNvPicPr>
          <p:nvPr/>
        </p:nvPicPr>
        <p:blipFill>
          <a:blip r:embed="rId13">
            <a:extLst>
              <a:ext uri="{BEBA8EAE-BF5A-486C-A8C5-ECC9F3942E4B}">
                <a14:imgProps xmlns:a14="http://schemas.microsoft.com/office/drawing/2010/main">
                  <a14:imgLayer r:embed="rId14">
                    <a14:imgEffect>
                      <a14:brightnessContrast bright="11000" contrast="9000"/>
                    </a14:imgEffect>
                  </a14:imgLayer>
                </a14:imgProps>
              </a:ext>
              <a:ext uri="{28A0092B-C50C-407E-A947-70E740481C1C}">
                <a14:useLocalDpi xmlns:a14="http://schemas.microsoft.com/office/drawing/2010/main" val="0"/>
              </a:ext>
            </a:extLst>
          </a:blip>
          <a:srcRect/>
          <a:stretch>
            <a:fillRect/>
          </a:stretch>
        </p:blipFill>
        <p:spPr bwMode="auto">
          <a:xfrm>
            <a:off x="2647293" y="483996"/>
            <a:ext cx="3600400" cy="2349804"/>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chemeClr val="accent1"/>
                </a:solidFill>
              </a14:hiddenFill>
            </a:ext>
          </a:extLst>
        </p:spPr>
      </p:pic>
      <p:pic>
        <p:nvPicPr>
          <p:cNvPr id="61" name="Picture 2"/>
          <p:cNvPicPr>
            <a:picLocks noChangeAspect="1" noChangeArrowheads="1"/>
          </p:cNvPicPr>
          <p:nvPr/>
        </p:nvPicPr>
        <p:blipFill rotWithShape="1">
          <a:blip r:embed="rId15" cstate="print">
            <a:extLst>
              <a:ext uri="{28A0092B-C50C-407E-A947-70E740481C1C}">
                <a14:useLocalDpi xmlns:a14="http://schemas.microsoft.com/office/drawing/2010/main" val="0"/>
              </a:ext>
            </a:extLst>
          </a:blip>
          <a:srcRect t="4321" b="23246"/>
          <a:stretch/>
        </p:blipFill>
        <p:spPr bwMode="auto">
          <a:xfrm>
            <a:off x="2482816" y="2506220"/>
            <a:ext cx="3156148" cy="1823768"/>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chemeClr val="accent1"/>
                </a:solidFill>
              </a14:hiddenFill>
            </a:ext>
          </a:extLst>
        </p:spPr>
      </p:pic>
      <p:sp>
        <p:nvSpPr>
          <p:cNvPr id="62" name="矩形 61"/>
          <p:cNvSpPr/>
          <p:nvPr/>
        </p:nvSpPr>
        <p:spPr>
          <a:xfrm>
            <a:off x="5151645" y="3795279"/>
            <a:ext cx="3096344" cy="400110"/>
          </a:xfrm>
          <a:prstGeom prst="rect">
            <a:avLst/>
          </a:prstGeom>
          <a:noFill/>
        </p:spPr>
        <p:txBody>
          <a:bodyPr wrap="square" rtlCol="0">
            <a:spAutoFit/>
          </a:bodyPr>
          <a:lstStyle/>
          <a:p>
            <a:pPr algn="ctr"/>
            <a:r>
              <a:rPr lang="zh-CN" altLang="en-US" sz="2000" b="1" dirty="0" smtClean="0">
                <a:solidFill>
                  <a:srgbClr val="0070C0"/>
                </a:solidFill>
                <a:latin typeface="微软雅黑" panose="020B0503020204020204" pitchFamily="34" charset="-122"/>
                <a:ea typeface="微软雅黑" panose="020B0503020204020204" pitchFamily="34" charset="-122"/>
              </a:rPr>
              <a:t>单击此处填加文字内容</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sp>
        <p:nvSpPr>
          <p:cNvPr id="63" name="矩形 62"/>
          <p:cNvSpPr/>
          <p:nvPr/>
        </p:nvSpPr>
        <p:spPr>
          <a:xfrm>
            <a:off x="107503" y="905131"/>
            <a:ext cx="6651181" cy="1569660"/>
          </a:xfrm>
          <a:prstGeom prst="rect">
            <a:avLst/>
          </a:prstGeom>
        </p:spPr>
        <p:txBody>
          <a:bodyPr wrap="none">
            <a:spAutoFit/>
          </a:bodyPr>
          <a:lstStyle/>
          <a:p>
            <a:pPr algn="ctr"/>
            <a:r>
              <a:rPr lang="zh-CN" altLang="en-US" sz="4400" b="1" dirty="0">
                <a:solidFill>
                  <a:srgbClr val="0070C0"/>
                </a:solidFill>
                <a:latin typeface="微软雅黑" panose="020B0503020204020204" pitchFamily="34" charset="-122"/>
                <a:ea typeface="微软雅黑" panose="020B0503020204020204" pitchFamily="34" charset="-122"/>
              </a:rPr>
              <a:t>                  </a:t>
            </a:r>
            <a:r>
              <a:rPr lang="zh-CN" altLang="en-US" sz="6000" b="1" dirty="0">
                <a:solidFill>
                  <a:srgbClr val="0070C0"/>
                </a:solidFill>
                <a:latin typeface="微软雅黑" panose="020B0503020204020204" pitchFamily="34" charset="-122"/>
                <a:ea typeface="微软雅黑" panose="020B0503020204020204" pitchFamily="34" charset="-122"/>
              </a:rPr>
              <a:t>启程</a:t>
            </a:r>
            <a:r>
              <a:rPr lang="en-US" altLang="zh-CN" sz="6000" b="1" dirty="0" smtClean="0">
                <a:solidFill>
                  <a:srgbClr val="0070C0"/>
                </a:solidFill>
                <a:latin typeface="微软雅黑" panose="020B0503020204020204" pitchFamily="34" charset="-122"/>
                <a:ea typeface="微软雅黑" panose="020B0503020204020204" pitchFamily="34" charset="-122"/>
              </a:rPr>
              <a:t>2016</a:t>
            </a:r>
            <a:endParaRPr lang="en-US" altLang="zh-CN" sz="4400" b="1" dirty="0">
              <a:solidFill>
                <a:srgbClr val="0070C0"/>
              </a:solidFill>
              <a:latin typeface="微软雅黑" panose="020B0503020204020204" pitchFamily="34" charset="-122"/>
              <a:ea typeface="微软雅黑" panose="020B0503020204020204" pitchFamily="34" charset="-122"/>
            </a:endParaRPr>
          </a:p>
          <a:p>
            <a:pPr algn="ctr"/>
            <a:r>
              <a:rPr lang="zh-CN" altLang="en-US" sz="3600" b="1" dirty="0">
                <a:solidFill>
                  <a:srgbClr val="0070C0"/>
                </a:solidFill>
                <a:latin typeface="微软雅黑" panose="020B0503020204020204" pitchFamily="34" charset="-122"/>
                <a:ea typeface="微软雅黑" panose="020B0503020204020204" pitchFamily="34" charset="-122"/>
              </a:rPr>
              <a:t>我们将一如既往兢兢业业</a:t>
            </a:r>
          </a:p>
        </p:txBody>
      </p:sp>
      <p:pic>
        <p:nvPicPr>
          <p:cNvPr id="64" name="Picture 13" descr="PPECLOGO-eff-0-1"/>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8113473" y="1029304"/>
            <a:ext cx="411162" cy="311249"/>
          </a:xfrm>
          <a:prstGeom prst="rect">
            <a:avLst/>
          </a:prstGeom>
          <a:noFill/>
          <a:extLst>
            <a:ext uri="{909E8E84-426E-40DD-AFC4-6F175D3DCCD1}">
              <a14:hiddenFill xmlns:a14="http://schemas.microsoft.com/office/drawing/2010/main">
                <a:solidFill>
                  <a:srgbClr val="FFFFFF"/>
                </a:solidFill>
              </a14:hiddenFill>
            </a:ext>
          </a:extLst>
        </p:spPr>
      </p:pic>
      <p:sp>
        <p:nvSpPr>
          <p:cNvPr id="65" name="矩形 64"/>
          <p:cNvSpPr/>
          <p:nvPr/>
        </p:nvSpPr>
        <p:spPr>
          <a:xfrm>
            <a:off x="2221128" y="1078096"/>
            <a:ext cx="6603090" cy="1938992"/>
          </a:xfrm>
          <a:prstGeom prst="rect">
            <a:avLst/>
          </a:prstGeom>
        </p:spPr>
        <p:txBody>
          <a:bodyPr wrap="none">
            <a:spAutoFit/>
          </a:bodyPr>
          <a:lstStyle/>
          <a:p>
            <a:pPr algn="ctr"/>
            <a:r>
              <a:rPr lang="zh-CN" altLang="en-US" sz="6000" b="1" dirty="0">
                <a:solidFill>
                  <a:srgbClr val="0070C0"/>
                </a:solidFill>
                <a:latin typeface="微软雅黑" panose="020B0503020204020204" pitchFamily="34" charset="-122"/>
                <a:ea typeface="微软雅黑" panose="020B0503020204020204" pitchFamily="34" charset="-122"/>
              </a:rPr>
              <a:t>回首</a:t>
            </a:r>
            <a:r>
              <a:rPr lang="en-US" altLang="zh-CN" sz="6000" b="1" dirty="0" smtClean="0">
                <a:solidFill>
                  <a:srgbClr val="0070C0"/>
                </a:solidFill>
                <a:latin typeface="微软雅黑" panose="020B0503020204020204" pitchFamily="34" charset="-122"/>
                <a:ea typeface="微软雅黑" panose="020B0503020204020204" pitchFamily="34" charset="-122"/>
              </a:rPr>
              <a:t>2015</a:t>
            </a:r>
            <a:endParaRPr lang="en-US" altLang="zh-CN" sz="6000" b="1" dirty="0">
              <a:solidFill>
                <a:srgbClr val="0070C0"/>
              </a:solidFill>
              <a:latin typeface="微软雅黑" panose="020B0503020204020204" pitchFamily="34" charset="-122"/>
              <a:ea typeface="微软雅黑" panose="020B0503020204020204" pitchFamily="34" charset="-122"/>
            </a:endParaRPr>
          </a:p>
          <a:p>
            <a:pPr algn="ctr"/>
            <a:r>
              <a:rPr lang="zh-CN" altLang="en-US" sz="6000" b="1" dirty="0">
                <a:solidFill>
                  <a:srgbClr val="0070C0"/>
                </a:solidFill>
                <a:latin typeface="微软雅黑" panose="020B0503020204020204" pitchFamily="34" charset="-122"/>
                <a:ea typeface="微软雅黑" panose="020B0503020204020204" pitchFamily="34" charset="-122"/>
              </a:rPr>
              <a:t>                            </a:t>
            </a:r>
          </a:p>
        </p:txBody>
      </p:sp>
      <p:pic>
        <p:nvPicPr>
          <p:cNvPr id="66" name="Picture 2" descr="PPECLOGO-eff-0-1"/>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2515948" y="1105119"/>
            <a:ext cx="835025" cy="632473"/>
          </a:xfrm>
          <a:prstGeom prst="rect">
            <a:avLst/>
          </a:prstGeom>
          <a:noFill/>
          <a:extLst>
            <a:ext uri="{909E8E84-426E-40DD-AFC4-6F175D3DCCD1}">
              <a14:hiddenFill xmlns:a14="http://schemas.microsoft.com/office/drawing/2010/main">
                <a:solidFill>
                  <a:srgbClr val="FFFFFF"/>
                </a:solidFill>
              </a14:hiddenFill>
            </a:ext>
          </a:extLst>
        </p:spPr>
      </p:pic>
      <p:pic>
        <p:nvPicPr>
          <p:cNvPr id="67" name="Picture 5" descr="PPECLOGO-eff-0-1"/>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2768360" y="1727560"/>
            <a:ext cx="412750" cy="313245"/>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6" descr="PPECLOGO-eff-0-1"/>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5059123" y="1196545"/>
            <a:ext cx="315912" cy="300270"/>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7" descr="PPECLOGO-eff-0-1"/>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3690698" y="1808788"/>
            <a:ext cx="155575" cy="117717"/>
          </a:xfrm>
          <a:prstGeom prst="rect">
            <a:avLst/>
          </a:prstGeom>
          <a:noFill/>
          <a:extLst>
            <a:ext uri="{909E8E84-426E-40DD-AFC4-6F175D3DCCD1}">
              <a14:hiddenFill xmlns:a14="http://schemas.microsoft.com/office/drawing/2010/main">
                <a:solidFill>
                  <a:srgbClr val="FFFFFF"/>
                </a:solidFill>
              </a14:hiddenFill>
            </a:ext>
          </a:extLst>
        </p:spPr>
      </p:pic>
      <p:pic>
        <p:nvPicPr>
          <p:cNvPr id="70" name="Picture 8" descr="PPECLOGO-eff-0-2"/>
          <p:cNvPicPr>
            <a:picLocks noChangeAspect="1" noChangeArrowheads="1"/>
          </p:cNvPicPr>
          <p:nvPr/>
        </p:nvPicPr>
        <p:blipFill>
          <a:blip r:embed="rId21" cstate="print">
            <a:extLst>
              <a:ext uri="{28A0092B-C50C-407E-A947-70E740481C1C}">
                <a14:useLocalDpi xmlns:a14="http://schemas.microsoft.com/office/drawing/2010/main" val="0"/>
              </a:ext>
            </a:extLst>
          </a:blip>
          <a:srcRect/>
          <a:stretch>
            <a:fillRect/>
          </a:stretch>
        </p:blipFill>
        <p:spPr bwMode="auto">
          <a:xfrm>
            <a:off x="3393835" y="1039676"/>
            <a:ext cx="773113" cy="716529"/>
          </a:xfrm>
          <a:prstGeom prst="rect">
            <a:avLst/>
          </a:prstGeom>
          <a:noFill/>
          <a:extLst>
            <a:ext uri="{909E8E84-426E-40DD-AFC4-6F175D3DCCD1}">
              <a14:hiddenFill xmlns:a14="http://schemas.microsoft.com/office/drawing/2010/main">
                <a:solidFill>
                  <a:srgbClr val="FFFFFF"/>
                </a:solidFill>
              </a14:hiddenFill>
            </a:ext>
          </a:extLst>
        </p:spPr>
      </p:pic>
      <p:pic>
        <p:nvPicPr>
          <p:cNvPr id="71" name="Picture 12" descr="PPECLOGO-eff-0-1"/>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5505210" y="1635893"/>
            <a:ext cx="411163" cy="390351"/>
          </a:xfrm>
          <a:prstGeom prst="rect">
            <a:avLst/>
          </a:prstGeom>
          <a:noFill/>
          <a:extLst>
            <a:ext uri="{909E8E84-426E-40DD-AFC4-6F175D3DCCD1}">
              <a14:hiddenFill xmlns:a14="http://schemas.microsoft.com/office/drawing/2010/main">
                <a:solidFill>
                  <a:srgbClr val="FFFFFF"/>
                </a:solidFill>
              </a14:hiddenFill>
            </a:ext>
          </a:extLst>
        </p:spPr>
      </p:pic>
      <p:sp>
        <p:nvSpPr>
          <p:cNvPr id="72" name="矩形 71"/>
          <p:cNvSpPr/>
          <p:nvPr/>
        </p:nvSpPr>
        <p:spPr>
          <a:xfrm>
            <a:off x="1153389" y="1874622"/>
            <a:ext cx="5929828" cy="584775"/>
          </a:xfrm>
          <a:prstGeom prst="rect">
            <a:avLst/>
          </a:prstGeom>
        </p:spPr>
        <p:txBody>
          <a:bodyPr wrap="none">
            <a:spAutoFit/>
          </a:bodyPr>
          <a:lstStyle/>
          <a:p>
            <a:pPr algn="ctr"/>
            <a:r>
              <a:rPr lang="zh-CN" altLang="en-US" sz="3200" b="1" dirty="0">
                <a:solidFill>
                  <a:srgbClr val="0070C0"/>
                </a:solidFill>
                <a:latin typeface="微软雅黑" panose="020B0503020204020204" pitchFamily="34" charset="-122"/>
                <a:ea typeface="微软雅黑" panose="020B0503020204020204" pitchFamily="34" charset="-122"/>
              </a:rPr>
              <a:t>我们感谢一路有您的支持和信任</a:t>
            </a:r>
          </a:p>
        </p:txBody>
      </p:sp>
      <p:sp>
        <p:nvSpPr>
          <p:cNvPr id="73" name="矩形 72"/>
          <p:cNvSpPr/>
          <p:nvPr/>
        </p:nvSpPr>
        <p:spPr>
          <a:xfrm>
            <a:off x="3361430" y="1256803"/>
            <a:ext cx="4698722" cy="769441"/>
          </a:xfrm>
          <a:prstGeom prst="rect">
            <a:avLst/>
          </a:prstGeom>
        </p:spPr>
        <p:txBody>
          <a:bodyPr wrap="none">
            <a:spAutoFit/>
          </a:bodyPr>
          <a:lstStyle/>
          <a:p>
            <a:pPr algn="ctr"/>
            <a:r>
              <a:rPr lang="zh-CN" altLang="en-US" sz="4400" b="1" dirty="0">
                <a:solidFill>
                  <a:srgbClr val="0070C0"/>
                </a:solidFill>
                <a:latin typeface="微软雅黑" panose="020B0503020204020204" pitchFamily="34" charset="-122"/>
                <a:ea typeface="微软雅黑" panose="020B0503020204020204" pitchFamily="34" charset="-122"/>
              </a:rPr>
              <a:t>与您携手共创辉煌</a:t>
            </a:r>
            <a:endParaRPr lang="en-US" altLang="zh-CN" sz="4400" b="1" dirty="0">
              <a:solidFill>
                <a:srgbClr val="0070C0"/>
              </a:solidFill>
              <a:latin typeface="微软雅黑" panose="020B0503020204020204" pitchFamily="34" charset="-122"/>
              <a:ea typeface="微软雅黑" panose="020B0503020204020204" pitchFamily="34" charset="-122"/>
            </a:endParaRPr>
          </a:p>
        </p:txBody>
      </p:sp>
      <p:sp>
        <p:nvSpPr>
          <p:cNvPr id="74" name="矩形 73"/>
          <p:cNvSpPr/>
          <p:nvPr/>
        </p:nvSpPr>
        <p:spPr>
          <a:xfrm>
            <a:off x="1005685" y="1271791"/>
            <a:ext cx="3005098" cy="400110"/>
          </a:xfrm>
          <a:prstGeom prst="rect">
            <a:avLst/>
          </a:prstGeom>
          <a:noFill/>
        </p:spPr>
        <p:txBody>
          <a:bodyPr wrap="square" rtlCol="0">
            <a:spAutoFit/>
          </a:bodyPr>
          <a:lstStyle/>
          <a:p>
            <a:pPr algn="ctr"/>
            <a:r>
              <a:rPr lang="zh-CN" altLang="en-US" sz="2000" b="1" dirty="0" smtClean="0">
                <a:solidFill>
                  <a:srgbClr val="0070C0"/>
                </a:solidFill>
                <a:latin typeface="微软雅黑" panose="020B0503020204020204" pitchFamily="34" charset="-122"/>
                <a:ea typeface="微软雅黑" panose="020B0503020204020204" pitchFamily="34" charset="-122"/>
              </a:rPr>
              <a:t>图片点击右键</a:t>
            </a:r>
            <a:r>
              <a:rPr lang="en-US" altLang="zh-CN" sz="2000" b="1" dirty="0">
                <a:solidFill>
                  <a:srgbClr val="0070C0"/>
                </a:solidFill>
                <a:latin typeface="微软雅黑" panose="020B0503020204020204" pitchFamily="34" charset="-122"/>
                <a:ea typeface="微软雅黑" panose="020B0503020204020204" pitchFamily="34" charset="-122"/>
              </a:rPr>
              <a:t>“</a:t>
            </a:r>
            <a:r>
              <a:rPr lang="zh-CN" altLang="en-US" sz="2000" b="1" dirty="0" smtClean="0">
                <a:solidFill>
                  <a:srgbClr val="0070C0"/>
                </a:solidFill>
                <a:latin typeface="微软雅黑" panose="020B0503020204020204" pitchFamily="34" charset="-122"/>
                <a:ea typeface="微软雅黑" panose="020B0503020204020204" pitchFamily="34" charset="-122"/>
              </a:rPr>
              <a:t>更改图片</a:t>
            </a:r>
            <a:r>
              <a:rPr lang="en-US" altLang="zh-CN" sz="2000" b="1" dirty="0" smtClean="0">
                <a:solidFill>
                  <a:srgbClr val="0070C0"/>
                </a:solidFill>
                <a:latin typeface="微软雅黑" panose="020B0503020204020204" pitchFamily="34" charset="-122"/>
                <a:ea typeface="微软雅黑" panose="020B0503020204020204" pitchFamily="34" charset="-122"/>
              </a:rPr>
              <a:t>”</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sp>
        <p:nvSpPr>
          <p:cNvPr id="75" name="矩形 74"/>
          <p:cNvSpPr/>
          <p:nvPr/>
        </p:nvSpPr>
        <p:spPr>
          <a:xfrm>
            <a:off x="2899321" y="2990302"/>
            <a:ext cx="3096344" cy="400110"/>
          </a:xfrm>
          <a:prstGeom prst="rect">
            <a:avLst/>
          </a:prstGeom>
          <a:noFill/>
        </p:spPr>
        <p:txBody>
          <a:bodyPr wrap="square" rtlCol="0">
            <a:spAutoFit/>
          </a:bodyPr>
          <a:lstStyle/>
          <a:p>
            <a:pPr algn="ctr"/>
            <a:r>
              <a:rPr lang="zh-CN" altLang="en-US" sz="2000" b="1" dirty="0" smtClean="0">
                <a:solidFill>
                  <a:srgbClr val="0070C0"/>
                </a:solidFill>
                <a:latin typeface="微软雅黑" panose="020B0503020204020204" pitchFamily="34" charset="-122"/>
                <a:ea typeface="微软雅黑" panose="020B0503020204020204" pitchFamily="34" charset="-122"/>
              </a:rPr>
              <a:t>更改图片效果不变</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pic>
        <p:nvPicPr>
          <p:cNvPr id="76" name="Picture 5" descr="PPECLOGO-eff-0-1"/>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2907811" y="2013310"/>
            <a:ext cx="412750" cy="313245"/>
          </a:xfrm>
          <a:prstGeom prst="rect">
            <a:avLst/>
          </a:prstGeom>
          <a:noFill/>
          <a:extLst>
            <a:ext uri="{909E8E84-426E-40DD-AFC4-6F175D3DCCD1}">
              <a14:hiddenFill xmlns:a14="http://schemas.microsoft.com/office/drawing/2010/main">
                <a:solidFill>
                  <a:srgbClr val="FFFFFF"/>
                </a:solidFill>
              </a14:hiddenFill>
            </a:ext>
          </a:extLst>
        </p:spPr>
      </p:pic>
      <p:pic>
        <p:nvPicPr>
          <p:cNvPr id="77" name="Picture 6" descr="PPECLOGO-eff-0-1"/>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5198574" y="1482295"/>
            <a:ext cx="315912" cy="300270"/>
          </a:xfrm>
          <a:prstGeom prst="rect">
            <a:avLst/>
          </a:prstGeom>
          <a:noFill/>
          <a:extLst>
            <a:ext uri="{909E8E84-426E-40DD-AFC4-6F175D3DCCD1}">
              <a14:hiddenFill xmlns:a14="http://schemas.microsoft.com/office/drawing/2010/main">
                <a:solidFill>
                  <a:srgbClr val="FFFFFF"/>
                </a:solidFill>
              </a14:hiddenFill>
            </a:ext>
          </a:extLst>
        </p:spPr>
      </p:pic>
      <p:pic>
        <p:nvPicPr>
          <p:cNvPr id="78" name="Picture 7" descr="PPECLOGO-eff-0-1"/>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3830149" y="2094538"/>
            <a:ext cx="155575" cy="117717"/>
          </a:xfrm>
          <a:prstGeom prst="rect">
            <a:avLst/>
          </a:prstGeom>
          <a:noFill/>
          <a:extLst>
            <a:ext uri="{909E8E84-426E-40DD-AFC4-6F175D3DCCD1}">
              <a14:hiddenFill xmlns:a14="http://schemas.microsoft.com/office/drawing/2010/main">
                <a:solidFill>
                  <a:srgbClr val="FFFFFF"/>
                </a:solidFill>
              </a14:hiddenFill>
            </a:ext>
          </a:extLst>
        </p:spPr>
      </p:pic>
      <p:pic>
        <p:nvPicPr>
          <p:cNvPr id="79" name="Picture 12" descr="PPECLOGO-eff-0-1"/>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5644661" y="1921643"/>
            <a:ext cx="411163" cy="390351"/>
          </a:xfrm>
          <a:prstGeom prst="rect">
            <a:avLst/>
          </a:prstGeom>
          <a:noFill/>
          <a:extLst>
            <a:ext uri="{909E8E84-426E-40DD-AFC4-6F175D3DCCD1}">
              <a14:hiddenFill xmlns:a14="http://schemas.microsoft.com/office/drawing/2010/main">
                <a:solidFill>
                  <a:srgbClr val="FFFFFF"/>
                </a:solidFill>
              </a14:hiddenFill>
            </a:ext>
          </a:extLst>
        </p:spPr>
      </p:pic>
      <p:grpSp>
        <p:nvGrpSpPr>
          <p:cNvPr id="80" name="Group 550"/>
          <p:cNvGrpSpPr>
            <a:grpSpLocks/>
          </p:cNvGrpSpPr>
          <p:nvPr/>
        </p:nvGrpSpPr>
        <p:grpSpPr bwMode="auto">
          <a:xfrm>
            <a:off x="6307501" y="1040604"/>
            <a:ext cx="1413161" cy="1412156"/>
            <a:chOff x="295" y="3475"/>
            <a:chExt cx="1407" cy="1407"/>
          </a:xfrm>
        </p:grpSpPr>
        <p:sp>
          <p:nvSpPr>
            <p:cNvPr id="81"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a:extLst/>
          </p:spPr>
          <p:txBody>
            <a:bodyPr wrap="none" anchor="ctr"/>
            <a:lstStyle/>
            <a:p>
              <a:pPr>
                <a:defRPr/>
              </a:pPr>
              <a:endParaRPr lang="zh-CN" altLang="en-US">
                <a:solidFill>
                  <a:srgbClr val="0070C0"/>
                </a:solidFill>
              </a:endParaRPr>
            </a:p>
          </p:txBody>
        </p:sp>
        <p:grpSp>
          <p:nvGrpSpPr>
            <p:cNvPr id="82" name="Group 552"/>
            <p:cNvGrpSpPr>
              <a:grpSpLocks/>
            </p:cNvGrpSpPr>
            <p:nvPr/>
          </p:nvGrpSpPr>
          <p:grpSpPr bwMode="auto">
            <a:xfrm>
              <a:off x="476" y="3657"/>
              <a:ext cx="1051" cy="1051"/>
              <a:chOff x="-6064" y="-2209"/>
              <a:chExt cx="2212" cy="2211"/>
            </a:xfrm>
          </p:grpSpPr>
          <p:sp>
            <p:nvSpPr>
              <p:cNvPr id="83" name="Oval 553"/>
              <p:cNvSpPr>
                <a:spLocks noChangeArrowheads="1"/>
              </p:cNvSpPr>
              <p:nvPr/>
            </p:nvSpPr>
            <p:spPr bwMode="auto">
              <a:xfrm>
                <a:off x="-6064" y="-2133"/>
                <a:ext cx="2134" cy="2133"/>
              </a:xfrm>
              <a:prstGeom prst="ellipse">
                <a:avLst/>
              </a:prstGeom>
              <a:gradFill rotWithShape="1">
                <a:gsLst>
                  <a:gs pos="0">
                    <a:schemeClr val="bg1"/>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solidFill>
                    <a:srgbClr val="0070C0"/>
                  </a:solidFill>
                </a:endParaRPr>
              </a:p>
            </p:txBody>
          </p:sp>
          <p:grpSp>
            <p:nvGrpSpPr>
              <p:cNvPr id="84" name="Group 554"/>
              <p:cNvGrpSpPr>
                <a:grpSpLocks/>
              </p:cNvGrpSpPr>
              <p:nvPr/>
            </p:nvGrpSpPr>
            <p:grpSpPr bwMode="auto">
              <a:xfrm>
                <a:off x="-6059" y="-2209"/>
                <a:ext cx="2207" cy="2211"/>
                <a:chOff x="-4063" y="-880"/>
                <a:chExt cx="2207" cy="2211"/>
              </a:xfrm>
            </p:grpSpPr>
            <p:grpSp>
              <p:nvGrpSpPr>
                <p:cNvPr id="85" name="Group 555"/>
                <p:cNvGrpSpPr>
                  <a:grpSpLocks/>
                </p:cNvGrpSpPr>
                <p:nvPr/>
              </p:nvGrpSpPr>
              <p:grpSpPr bwMode="auto">
                <a:xfrm>
                  <a:off x="-4063" y="-880"/>
                  <a:ext cx="2207" cy="2211"/>
                  <a:chOff x="-3927" y="-789"/>
                  <a:chExt cx="2207" cy="2211"/>
                </a:xfrm>
              </p:grpSpPr>
              <p:grpSp>
                <p:nvGrpSpPr>
                  <p:cNvPr id="101" name="Group 556"/>
                  <p:cNvGrpSpPr>
                    <a:grpSpLocks noChangeAspect="1"/>
                  </p:cNvGrpSpPr>
                  <p:nvPr/>
                </p:nvGrpSpPr>
                <p:grpSpPr bwMode="auto">
                  <a:xfrm>
                    <a:off x="-3927" y="-789"/>
                    <a:ext cx="2207" cy="2205"/>
                    <a:chOff x="165" y="695"/>
                    <a:chExt cx="1428" cy="1431"/>
                  </a:xfrm>
                </p:grpSpPr>
                <p:grpSp>
                  <p:nvGrpSpPr>
                    <p:cNvPr id="109" name="Group 557"/>
                    <p:cNvGrpSpPr>
                      <a:grpSpLocks noChangeAspect="1"/>
                    </p:cNvGrpSpPr>
                    <p:nvPr/>
                  </p:nvGrpSpPr>
                  <p:grpSpPr bwMode="auto">
                    <a:xfrm>
                      <a:off x="848" y="695"/>
                      <a:ext cx="56" cy="1431"/>
                      <a:chOff x="839" y="695"/>
                      <a:chExt cx="56" cy="1431"/>
                    </a:xfrm>
                  </p:grpSpPr>
                  <p:sp>
                    <p:nvSpPr>
                      <p:cNvPr id="113" name="AutoShape 558"/>
                      <p:cNvSpPr>
                        <a:spLocks noChangeAspect="1" noChangeArrowheads="1"/>
                      </p:cNvSpPr>
                      <p:nvPr/>
                    </p:nvSpPr>
                    <p:spPr bwMode="auto">
                      <a:xfrm>
                        <a:off x="839" y="695"/>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114" name="AutoShape 559"/>
                      <p:cNvSpPr>
                        <a:spLocks noChangeAspect="1" noChangeArrowheads="1"/>
                      </p:cNvSpPr>
                      <p:nvPr/>
                    </p:nvSpPr>
                    <p:spPr bwMode="auto">
                      <a:xfrm flipV="1">
                        <a:off x="839" y="141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nvGrpSpPr>
                    <p:cNvPr id="110" name="Group 560"/>
                    <p:cNvGrpSpPr>
                      <a:grpSpLocks noChangeAspect="1"/>
                    </p:cNvGrpSpPr>
                    <p:nvPr/>
                  </p:nvGrpSpPr>
                  <p:grpSpPr bwMode="auto">
                    <a:xfrm rot="5400000">
                      <a:off x="850" y="697"/>
                      <a:ext cx="57" cy="1428"/>
                      <a:chOff x="842" y="704"/>
                      <a:chExt cx="57" cy="1428"/>
                    </a:xfrm>
                  </p:grpSpPr>
                  <p:sp>
                    <p:nvSpPr>
                      <p:cNvPr id="111" name="AutoShape 561"/>
                      <p:cNvSpPr>
                        <a:spLocks noChangeAspect="1" noChangeArrowheads="1"/>
                      </p:cNvSpPr>
                      <p:nvPr/>
                    </p:nvSpPr>
                    <p:spPr bwMode="auto">
                      <a:xfrm>
                        <a:off x="842" y="70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112" name="AutoShape 562"/>
                      <p:cNvSpPr>
                        <a:spLocks noChangeAspect="1" noChangeArrowheads="1"/>
                      </p:cNvSpPr>
                      <p:nvPr/>
                    </p:nvSpPr>
                    <p:spPr bwMode="auto">
                      <a:xfrm flipV="1">
                        <a:off x="843" y="1416"/>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grpSp>
                <p:nvGrpSpPr>
                  <p:cNvPr id="102" name="Group 563"/>
                  <p:cNvGrpSpPr>
                    <a:grpSpLocks noChangeAspect="1"/>
                  </p:cNvGrpSpPr>
                  <p:nvPr/>
                </p:nvGrpSpPr>
                <p:grpSpPr bwMode="auto">
                  <a:xfrm rot="2700000">
                    <a:off x="-3929" y="-784"/>
                    <a:ext cx="2209" cy="2203"/>
                    <a:chOff x="167" y="697"/>
                    <a:chExt cx="1430" cy="1430"/>
                  </a:xfrm>
                </p:grpSpPr>
                <p:grpSp>
                  <p:nvGrpSpPr>
                    <p:cNvPr id="103" name="Group 564"/>
                    <p:cNvGrpSpPr>
                      <a:grpSpLocks noChangeAspect="1"/>
                    </p:cNvGrpSpPr>
                    <p:nvPr/>
                  </p:nvGrpSpPr>
                  <p:grpSpPr bwMode="auto">
                    <a:xfrm>
                      <a:off x="852" y="697"/>
                      <a:ext cx="56" cy="1430"/>
                      <a:chOff x="843" y="697"/>
                      <a:chExt cx="56" cy="1430"/>
                    </a:xfrm>
                  </p:grpSpPr>
                  <p:sp>
                    <p:nvSpPr>
                      <p:cNvPr id="107" name="AutoShape 565"/>
                      <p:cNvSpPr>
                        <a:spLocks noChangeAspect="1" noChangeArrowheads="1"/>
                      </p:cNvSpPr>
                      <p:nvPr/>
                    </p:nvSpPr>
                    <p:spPr bwMode="auto">
                      <a:xfrm>
                        <a:off x="843" y="697"/>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108" name="AutoShape 566"/>
                      <p:cNvSpPr>
                        <a:spLocks noChangeAspect="1" noChangeArrowheads="1"/>
                      </p:cNvSpPr>
                      <p:nvPr/>
                    </p:nvSpPr>
                    <p:spPr bwMode="auto">
                      <a:xfrm flipV="1">
                        <a:off x="843" y="1412"/>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nvGrpSpPr>
                    <p:cNvPr id="104" name="Group 567"/>
                    <p:cNvGrpSpPr>
                      <a:grpSpLocks noChangeAspect="1"/>
                    </p:cNvGrpSpPr>
                    <p:nvPr/>
                  </p:nvGrpSpPr>
                  <p:grpSpPr bwMode="auto">
                    <a:xfrm rot="5400000">
                      <a:off x="853" y="698"/>
                      <a:ext cx="58" cy="1430"/>
                      <a:chOff x="843" y="700"/>
                      <a:chExt cx="58" cy="1430"/>
                    </a:xfrm>
                  </p:grpSpPr>
                  <p:sp>
                    <p:nvSpPr>
                      <p:cNvPr id="105" name="AutoShape 568"/>
                      <p:cNvSpPr>
                        <a:spLocks noChangeAspect="1" noChangeArrowheads="1"/>
                      </p:cNvSpPr>
                      <p:nvPr/>
                    </p:nvSpPr>
                    <p:spPr bwMode="auto">
                      <a:xfrm>
                        <a:off x="843" y="70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106" name="AutoShape 569"/>
                      <p:cNvSpPr>
                        <a:spLocks noChangeAspect="1" noChangeArrowheads="1"/>
                      </p:cNvSpPr>
                      <p:nvPr/>
                    </p:nvSpPr>
                    <p:spPr bwMode="auto">
                      <a:xfrm flipV="1">
                        <a:off x="845" y="141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grpSp>
            <p:grpSp>
              <p:nvGrpSpPr>
                <p:cNvPr id="86" name="Group 570"/>
                <p:cNvGrpSpPr>
                  <a:grpSpLocks/>
                </p:cNvGrpSpPr>
                <p:nvPr/>
              </p:nvGrpSpPr>
              <p:grpSpPr bwMode="auto">
                <a:xfrm rot="1320000">
                  <a:off x="-3744" y="-520"/>
                  <a:ext cx="1545" cy="1546"/>
                  <a:chOff x="-3929" y="-783"/>
                  <a:chExt cx="2208" cy="2208"/>
                </a:xfrm>
              </p:grpSpPr>
              <p:grpSp>
                <p:nvGrpSpPr>
                  <p:cNvPr id="87" name="Group 571"/>
                  <p:cNvGrpSpPr>
                    <a:grpSpLocks noChangeAspect="1"/>
                  </p:cNvGrpSpPr>
                  <p:nvPr/>
                </p:nvGrpSpPr>
                <p:grpSpPr bwMode="auto">
                  <a:xfrm>
                    <a:off x="-3928" y="-783"/>
                    <a:ext cx="2207" cy="2202"/>
                    <a:chOff x="165" y="699"/>
                    <a:chExt cx="1429" cy="1429"/>
                  </a:xfrm>
                </p:grpSpPr>
                <p:grpSp>
                  <p:nvGrpSpPr>
                    <p:cNvPr id="95" name="Group 572"/>
                    <p:cNvGrpSpPr>
                      <a:grpSpLocks noChangeAspect="1"/>
                    </p:cNvGrpSpPr>
                    <p:nvPr/>
                  </p:nvGrpSpPr>
                  <p:grpSpPr bwMode="auto">
                    <a:xfrm>
                      <a:off x="849" y="699"/>
                      <a:ext cx="57" cy="1429"/>
                      <a:chOff x="840" y="699"/>
                      <a:chExt cx="57" cy="1429"/>
                    </a:xfrm>
                  </p:grpSpPr>
                  <p:sp>
                    <p:nvSpPr>
                      <p:cNvPr id="99" name="AutoShape 573"/>
                      <p:cNvSpPr>
                        <a:spLocks noChangeAspect="1" noChangeArrowheads="1"/>
                      </p:cNvSpPr>
                      <p:nvPr/>
                    </p:nvSpPr>
                    <p:spPr bwMode="auto">
                      <a:xfrm>
                        <a:off x="841" y="699"/>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100" name="AutoShape 574"/>
                      <p:cNvSpPr>
                        <a:spLocks noChangeAspect="1" noChangeArrowheads="1"/>
                      </p:cNvSpPr>
                      <p:nvPr/>
                    </p:nvSpPr>
                    <p:spPr bwMode="auto">
                      <a:xfrm flipV="1">
                        <a:off x="840" y="1413"/>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nvGrpSpPr>
                    <p:cNvPr id="96" name="Group 575"/>
                    <p:cNvGrpSpPr>
                      <a:grpSpLocks noChangeAspect="1"/>
                    </p:cNvGrpSpPr>
                    <p:nvPr/>
                  </p:nvGrpSpPr>
                  <p:grpSpPr bwMode="auto">
                    <a:xfrm rot="5400000">
                      <a:off x="851" y="699"/>
                      <a:ext cx="57" cy="1429"/>
                      <a:chOff x="845" y="702"/>
                      <a:chExt cx="57" cy="1429"/>
                    </a:xfrm>
                  </p:grpSpPr>
                  <p:sp>
                    <p:nvSpPr>
                      <p:cNvPr id="97" name="AutoShape 576"/>
                      <p:cNvSpPr>
                        <a:spLocks noChangeAspect="1" noChangeArrowheads="1"/>
                      </p:cNvSpPr>
                      <p:nvPr/>
                    </p:nvSpPr>
                    <p:spPr bwMode="auto">
                      <a:xfrm>
                        <a:off x="845" y="702"/>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98" name="AutoShape 577"/>
                      <p:cNvSpPr>
                        <a:spLocks noChangeAspect="1" noChangeArrowheads="1"/>
                      </p:cNvSpPr>
                      <p:nvPr/>
                    </p:nvSpPr>
                    <p:spPr bwMode="auto">
                      <a:xfrm flipV="1">
                        <a:off x="846" y="1415"/>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grpSp>
                <p:nvGrpSpPr>
                  <p:cNvPr id="88" name="Group 578"/>
                  <p:cNvGrpSpPr>
                    <a:grpSpLocks noChangeAspect="1"/>
                  </p:cNvGrpSpPr>
                  <p:nvPr/>
                </p:nvGrpSpPr>
                <p:grpSpPr bwMode="auto">
                  <a:xfrm rot="2700000">
                    <a:off x="-3931" y="-781"/>
                    <a:ext cx="2208" cy="2204"/>
                    <a:chOff x="168" y="700"/>
                    <a:chExt cx="1429" cy="1430"/>
                  </a:xfrm>
                </p:grpSpPr>
                <p:grpSp>
                  <p:nvGrpSpPr>
                    <p:cNvPr id="89" name="Group 579"/>
                    <p:cNvGrpSpPr>
                      <a:grpSpLocks noChangeAspect="1"/>
                    </p:cNvGrpSpPr>
                    <p:nvPr/>
                  </p:nvGrpSpPr>
                  <p:grpSpPr bwMode="auto">
                    <a:xfrm>
                      <a:off x="852" y="700"/>
                      <a:ext cx="56" cy="1430"/>
                      <a:chOff x="843" y="700"/>
                      <a:chExt cx="56" cy="1430"/>
                    </a:xfrm>
                  </p:grpSpPr>
                  <p:sp>
                    <p:nvSpPr>
                      <p:cNvPr id="93" name="AutoShape 580"/>
                      <p:cNvSpPr>
                        <a:spLocks noChangeAspect="1" noChangeArrowheads="1"/>
                      </p:cNvSpPr>
                      <p:nvPr/>
                    </p:nvSpPr>
                    <p:spPr bwMode="auto">
                      <a:xfrm>
                        <a:off x="843" y="70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94" name="AutoShape 581"/>
                      <p:cNvSpPr>
                        <a:spLocks noChangeAspect="1" noChangeArrowheads="1"/>
                      </p:cNvSpPr>
                      <p:nvPr/>
                    </p:nvSpPr>
                    <p:spPr bwMode="auto">
                      <a:xfrm flipV="1">
                        <a:off x="843" y="141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nvGrpSpPr>
                    <p:cNvPr id="90" name="Group 582"/>
                    <p:cNvGrpSpPr>
                      <a:grpSpLocks noChangeAspect="1"/>
                    </p:cNvGrpSpPr>
                    <p:nvPr/>
                  </p:nvGrpSpPr>
                  <p:grpSpPr bwMode="auto">
                    <a:xfrm rot="5400000">
                      <a:off x="854" y="701"/>
                      <a:ext cx="57" cy="1429"/>
                      <a:chOff x="847" y="699"/>
                      <a:chExt cx="57" cy="1429"/>
                    </a:xfrm>
                  </p:grpSpPr>
                  <p:sp>
                    <p:nvSpPr>
                      <p:cNvPr id="91" name="AutoShape 583"/>
                      <p:cNvSpPr>
                        <a:spLocks noChangeAspect="1" noChangeArrowheads="1"/>
                      </p:cNvSpPr>
                      <p:nvPr/>
                    </p:nvSpPr>
                    <p:spPr bwMode="auto">
                      <a:xfrm>
                        <a:off x="847" y="699"/>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92" name="AutoShape 584"/>
                      <p:cNvSpPr>
                        <a:spLocks noChangeAspect="1" noChangeArrowheads="1"/>
                      </p:cNvSpPr>
                      <p:nvPr/>
                    </p:nvSpPr>
                    <p:spPr bwMode="auto">
                      <a:xfrm flipV="1">
                        <a:off x="848" y="1413"/>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grpSp>
          </p:grpSp>
        </p:grpSp>
      </p:grpSp>
      <p:grpSp>
        <p:nvGrpSpPr>
          <p:cNvPr id="115" name="Group 550"/>
          <p:cNvGrpSpPr>
            <a:grpSpLocks/>
          </p:cNvGrpSpPr>
          <p:nvPr/>
        </p:nvGrpSpPr>
        <p:grpSpPr bwMode="auto">
          <a:xfrm>
            <a:off x="1897898" y="-375379"/>
            <a:ext cx="1354386" cy="1353423"/>
            <a:chOff x="295" y="3475"/>
            <a:chExt cx="1407" cy="1407"/>
          </a:xfrm>
        </p:grpSpPr>
        <p:sp>
          <p:nvSpPr>
            <p:cNvPr id="116"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a:extLst/>
          </p:spPr>
          <p:txBody>
            <a:bodyPr wrap="none" anchor="ctr"/>
            <a:lstStyle/>
            <a:p>
              <a:pPr>
                <a:defRPr/>
              </a:pPr>
              <a:endParaRPr lang="zh-CN" altLang="en-US">
                <a:solidFill>
                  <a:srgbClr val="0070C0"/>
                </a:solidFill>
              </a:endParaRPr>
            </a:p>
          </p:txBody>
        </p:sp>
        <p:grpSp>
          <p:nvGrpSpPr>
            <p:cNvPr id="117" name="Group 552"/>
            <p:cNvGrpSpPr>
              <a:grpSpLocks/>
            </p:cNvGrpSpPr>
            <p:nvPr/>
          </p:nvGrpSpPr>
          <p:grpSpPr bwMode="auto">
            <a:xfrm>
              <a:off x="476" y="3657"/>
              <a:ext cx="1053" cy="1051"/>
              <a:chOff x="-6066" y="-2207"/>
              <a:chExt cx="2216" cy="2210"/>
            </a:xfrm>
          </p:grpSpPr>
          <p:sp>
            <p:nvSpPr>
              <p:cNvPr id="118" name="Oval 553"/>
              <p:cNvSpPr>
                <a:spLocks noChangeArrowheads="1"/>
              </p:cNvSpPr>
              <p:nvPr/>
            </p:nvSpPr>
            <p:spPr bwMode="auto">
              <a:xfrm>
                <a:off x="-6066" y="-2131"/>
                <a:ext cx="2134" cy="2132"/>
              </a:xfrm>
              <a:prstGeom prst="ellipse">
                <a:avLst/>
              </a:prstGeom>
              <a:gradFill rotWithShape="1">
                <a:gsLst>
                  <a:gs pos="0">
                    <a:schemeClr val="bg1"/>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solidFill>
                    <a:srgbClr val="0070C0"/>
                  </a:solidFill>
                </a:endParaRPr>
              </a:p>
            </p:txBody>
          </p:sp>
          <p:grpSp>
            <p:nvGrpSpPr>
              <p:cNvPr id="119" name="Group 554"/>
              <p:cNvGrpSpPr>
                <a:grpSpLocks/>
              </p:cNvGrpSpPr>
              <p:nvPr/>
            </p:nvGrpSpPr>
            <p:grpSpPr bwMode="auto">
              <a:xfrm>
                <a:off x="-6054" y="-2207"/>
                <a:ext cx="2204" cy="2210"/>
                <a:chOff x="-4058" y="-878"/>
                <a:chExt cx="2204" cy="2210"/>
              </a:xfrm>
            </p:grpSpPr>
            <p:grpSp>
              <p:nvGrpSpPr>
                <p:cNvPr id="120" name="Group 555"/>
                <p:cNvGrpSpPr>
                  <a:grpSpLocks/>
                </p:cNvGrpSpPr>
                <p:nvPr/>
              </p:nvGrpSpPr>
              <p:grpSpPr bwMode="auto">
                <a:xfrm>
                  <a:off x="-4058" y="-878"/>
                  <a:ext cx="2204" cy="2210"/>
                  <a:chOff x="-3922" y="-787"/>
                  <a:chExt cx="2204" cy="2210"/>
                </a:xfrm>
              </p:grpSpPr>
              <p:grpSp>
                <p:nvGrpSpPr>
                  <p:cNvPr id="136" name="Group 556"/>
                  <p:cNvGrpSpPr>
                    <a:grpSpLocks noChangeAspect="1"/>
                  </p:cNvGrpSpPr>
                  <p:nvPr/>
                </p:nvGrpSpPr>
                <p:grpSpPr bwMode="auto">
                  <a:xfrm>
                    <a:off x="-3922" y="-787"/>
                    <a:ext cx="2200" cy="2205"/>
                    <a:chOff x="169" y="696"/>
                    <a:chExt cx="1423" cy="1431"/>
                  </a:xfrm>
                </p:grpSpPr>
                <p:grpSp>
                  <p:nvGrpSpPr>
                    <p:cNvPr id="144" name="Group 557"/>
                    <p:cNvGrpSpPr>
                      <a:grpSpLocks noChangeAspect="1"/>
                    </p:cNvGrpSpPr>
                    <p:nvPr/>
                  </p:nvGrpSpPr>
                  <p:grpSpPr bwMode="auto">
                    <a:xfrm>
                      <a:off x="847" y="696"/>
                      <a:ext cx="56" cy="1431"/>
                      <a:chOff x="838" y="696"/>
                      <a:chExt cx="56" cy="1431"/>
                    </a:xfrm>
                  </p:grpSpPr>
                  <p:sp>
                    <p:nvSpPr>
                      <p:cNvPr id="148" name="AutoShape 558"/>
                      <p:cNvSpPr>
                        <a:spLocks noChangeAspect="1" noChangeArrowheads="1"/>
                      </p:cNvSpPr>
                      <p:nvPr/>
                    </p:nvSpPr>
                    <p:spPr bwMode="auto">
                      <a:xfrm>
                        <a:off x="838"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149" name="AutoShape 559"/>
                      <p:cNvSpPr>
                        <a:spLocks noChangeAspect="1" noChangeArrowheads="1"/>
                      </p:cNvSpPr>
                      <p:nvPr/>
                    </p:nvSpPr>
                    <p:spPr bwMode="auto">
                      <a:xfrm flipV="1">
                        <a:off x="838" y="1411"/>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nvGrpSpPr>
                    <p:cNvPr id="145" name="Group 560"/>
                    <p:cNvGrpSpPr>
                      <a:grpSpLocks noChangeAspect="1"/>
                    </p:cNvGrpSpPr>
                    <p:nvPr/>
                  </p:nvGrpSpPr>
                  <p:grpSpPr bwMode="auto">
                    <a:xfrm rot="5400000">
                      <a:off x="852" y="700"/>
                      <a:ext cx="58" cy="1423"/>
                      <a:chOff x="840" y="706"/>
                      <a:chExt cx="58" cy="1423"/>
                    </a:xfrm>
                  </p:grpSpPr>
                  <p:sp>
                    <p:nvSpPr>
                      <p:cNvPr id="146" name="AutoShape 561"/>
                      <p:cNvSpPr>
                        <a:spLocks noChangeAspect="1" noChangeArrowheads="1"/>
                      </p:cNvSpPr>
                      <p:nvPr/>
                    </p:nvSpPr>
                    <p:spPr bwMode="auto">
                      <a:xfrm>
                        <a:off x="840" y="706"/>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147" name="AutoShape 562"/>
                      <p:cNvSpPr>
                        <a:spLocks noChangeAspect="1" noChangeArrowheads="1"/>
                      </p:cNvSpPr>
                      <p:nvPr/>
                    </p:nvSpPr>
                    <p:spPr bwMode="auto">
                      <a:xfrm flipV="1">
                        <a:off x="842" y="1414"/>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grpSp>
                <p:nvGrpSpPr>
                  <p:cNvPr id="137" name="Group 563"/>
                  <p:cNvGrpSpPr>
                    <a:grpSpLocks noChangeAspect="1"/>
                  </p:cNvGrpSpPr>
                  <p:nvPr/>
                </p:nvGrpSpPr>
                <p:grpSpPr bwMode="auto">
                  <a:xfrm rot="2700000">
                    <a:off x="-3923" y="-781"/>
                    <a:ext cx="2207" cy="2202"/>
                    <a:chOff x="170" y="697"/>
                    <a:chExt cx="1428" cy="1430"/>
                  </a:xfrm>
                </p:grpSpPr>
                <p:grpSp>
                  <p:nvGrpSpPr>
                    <p:cNvPr id="138" name="Group 564"/>
                    <p:cNvGrpSpPr>
                      <a:grpSpLocks noChangeAspect="1"/>
                    </p:cNvGrpSpPr>
                    <p:nvPr/>
                  </p:nvGrpSpPr>
                  <p:grpSpPr bwMode="auto">
                    <a:xfrm>
                      <a:off x="853" y="697"/>
                      <a:ext cx="56" cy="1430"/>
                      <a:chOff x="844" y="697"/>
                      <a:chExt cx="56" cy="1430"/>
                    </a:xfrm>
                  </p:grpSpPr>
                  <p:sp>
                    <p:nvSpPr>
                      <p:cNvPr id="142" name="AutoShape 565"/>
                      <p:cNvSpPr>
                        <a:spLocks noChangeAspect="1" noChangeArrowheads="1"/>
                      </p:cNvSpPr>
                      <p:nvPr/>
                    </p:nvSpPr>
                    <p:spPr bwMode="auto">
                      <a:xfrm>
                        <a:off x="844" y="697"/>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143" name="AutoShape 566"/>
                      <p:cNvSpPr>
                        <a:spLocks noChangeAspect="1" noChangeArrowheads="1"/>
                      </p:cNvSpPr>
                      <p:nvPr/>
                    </p:nvSpPr>
                    <p:spPr bwMode="auto">
                      <a:xfrm flipV="1">
                        <a:off x="844" y="1412"/>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nvGrpSpPr>
                    <p:cNvPr id="139" name="Group 567"/>
                    <p:cNvGrpSpPr>
                      <a:grpSpLocks noChangeAspect="1"/>
                    </p:cNvGrpSpPr>
                    <p:nvPr/>
                  </p:nvGrpSpPr>
                  <p:grpSpPr bwMode="auto">
                    <a:xfrm rot="5400000">
                      <a:off x="855" y="699"/>
                      <a:ext cx="58" cy="1428"/>
                      <a:chOff x="842" y="700"/>
                      <a:chExt cx="58" cy="1428"/>
                    </a:xfrm>
                  </p:grpSpPr>
                  <p:sp>
                    <p:nvSpPr>
                      <p:cNvPr id="140" name="AutoShape 568"/>
                      <p:cNvSpPr>
                        <a:spLocks noChangeAspect="1" noChangeArrowheads="1"/>
                      </p:cNvSpPr>
                      <p:nvPr/>
                    </p:nvSpPr>
                    <p:spPr bwMode="auto">
                      <a:xfrm>
                        <a:off x="842" y="70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141" name="AutoShape 569"/>
                      <p:cNvSpPr>
                        <a:spLocks noChangeAspect="1" noChangeArrowheads="1"/>
                      </p:cNvSpPr>
                      <p:nvPr/>
                    </p:nvSpPr>
                    <p:spPr bwMode="auto">
                      <a:xfrm flipV="1">
                        <a:off x="844" y="1413"/>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grpSp>
            <p:grpSp>
              <p:nvGrpSpPr>
                <p:cNvPr id="121" name="Group 570"/>
                <p:cNvGrpSpPr>
                  <a:grpSpLocks/>
                </p:cNvGrpSpPr>
                <p:nvPr/>
              </p:nvGrpSpPr>
              <p:grpSpPr bwMode="auto">
                <a:xfrm rot="1320000">
                  <a:off x="-3741" y="-518"/>
                  <a:ext cx="1544" cy="1546"/>
                  <a:chOff x="-3925" y="-783"/>
                  <a:chExt cx="2208" cy="2207"/>
                </a:xfrm>
              </p:grpSpPr>
              <p:grpSp>
                <p:nvGrpSpPr>
                  <p:cNvPr id="122" name="Group 571"/>
                  <p:cNvGrpSpPr>
                    <a:grpSpLocks noChangeAspect="1"/>
                  </p:cNvGrpSpPr>
                  <p:nvPr/>
                </p:nvGrpSpPr>
                <p:grpSpPr bwMode="auto">
                  <a:xfrm>
                    <a:off x="-3923" y="-782"/>
                    <a:ext cx="2206" cy="2201"/>
                    <a:chOff x="168" y="699"/>
                    <a:chExt cx="1428" cy="1428"/>
                  </a:xfrm>
                </p:grpSpPr>
                <p:grpSp>
                  <p:nvGrpSpPr>
                    <p:cNvPr id="130" name="Group 572"/>
                    <p:cNvGrpSpPr>
                      <a:grpSpLocks noChangeAspect="1"/>
                    </p:cNvGrpSpPr>
                    <p:nvPr/>
                  </p:nvGrpSpPr>
                  <p:grpSpPr bwMode="auto">
                    <a:xfrm>
                      <a:off x="850" y="699"/>
                      <a:ext cx="57" cy="1428"/>
                      <a:chOff x="841" y="699"/>
                      <a:chExt cx="57" cy="1428"/>
                    </a:xfrm>
                  </p:grpSpPr>
                  <p:sp>
                    <p:nvSpPr>
                      <p:cNvPr id="134" name="AutoShape 573"/>
                      <p:cNvSpPr>
                        <a:spLocks noChangeAspect="1" noChangeArrowheads="1"/>
                      </p:cNvSpPr>
                      <p:nvPr/>
                    </p:nvSpPr>
                    <p:spPr bwMode="auto">
                      <a:xfrm>
                        <a:off x="842" y="699"/>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135" name="AutoShape 574"/>
                      <p:cNvSpPr>
                        <a:spLocks noChangeAspect="1" noChangeArrowheads="1"/>
                      </p:cNvSpPr>
                      <p:nvPr/>
                    </p:nvSpPr>
                    <p:spPr bwMode="auto">
                      <a:xfrm flipV="1">
                        <a:off x="841" y="1412"/>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nvGrpSpPr>
                    <p:cNvPr id="131" name="Group 575"/>
                    <p:cNvGrpSpPr>
                      <a:grpSpLocks noChangeAspect="1"/>
                    </p:cNvGrpSpPr>
                    <p:nvPr/>
                  </p:nvGrpSpPr>
                  <p:grpSpPr bwMode="auto">
                    <a:xfrm rot="5400000">
                      <a:off x="853" y="698"/>
                      <a:ext cx="58" cy="1428"/>
                      <a:chOff x="842" y="701"/>
                      <a:chExt cx="58" cy="1428"/>
                    </a:xfrm>
                  </p:grpSpPr>
                  <p:sp>
                    <p:nvSpPr>
                      <p:cNvPr id="132" name="AutoShape 576"/>
                      <p:cNvSpPr>
                        <a:spLocks noChangeAspect="1" noChangeArrowheads="1"/>
                      </p:cNvSpPr>
                      <p:nvPr/>
                    </p:nvSpPr>
                    <p:spPr bwMode="auto">
                      <a:xfrm>
                        <a:off x="842" y="701"/>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133" name="AutoShape 577"/>
                      <p:cNvSpPr>
                        <a:spLocks noChangeAspect="1" noChangeArrowheads="1"/>
                      </p:cNvSpPr>
                      <p:nvPr/>
                    </p:nvSpPr>
                    <p:spPr bwMode="auto">
                      <a:xfrm flipV="1">
                        <a:off x="844" y="1413"/>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grpSp>
                <p:nvGrpSpPr>
                  <p:cNvPr id="123" name="Group 578"/>
                  <p:cNvGrpSpPr>
                    <a:grpSpLocks noChangeAspect="1"/>
                  </p:cNvGrpSpPr>
                  <p:nvPr/>
                </p:nvGrpSpPr>
                <p:grpSpPr bwMode="auto">
                  <a:xfrm rot="2700000">
                    <a:off x="-3927" y="-781"/>
                    <a:ext cx="2207" cy="2203"/>
                    <a:chOff x="170" y="698"/>
                    <a:chExt cx="1428" cy="1429"/>
                  </a:xfrm>
                </p:grpSpPr>
                <p:grpSp>
                  <p:nvGrpSpPr>
                    <p:cNvPr id="124" name="Group 579"/>
                    <p:cNvGrpSpPr>
                      <a:grpSpLocks noChangeAspect="1"/>
                    </p:cNvGrpSpPr>
                    <p:nvPr/>
                  </p:nvGrpSpPr>
                  <p:grpSpPr bwMode="auto">
                    <a:xfrm>
                      <a:off x="853" y="698"/>
                      <a:ext cx="56" cy="1429"/>
                      <a:chOff x="844" y="698"/>
                      <a:chExt cx="56" cy="1429"/>
                    </a:xfrm>
                  </p:grpSpPr>
                  <p:sp>
                    <p:nvSpPr>
                      <p:cNvPr id="128" name="AutoShape 580"/>
                      <p:cNvSpPr>
                        <a:spLocks noChangeAspect="1" noChangeArrowheads="1"/>
                      </p:cNvSpPr>
                      <p:nvPr/>
                    </p:nvSpPr>
                    <p:spPr bwMode="auto">
                      <a:xfrm>
                        <a:off x="844" y="698"/>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129" name="AutoShape 581"/>
                      <p:cNvSpPr>
                        <a:spLocks noChangeAspect="1" noChangeArrowheads="1"/>
                      </p:cNvSpPr>
                      <p:nvPr/>
                    </p:nvSpPr>
                    <p:spPr bwMode="auto">
                      <a:xfrm flipV="1">
                        <a:off x="844" y="1411"/>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nvGrpSpPr>
                    <p:cNvPr id="125" name="Group 582"/>
                    <p:cNvGrpSpPr>
                      <a:grpSpLocks noChangeAspect="1"/>
                    </p:cNvGrpSpPr>
                    <p:nvPr/>
                  </p:nvGrpSpPr>
                  <p:grpSpPr bwMode="auto">
                    <a:xfrm rot="5400000">
                      <a:off x="855" y="699"/>
                      <a:ext cx="58" cy="1428"/>
                      <a:chOff x="844" y="701"/>
                      <a:chExt cx="58" cy="1428"/>
                    </a:xfrm>
                  </p:grpSpPr>
                  <p:sp>
                    <p:nvSpPr>
                      <p:cNvPr id="126" name="AutoShape 583"/>
                      <p:cNvSpPr>
                        <a:spLocks noChangeAspect="1" noChangeArrowheads="1"/>
                      </p:cNvSpPr>
                      <p:nvPr/>
                    </p:nvSpPr>
                    <p:spPr bwMode="auto">
                      <a:xfrm>
                        <a:off x="844" y="701"/>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127" name="AutoShape 584"/>
                      <p:cNvSpPr>
                        <a:spLocks noChangeAspect="1" noChangeArrowheads="1"/>
                      </p:cNvSpPr>
                      <p:nvPr/>
                    </p:nvSpPr>
                    <p:spPr bwMode="auto">
                      <a:xfrm flipV="1">
                        <a:off x="846" y="1415"/>
                        <a:ext cx="56" cy="714"/>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grpSp>
          </p:grpSp>
        </p:grpSp>
      </p:grpSp>
      <p:grpSp>
        <p:nvGrpSpPr>
          <p:cNvPr id="150" name="Group 550"/>
          <p:cNvGrpSpPr>
            <a:grpSpLocks/>
          </p:cNvGrpSpPr>
          <p:nvPr/>
        </p:nvGrpSpPr>
        <p:grpSpPr bwMode="auto">
          <a:xfrm>
            <a:off x="433660" y="555062"/>
            <a:ext cx="976462" cy="975768"/>
            <a:chOff x="295" y="3475"/>
            <a:chExt cx="1407" cy="1407"/>
          </a:xfrm>
        </p:grpSpPr>
        <p:sp>
          <p:nvSpPr>
            <p:cNvPr id="151"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a:extLst/>
          </p:spPr>
          <p:txBody>
            <a:bodyPr wrap="none" anchor="ctr"/>
            <a:lstStyle/>
            <a:p>
              <a:pPr>
                <a:defRPr/>
              </a:pPr>
              <a:endParaRPr lang="zh-CN" altLang="en-US">
                <a:solidFill>
                  <a:srgbClr val="0070C0"/>
                </a:solidFill>
              </a:endParaRPr>
            </a:p>
          </p:txBody>
        </p:sp>
        <p:grpSp>
          <p:nvGrpSpPr>
            <p:cNvPr id="152" name="Group 552"/>
            <p:cNvGrpSpPr>
              <a:grpSpLocks/>
            </p:cNvGrpSpPr>
            <p:nvPr/>
          </p:nvGrpSpPr>
          <p:grpSpPr bwMode="auto">
            <a:xfrm>
              <a:off x="476" y="3657"/>
              <a:ext cx="1051" cy="1051"/>
              <a:chOff x="-6064" y="-2209"/>
              <a:chExt cx="2212" cy="2211"/>
            </a:xfrm>
          </p:grpSpPr>
          <p:sp>
            <p:nvSpPr>
              <p:cNvPr id="153" name="Oval 553"/>
              <p:cNvSpPr>
                <a:spLocks noChangeArrowheads="1"/>
              </p:cNvSpPr>
              <p:nvPr/>
            </p:nvSpPr>
            <p:spPr bwMode="auto">
              <a:xfrm>
                <a:off x="-6064" y="-2133"/>
                <a:ext cx="2134" cy="2133"/>
              </a:xfrm>
              <a:prstGeom prst="ellipse">
                <a:avLst/>
              </a:prstGeom>
              <a:gradFill rotWithShape="1">
                <a:gsLst>
                  <a:gs pos="0">
                    <a:schemeClr val="bg1"/>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solidFill>
                    <a:srgbClr val="0070C0"/>
                  </a:solidFill>
                </a:endParaRPr>
              </a:p>
            </p:txBody>
          </p:sp>
          <p:grpSp>
            <p:nvGrpSpPr>
              <p:cNvPr id="154" name="Group 554"/>
              <p:cNvGrpSpPr>
                <a:grpSpLocks/>
              </p:cNvGrpSpPr>
              <p:nvPr/>
            </p:nvGrpSpPr>
            <p:grpSpPr bwMode="auto">
              <a:xfrm>
                <a:off x="-6059" y="-2209"/>
                <a:ext cx="2207" cy="2211"/>
                <a:chOff x="-4063" y="-880"/>
                <a:chExt cx="2207" cy="2211"/>
              </a:xfrm>
            </p:grpSpPr>
            <p:grpSp>
              <p:nvGrpSpPr>
                <p:cNvPr id="155" name="Group 555"/>
                <p:cNvGrpSpPr>
                  <a:grpSpLocks/>
                </p:cNvGrpSpPr>
                <p:nvPr/>
              </p:nvGrpSpPr>
              <p:grpSpPr bwMode="auto">
                <a:xfrm>
                  <a:off x="-4063" y="-880"/>
                  <a:ext cx="2207" cy="2211"/>
                  <a:chOff x="-3927" y="-789"/>
                  <a:chExt cx="2207" cy="2211"/>
                </a:xfrm>
              </p:grpSpPr>
              <p:grpSp>
                <p:nvGrpSpPr>
                  <p:cNvPr id="171" name="Group 556"/>
                  <p:cNvGrpSpPr>
                    <a:grpSpLocks noChangeAspect="1"/>
                  </p:cNvGrpSpPr>
                  <p:nvPr/>
                </p:nvGrpSpPr>
                <p:grpSpPr bwMode="auto">
                  <a:xfrm>
                    <a:off x="-3927" y="-789"/>
                    <a:ext cx="2207" cy="2205"/>
                    <a:chOff x="165" y="695"/>
                    <a:chExt cx="1428" cy="1431"/>
                  </a:xfrm>
                </p:grpSpPr>
                <p:grpSp>
                  <p:nvGrpSpPr>
                    <p:cNvPr id="179" name="Group 557"/>
                    <p:cNvGrpSpPr>
                      <a:grpSpLocks noChangeAspect="1"/>
                    </p:cNvGrpSpPr>
                    <p:nvPr/>
                  </p:nvGrpSpPr>
                  <p:grpSpPr bwMode="auto">
                    <a:xfrm>
                      <a:off x="848" y="695"/>
                      <a:ext cx="56" cy="1431"/>
                      <a:chOff x="839" y="695"/>
                      <a:chExt cx="56" cy="1431"/>
                    </a:xfrm>
                  </p:grpSpPr>
                  <p:sp>
                    <p:nvSpPr>
                      <p:cNvPr id="183" name="AutoShape 558"/>
                      <p:cNvSpPr>
                        <a:spLocks noChangeAspect="1" noChangeArrowheads="1"/>
                      </p:cNvSpPr>
                      <p:nvPr/>
                    </p:nvSpPr>
                    <p:spPr bwMode="auto">
                      <a:xfrm>
                        <a:off x="839" y="695"/>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184" name="AutoShape 559"/>
                      <p:cNvSpPr>
                        <a:spLocks noChangeAspect="1" noChangeArrowheads="1"/>
                      </p:cNvSpPr>
                      <p:nvPr/>
                    </p:nvSpPr>
                    <p:spPr bwMode="auto">
                      <a:xfrm flipV="1">
                        <a:off x="839" y="141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nvGrpSpPr>
                    <p:cNvPr id="180" name="Group 560"/>
                    <p:cNvGrpSpPr>
                      <a:grpSpLocks noChangeAspect="1"/>
                    </p:cNvGrpSpPr>
                    <p:nvPr/>
                  </p:nvGrpSpPr>
                  <p:grpSpPr bwMode="auto">
                    <a:xfrm rot="5400000">
                      <a:off x="850" y="697"/>
                      <a:ext cx="57" cy="1428"/>
                      <a:chOff x="842" y="704"/>
                      <a:chExt cx="57" cy="1428"/>
                    </a:xfrm>
                  </p:grpSpPr>
                  <p:sp>
                    <p:nvSpPr>
                      <p:cNvPr id="181" name="AutoShape 561"/>
                      <p:cNvSpPr>
                        <a:spLocks noChangeAspect="1" noChangeArrowheads="1"/>
                      </p:cNvSpPr>
                      <p:nvPr/>
                    </p:nvSpPr>
                    <p:spPr bwMode="auto">
                      <a:xfrm>
                        <a:off x="842" y="70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182" name="AutoShape 562"/>
                      <p:cNvSpPr>
                        <a:spLocks noChangeAspect="1" noChangeArrowheads="1"/>
                      </p:cNvSpPr>
                      <p:nvPr/>
                    </p:nvSpPr>
                    <p:spPr bwMode="auto">
                      <a:xfrm flipV="1">
                        <a:off x="843" y="1416"/>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grpSp>
                <p:nvGrpSpPr>
                  <p:cNvPr id="172" name="Group 563"/>
                  <p:cNvGrpSpPr>
                    <a:grpSpLocks noChangeAspect="1"/>
                  </p:cNvGrpSpPr>
                  <p:nvPr/>
                </p:nvGrpSpPr>
                <p:grpSpPr bwMode="auto">
                  <a:xfrm rot="2700000">
                    <a:off x="-3929" y="-784"/>
                    <a:ext cx="2209" cy="2203"/>
                    <a:chOff x="167" y="697"/>
                    <a:chExt cx="1430" cy="1430"/>
                  </a:xfrm>
                </p:grpSpPr>
                <p:grpSp>
                  <p:nvGrpSpPr>
                    <p:cNvPr id="173" name="Group 564"/>
                    <p:cNvGrpSpPr>
                      <a:grpSpLocks noChangeAspect="1"/>
                    </p:cNvGrpSpPr>
                    <p:nvPr/>
                  </p:nvGrpSpPr>
                  <p:grpSpPr bwMode="auto">
                    <a:xfrm>
                      <a:off x="852" y="697"/>
                      <a:ext cx="56" cy="1430"/>
                      <a:chOff x="843" y="697"/>
                      <a:chExt cx="56" cy="1430"/>
                    </a:xfrm>
                  </p:grpSpPr>
                  <p:sp>
                    <p:nvSpPr>
                      <p:cNvPr id="177" name="AutoShape 565"/>
                      <p:cNvSpPr>
                        <a:spLocks noChangeAspect="1" noChangeArrowheads="1"/>
                      </p:cNvSpPr>
                      <p:nvPr/>
                    </p:nvSpPr>
                    <p:spPr bwMode="auto">
                      <a:xfrm>
                        <a:off x="843" y="697"/>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178" name="AutoShape 566"/>
                      <p:cNvSpPr>
                        <a:spLocks noChangeAspect="1" noChangeArrowheads="1"/>
                      </p:cNvSpPr>
                      <p:nvPr/>
                    </p:nvSpPr>
                    <p:spPr bwMode="auto">
                      <a:xfrm flipV="1">
                        <a:off x="843" y="1412"/>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nvGrpSpPr>
                    <p:cNvPr id="174" name="Group 567"/>
                    <p:cNvGrpSpPr>
                      <a:grpSpLocks noChangeAspect="1"/>
                    </p:cNvGrpSpPr>
                    <p:nvPr/>
                  </p:nvGrpSpPr>
                  <p:grpSpPr bwMode="auto">
                    <a:xfrm rot="5400000">
                      <a:off x="853" y="698"/>
                      <a:ext cx="58" cy="1430"/>
                      <a:chOff x="843" y="700"/>
                      <a:chExt cx="58" cy="1430"/>
                    </a:xfrm>
                  </p:grpSpPr>
                  <p:sp>
                    <p:nvSpPr>
                      <p:cNvPr id="175" name="AutoShape 568"/>
                      <p:cNvSpPr>
                        <a:spLocks noChangeAspect="1" noChangeArrowheads="1"/>
                      </p:cNvSpPr>
                      <p:nvPr/>
                    </p:nvSpPr>
                    <p:spPr bwMode="auto">
                      <a:xfrm>
                        <a:off x="843" y="70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176" name="AutoShape 569"/>
                      <p:cNvSpPr>
                        <a:spLocks noChangeAspect="1" noChangeArrowheads="1"/>
                      </p:cNvSpPr>
                      <p:nvPr/>
                    </p:nvSpPr>
                    <p:spPr bwMode="auto">
                      <a:xfrm flipV="1">
                        <a:off x="845" y="141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grpSp>
            <p:grpSp>
              <p:nvGrpSpPr>
                <p:cNvPr id="156" name="Group 570"/>
                <p:cNvGrpSpPr>
                  <a:grpSpLocks/>
                </p:cNvGrpSpPr>
                <p:nvPr/>
              </p:nvGrpSpPr>
              <p:grpSpPr bwMode="auto">
                <a:xfrm rot="1320000">
                  <a:off x="-3744" y="-520"/>
                  <a:ext cx="1545" cy="1546"/>
                  <a:chOff x="-3929" y="-783"/>
                  <a:chExt cx="2208" cy="2208"/>
                </a:xfrm>
              </p:grpSpPr>
              <p:grpSp>
                <p:nvGrpSpPr>
                  <p:cNvPr id="157" name="Group 571"/>
                  <p:cNvGrpSpPr>
                    <a:grpSpLocks noChangeAspect="1"/>
                  </p:cNvGrpSpPr>
                  <p:nvPr/>
                </p:nvGrpSpPr>
                <p:grpSpPr bwMode="auto">
                  <a:xfrm>
                    <a:off x="-3928" y="-783"/>
                    <a:ext cx="2207" cy="2202"/>
                    <a:chOff x="165" y="699"/>
                    <a:chExt cx="1429" cy="1429"/>
                  </a:xfrm>
                </p:grpSpPr>
                <p:grpSp>
                  <p:nvGrpSpPr>
                    <p:cNvPr id="165" name="Group 572"/>
                    <p:cNvGrpSpPr>
                      <a:grpSpLocks noChangeAspect="1"/>
                    </p:cNvGrpSpPr>
                    <p:nvPr/>
                  </p:nvGrpSpPr>
                  <p:grpSpPr bwMode="auto">
                    <a:xfrm>
                      <a:off x="849" y="699"/>
                      <a:ext cx="57" cy="1429"/>
                      <a:chOff x="840" y="699"/>
                      <a:chExt cx="57" cy="1429"/>
                    </a:xfrm>
                  </p:grpSpPr>
                  <p:sp>
                    <p:nvSpPr>
                      <p:cNvPr id="169" name="AutoShape 573"/>
                      <p:cNvSpPr>
                        <a:spLocks noChangeAspect="1" noChangeArrowheads="1"/>
                      </p:cNvSpPr>
                      <p:nvPr/>
                    </p:nvSpPr>
                    <p:spPr bwMode="auto">
                      <a:xfrm>
                        <a:off x="841" y="699"/>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170" name="AutoShape 574"/>
                      <p:cNvSpPr>
                        <a:spLocks noChangeAspect="1" noChangeArrowheads="1"/>
                      </p:cNvSpPr>
                      <p:nvPr/>
                    </p:nvSpPr>
                    <p:spPr bwMode="auto">
                      <a:xfrm flipV="1">
                        <a:off x="840" y="1413"/>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nvGrpSpPr>
                    <p:cNvPr id="166" name="Group 575"/>
                    <p:cNvGrpSpPr>
                      <a:grpSpLocks noChangeAspect="1"/>
                    </p:cNvGrpSpPr>
                    <p:nvPr/>
                  </p:nvGrpSpPr>
                  <p:grpSpPr bwMode="auto">
                    <a:xfrm rot="5400000">
                      <a:off x="851" y="699"/>
                      <a:ext cx="57" cy="1429"/>
                      <a:chOff x="845" y="702"/>
                      <a:chExt cx="57" cy="1429"/>
                    </a:xfrm>
                  </p:grpSpPr>
                  <p:sp>
                    <p:nvSpPr>
                      <p:cNvPr id="167" name="AutoShape 576"/>
                      <p:cNvSpPr>
                        <a:spLocks noChangeAspect="1" noChangeArrowheads="1"/>
                      </p:cNvSpPr>
                      <p:nvPr/>
                    </p:nvSpPr>
                    <p:spPr bwMode="auto">
                      <a:xfrm>
                        <a:off x="845" y="702"/>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168" name="AutoShape 577"/>
                      <p:cNvSpPr>
                        <a:spLocks noChangeAspect="1" noChangeArrowheads="1"/>
                      </p:cNvSpPr>
                      <p:nvPr/>
                    </p:nvSpPr>
                    <p:spPr bwMode="auto">
                      <a:xfrm flipV="1">
                        <a:off x="846" y="1415"/>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grpSp>
                <p:nvGrpSpPr>
                  <p:cNvPr id="158" name="Group 578"/>
                  <p:cNvGrpSpPr>
                    <a:grpSpLocks noChangeAspect="1"/>
                  </p:cNvGrpSpPr>
                  <p:nvPr/>
                </p:nvGrpSpPr>
                <p:grpSpPr bwMode="auto">
                  <a:xfrm rot="2700000">
                    <a:off x="-3931" y="-781"/>
                    <a:ext cx="2208" cy="2204"/>
                    <a:chOff x="168" y="700"/>
                    <a:chExt cx="1429" cy="1430"/>
                  </a:xfrm>
                </p:grpSpPr>
                <p:grpSp>
                  <p:nvGrpSpPr>
                    <p:cNvPr id="159" name="Group 579"/>
                    <p:cNvGrpSpPr>
                      <a:grpSpLocks noChangeAspect="1"/>
                    </p:cNvGrpSpPr>
                    <p:nvPr/>
                  </p:nvGrpSpPr>
                  <p:grpSpPr bwMode="auto">
                    <a:xfrm>
                      <a:off x="852" y="700"/>
                      <a:ext cx="56" cy="1430"/>
                      <a:chOff x="843" y="700"/>
                      <a:chExt cx="56" cy="1430"/>
                    </a:xfrm>
                  </p:grpSpPr>
                  <p:sp>
                    <p:nvSpPr>
                      <p:cNvPr id="163" name="AutoShape 580"/>
                      <p:cNvSpPr>
                        <a:spLocks noChangeAspect="1" noChangeArrowheads="1"/>
                      </p:cNvSpPr>
                      <p:nvPr/>
                    </p:nvSpPr>
                    <p:spPr bwMode="auto">
                      <a:xfrm>
                        <a:off x="843" y="70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164" name="AutoShape 581"/>
                      <p:cNvSpPr>
                        <a:spLocks noChangeAspect="1" noChangeArrowheads="1"/>
                      </p:cNvSpPr>
                      <p:nvPr/>
                    </p:nvSpPr>
                    <p:spPr bwMode="auto">
                      <a:xfrm flipV="1">
                        <a:off x="843" y="141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nvGrpSpPr>
                    <p:cNvPr id="160" name="Group 582"/>
                    <p:cNvGrpSpPr>
                      <a:grpSpLocks noChangeAspect="1"/>
                    </p:cNvGrpSpPr>
                    <p:nvPr/>
                  </p:nvGrpSpPr>
                  <p:grpSpPr bwMode="auto">
                    <a:xfrm rot="5400000">
                      <a:off x="854" y="701"/>
                      <a:ext cx="57" cy="1429"/>
                      <a:chOff x="847" y="699"/>
                      <a:chExt cx="57" cy="1429"/>
                    </a:xfrm>
                  </p:grpSpPr>
                  <p:sp>
                    <p:nvSpPr>
                      <p:cNvPr id="161" name="AutoShape 583"/>
                      <p:cNvSpPr>
                        <a:spLocks noChangeAspect="1" noChangeArrowheads="1"/>
                      </p:cNvSpPr>
                      <p:nvPr/>
                    </p:nvSpPr>
                    <p:spPr bwMode="auto">
                      <a:xfrm>
                        <a:off x="847" y="699"/>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162" name="AutoShape 584"/>
                      <p:cNvSpPr>
                        <a:spLocks noChangeAspect="1" noChangeArrowheads="1"/>
                      </p:cNvSpPr>
                      <p:nvPr/>
                    </p:nvSpPr>
                    <p:spPr bwMode="auto">
                      <a:xfrm flipV="1">
                        <a:off x="848" y="1413"/>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grpSp>
          </p:grpSp>
        </p:grpSp>
      </p:grpSp>
      <p:grpSp>
        <p:nvGrpSpPr>
          <p:cNvPr id="185" name="Group 550"/>
          <p:cNvGrpSpPr>
            <a:grpSpLocks/>
          </p:cNvGrpSpPr>
          <p:nvPr/>
        </p:nvGrpSpPr>
        <p:grpSpPr bwMode="auto">
          <a:xfrm>
            <a:off x="1097709" y="-118302"/>
            <a:ext cx="1354386" cy="1353423"/>
            <a:chOff x="295" y="3475"/>
            <a:chExt cx="1407" cy="1407"/>
          </a:xfrm>
        </p:grpSpPr>
        <p:sp>
          <p:nvSpPr>
            <p:cNvPr id="186"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a:extLst/>
          </p:spPr>
          <p:txBody>
            <a:bodyPr wrap="none" anchor="ctr"/>
            <a:lstStyle/>
            <a:p>
              <a:pPr>
                <a:defRPr/>
              </a:pPr>
              <a:endParaRPr lang="zh-CN" altLang="en-US">
                <a:solidFill>
                  <a:srgbClr val="0070C0"/>
                </a:solidFill>
              </a:endParaRPr>
            </a:p>
          </p:txBody>
        </p:sp>
        <p:grpSp>
          <p:nvGrpSpPr>
            <p:cNvPr id="187" name="Group 552"/>
            <p:cNvGrpSpPr>
              <a:grpSpLocks/>
            </p:cNvGrpSpPr>
            <p:nvPr/>
          </p:nvGrpSpPr>
          <p:grpSpPr bwMode="auto">
            <a:xfrm>
              <a:off x="476" y="3657"/>
              <a:ext cx="1053" cy="1051"/>
              <a:chOff x="-6066" y="-2207"/>
              <a:chExt cx="2216" cy="2210"/>
            </a:xfrm>
          </p:grpSpPr>
          <p:sp>
            <p:nvSpPr>
              <p:cNvPr id="188" name="Oval 553"/>
              <p:cNvSpPr>
                <a:spLocks noChangeArrowheads="1"/>
              </p:cNvSpPr>
              <p:nvPr/>
            </p:nvSpPr>
            <p:spPr bwMode="auto">
              <a:xfrm>
                <a:off x="-6066" y="-2131"/>
                <a:ext cx="2134" cy="2132"/>
              </a:xfrm>
              <a:prstGeom prst="ellipse">
                <a:avLst/>
              </a:prstGeom>
              <a:gradFill rotWithShape="1">
                <a:gsLst>
                  <a:gs pos="0">
                    <a:schemeClr val="bg1"/>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solidFill>
                    <a:srgbClr val="0070C0"/>
                  </a:solidFill>
                </a:endParaRPr>
              </a:p>
            </p:txBody>
          </p:sp>
          <p:grpSp>
            <p:nvGrpSpPr>
              <p:cNvPr id="189" name="Group 554"/>
              <p:cNvGrpSpPr>
                <a:grpSpLocks/>
              </p:cNvGrpSpPr>
              <p:nvPr/>
            </p:nvGrpSpPr>
            <p:grpSpPr bwMode="auto">
              <a:xfrm>
                <a:off x="-6054" y="-2207"/>
                <a:ext cx="2204" cy="2210"/>
                <a:chOff x="-4058" y="-878"/>
                <a:chExt cx="2204" cy="2210"/>
              </a:xfrm>
            </p:grpSpPr>
            <p:grpSp>
              <p:nvGrpSpPr>
                <p:cNvPr id="190" name="Group 555"/>
                <p:cNvGrpSpPr>
                  <a:grpSpLocks/>
                </p:cNvGrpSpPr>
                <p:nvPr/>
              </p:nvGrpSpPr>
              <p:grpSpPr bwMode="auto">
                <a:xfrm>
                  <a:off x="-4058" y="-878"/>
                  <a:ext cx="2204" cy="2210"/>
                  <a:chOff x="-3922" y="-787"/>
                  <a:chExt cx="2204" cy="2210"/>
                </a:xfrm>
              </p:grpSpPr>
              <p:grpSp>
                <p:nvGrpSpPr>
                  <p:cNvPr id="206" name="Group 556"/>
                  <p:cNvGrpSpPr>
                    <a:grpSpLocks noChangeAspect="1"/>
                  </p:cNvGrpSpPr>
                  <p:nvPr/>
                </p:nvGrpSpPr>
                <p:grpSpPr bwMode="auto">
                  <a:xfrm>
                    <a:off x="-3922" y="-787"/>
                    <a:ext cx="2200" cy="2205"/>
                    <a:chOff x="169" y="696"/>
                    <a:chExt cx="1423" cy="1431"/>
                  </a:xfrm>
                </p:grpSpPr>
                <p:grpSp>
                  <p:nvGrpSpPr>
                    <p:cNvPr id="214" name="Group 557"/>
                    <p:cNvGrpSpPr>
                      <a:grpSpLocks noChangeAspect="1"/>
                    </p:cNvGrpSpPr>
                    <p:nvPr/>
                  </p:nvGrpSpPr>
                  <p:grpSpPr bwMode="auto">
                    <a:xfrm>
                      <a:off x="847" y="696"/>
                      <a:ext cx="56" cy="1431"/>
                      <a:chOff x="838" y="696"/>
                      <a:chExt cx="56" cy="1431"/>
                    </a:xfrm>
                  </p:grpSpPr>
                  <p:sp>
                    <p:nvSpPr>
                      <p:cNvPr id="218" name="AutoShape 558"/>
                      <p:cNvSpPr>
                        <a:spLocks noChangeAspect="1" noChangeArrowheads="1"/>
                      </p:cNvSpPr>
                      <p:nvPr/>
                    </p:nvSpPr>
                    <p:spPr bwMode="auto">
                      <a:xfrm>
                        <a:off x="838"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219" name="AutoShape 559"/>
                      <p:cNvSpPr>
                        <a:spLocks noChangeAspect="1" noChangeArrowheads="1"/>
                      </p:cNvSpPr>
                      <p:nvPr/>
                    </p:nvSpPr>
                    <p:spPr bwMode="auto">
                      <a:xfrm flipV="1">
                        <a:off x="838" y="1411"/>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nvGrpSpPr>
                    <p:cNvPr id="215" name="Group 560"/>
                    <p:cNvGrpSpPr>
                      <a:grpSpLocks noChangeAspect="1"/>
                    </p:cNvGrpSpPr>
                    <p:nvPr/>
                  </p:nvGrpSpPr>
                  <p:grpSpPr bwMode="auto">
                    <a:xfrm rot="5400000">
                      <a:off x="852" y="700"/>
                      <a:ext cx="58" cy="1423"/>
                      <a:chOff x="840" y="706"/>
                      <a:chExt cx="58" cy="1423"/>
                    </a:xfrm>
                  </p:grpSpPr>
                  <p:sp>
                    <p:nvSpPr>
                      <p:cNvPr id="216" name="AutoShape 561"/>
                      <p:cNvSpPr>
                        <a:spLocks noChangeAspect="1" noChangeArrowheads="1"/>
                      </p:cNvSpPr>
                      <p:nvPr/>
                    </p:nvSpPr>
                    <p:spPr bwMode="auto">
                      <a:xfrm>
                        <a:off x="840" y="706"/>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217" name="AutoShape 562"/>
                      <p:cNvSpPr>
                        <a:spLocks noChangeAspect="1" noChangeArrowheads="1"/>
                      </p:cNvSpPr>
                      <p:nvPr/>
                    </p:nvSpPr>
                    <p:spPr bwMode="auto">
                      <a:xfrm flipV="1">
                        <a:off x="842" y="1414"/>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grpSp>
                <p:nvGrpSpPr>
                  <p:cNvPr id="207" name="Group 563"/>
                  <p:cNvGrpSpPr>
                    <a:grpSpLocks noChangeAspect="1"/>
                  </p:cNvGrpSpPr>
                  <p:nvPr/>
                </p:nvGrpSpPr>
                <p:grpSpPr bwMode="auto">
                  <a:xfrm rot="2700000">
                    <a:off x="-3923" y="-781"/>
                    <a:ext cx="2207" cy="2202"/>
                    <a:chOff x="170" y="697"/>
                    <a:chExt cx="1428" cy="1430"/>
                  </a:xfrm>
                </p:grpSpPr>
                <p:grpSp>
                  <p:nvGrpSpPr>
                    <p:cNvPr id="208" name="Group 564"/>
                    <p:cNvGrpSpPr>
                      <a:grpSpLocks noChangeAspect="1"/>
                    </p:cNvGrpSpPr>
                    <p:nvPr/>
                  </p:nvGrpSpPr>
                  <p:grpSpPr bwMode="auto">
                    <a:xfrm>
                      <a:off x="853" y="697"/>
                      <a:ext cx="56" cy="1430"/>
                      <a:chOff x="844" y="697"/>
                      <a:chExt cx="56" cy="1430"/>
                    </a:xfrm>
                  </p:grpSpPr>
                  <p:sp>
                    <p:nvSpPr>
                      <p:cNvPr id="212" name="AutoShape 565"/>
                      <p:cNvSpPr>
                        <a:spLocks noChangeAspect="1" noChangeArrowheads="1"/>
                      </p:cNvSpPr>
                      <p:nvPr/>
                    </p:nvSpPr>
                    <p:spPr bwMode="auto">
                      <a:xfrm>
                        <a:off x="844" y="697"/>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213" name="AutoShape 566"/>
                      <p:cNvSpPr>
                        <a:spLocks noChangeAspect="1" noChangeArrowheads="1"/>
                      </p:cNvSpPr>
                      <p:nvPr/>
                    </p:nvSpPr>
                    <p:spPr bwMode="auto">
                      <a:xfrm flipV="1">
                        <a:off x="844" y="1412"/>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nvGrpSpPr>
                    <p:cNvPr id="209" name="Group 567"/>
                    <p:cNvGrpSpPr>
                      <a:grpSpLocks noChangeAspect="1"/>
                    </p:cNvGrpSpPr>
                    <p:nvPr/>
                  </p:nvGrpSpPr>
                  <p:grpSpPr bwMode="auto">
                    <a:xfrm rot="5400000">
                      <a:off x="855" y="699"/>
                      <a:ext cx="58" cy="1428"/>
                      <a:chOff x="842" y="700"/>
                      <a:chExt cx="58" cy="1428"/>
                    </a:xfrm>
                  </p:grpSpPr>
                  <p:sp>
                    <p:nvSpPr>
                      <p:cNvPr id="210" name="AutoShape 568"/>
                      <p:cNvSpPr>
                        <a:spLocks noChangeAspect="1" noChangeArrowheads="1"/>
                      </p:cNvSpPr>
                      <p:nvPr/>
                    </p:nvSpPr>
                    <p:spPr bwMode="auto">
                      <a:xfrm>
                        <a:off x="842" y="70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211" name="AutoShape 569"/>
                      <p:cNvSpPr>
                        <a:spLocks noChangeAspect="1" noChangeArrowheads="1"/>
                      </p:cNvSpPr>
                      <p:nvPr/>
                    </p:nvSpPr>
                    <p:spPr bwMode="auto">
                      <a:xfrm flipV="1">
                        <a:off x="844" y="1413"/>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grpSp>
            <p:grpSp>
              <p:nvGrpSpPr>
                <p:cNvPr id="191" name="Group 570"/>
                <p:cNvGrpSpPr>
                  <a:grpSpLocks/>
                </p:cNvGrpSpPr>
                <p:nvPr/>
              </p:nvGrpSpPr>
              <p:grpSpPr bwMode="auto">
                <a:xfrm rot="1320000">
                  <a:off x="-3741" y="-518"/>
                  <a:ext cx="1544" cy="1546"/>
                  <a:chOff x="-3925" y="-783"/>
                  <a:chExt cx="2208" cy="2207"/>
                </a:xfrm>
              </p:grpSpPr>
              <p:grpSp>
                <p:nvGrpSpPr>
                  <p:cNvPr id="192" name="Group 571"/>
                  <p:cNvGrpSpPr>
                    <a:grpSpLocks noChangeAspect="1"/>
                  </p:cNvGrpSpPr>
                  <p:nvPr/>
                </p:nvGrpSpPr>
                <p:grpSpPr bwMode="auto">
                  <a:xfrm>
                    <a:off x="-3923" y="-782"/>
                    <a:ext cx="2206" cy="2201"/>
                    <a:chOff x="168" y="699"/>
                    <a:chExt cx="1428" cy="1428"/>
                  </a:xfrm>
                </p:grpSpPr>
                <p:grpSp>
                  <p:nvGrpSpPr>
                    <p:cNvPr id="200" name="Group 572"/>
                    <p:cNvGrpSpPr>
                      <a:grpSpLocks noChangeAspect="1"/>
                    </p:cNvGrpSpPr>
                    <p:nvPr/>
                  </p:nvGrpSpPr>
                  <p:grpSpPr bwMode="auto">
                    <a:xfrm>
                      <a:off x="850" y="699"/>
                      <a:ext cx="57" cy="1428"/>
                      <a:chOff x="841" y="699"/>
                      <a:chExt cx="57" cy="1428"/>
                    </a:xfrm>
                  </p:grpSpPr>
                  <p:sp>
                    <p:nvSpPr>
                      <p:cNvPr id="204" name="AutoShape 573"/>
                      <p:cNvSpPr>
                        <a:spLocks noChangeAspect="1" noChangeArrowheads="1"/>
                      </p:cNvSpPr>
                      <p:nvPr/>
                    </p:nvSpPr>
                    <p:spPr bwMode="auto">
                      <a:xfrm>
                        <a:off x="842" y="699"/>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205" name="AutoShape 574"/>
                      <p:cNvSpPr>
                        <a:spLocks noChangeAspect="1" noChangeArrowheads="1"/>
                      </p:cNvSpPr>
                      <p:nvPr/>
                    </p:nvSpPr>
                    <p:spPr bwMode="auto">
                      <a:xfrm flipV="1">
                        <a:off x="841" y="1412"/>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nvGrpSpPr>
                    <p:cNvPr id="201" name="Group 575"/>
                    <p:cNvGrpSpPr>
                      <a:grpSpLocks noChangeAspect="1"/>
                    </p:cNvGrpSpPr>
                    <p:nvPr/>
                  </p:nvGrpSpPr>
                  <p:grpSpPr bwMode="auto">
                    <a:xfrm rot="5400000">
                      <a:off x="853" y="698"/>
                      <a:ext cx="58" cy="1428"/>
                      <a:chOff x="842" y="701"/>
                      <a:chExt cx="58" cy="1428"/>
                    </a:xfrm>
                  </p:grpSpPr>
                  <p:sp>
                    <p:nvSpPr>
                      <p:cNvPr id="202" name="AutoShape 576"/>
                      <p:cNvSpPr>
                        <a:spLocks noChangeAspect="1" noChangeArrowheads="1"/>
                      </p:cNvSpPr>
                      <p:nvPr/>
                    </p:nvSpPr>
                    <p:spPr bwMode="auto">
                      <a:xfrm>
                        <a:off x="842" y="701"/>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203" name="AutoShape 577"/>
                      <p:cNvSpPr>
                        <a:spLocks noChangeAspect="1" noChangeArrowheads="1"/>
                      </p:cNvSpPr>
                      <p:nvPr/>
                    </p:nvSpPr>
                    <p:spPr bwMode="auto">
                      <a:xfrm flipV="1">
                        <a:off x="844" y="1413"/>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grpSp>
                <p:nvGrpSpPr>
                  <p:cNvPr id="193" name="Group 578"/>
                  <p:cNvGrpSpPr>
                    <a:grpSpLocks noChangeAspect="1"/>
                  </p:cNvGrpSpPr>
                  <p:nvPr/>
                </p:nvGrpSpPr>
                <p:grpSpPr bwMode="auto">
                  <a:xfrm rot="2700000">
                    <a:off x="-3927" y="-781"/>
                    <a:ext cx="2207" cy="2203"/>
                    <a:chOff x="170" y="698"/>
                    <a:chExt cx="1428" cy="1429"/>
                  </a:xfrm>
                </p:grpSpPr>
                <p:grpSp>
                  <p:nvGrpSpPr>
                    <p:cNvPr id="194" name="Group 579"/>
                    <p:cNvGrpSpPr>
                      <a:grpSpLocks noChangeAspect="1"/>
                    </p:cNvGrpSpPr>
                    <p:nvPr/>
                  </p:nvGrpSpPr>
                  <p:grpSpPr bwMode="auto">
                    <a:xfrm>
                      <a:off x="853" y="698"/>
                      <a:ext cx="56" cy="1429"/>
                      <a:chOff x="844" y="698"/>
                      <a:chExt cx="56" cy="1429"/>
                    </a:xfrm>
                  </p:grpSpPr>
                  <p:sp>
                    <p:nvSpPr>
                      <p:cNvPr id="198" name="AutoShape 580"/>
                      <p:cNvSpPr>
                        <a:spLocks noChangeAspect="1" noChangeArrowheads="1"/>
                      </p:cNvSpPr>
                      <p:nvPr/>
                    </p:nvSpPr>
                    <p:spPr bwMode="auto">
                      <a:xfrm>
                        <a:off x="844" y="698"/>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199" name="AutoShape 581"/>
                      <p:cNvSpPr>
                        <a:spLocks noChangeAspect="1" noChangeArrowheads="1"/>
                      </p:cNvSpPr>
                      <p:nvPr/>
                    </p:nvSpPr>
                    <p:spPr bwMode="auto">
                      <a:xfrm flipV="1">
                        <a:off x="844" y="1411"/>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nvGrpSpPr>
                    <p:cNvPr id="195" name="Group 582"/>
                    <p:cNvGrpSpPr>
                      <a:grpSpLocks noChangeAspect="1"/>
                    </p:cNvGrpSpPr>
                    <p:nvPr/>
                  </p:nvGrpSpPr>
                  <p:grpSpPr bwMode="auto">
                    <a:xfrm rot="5400000">
                      <a:off x="855" y="699"/>
                      <a:ext cx="58" cy="1428"/>
                      <a:chOff x="844" y="701"/>
                      <a:chExt cx="58" cy="1428"/>
                    </a:xfrm>
                  </p:grpSpPr>
                  <p:sp>
                    <p:nvSpPr>
                      <p:cNvPr id="196" name="AutoShape 583"/>
                      <p:cNvSpPr>
                        <a:spLocks noChangeAspect="1" noChangeArrowheads="1"/>
                      </p:cNvSpPr>
                      <p:nvPr/>
                    </p:nvSpPr>
                    <p:spPr bwMode="auto">
                      <a:xfrm>
                        <a:off x="844" y="701"/>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197" name="AutoShape 584"/>
                      <p:cNvSpPr>
                        <a:spLocks noChangeAspect="1" noChangeArrowheads="1"/>
                      </p:cNvSpPr>
                      <p:nvPr/>
                    </p:nvSpPr>
                    <p:spPr bwMode="auto">
                      <a:xfrm flipV="1">
                        <a:off x="846" y="1415"/>
                        <a:ext cx="56" cy="714"/>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grpSp>
          </p:grpSp>
        </p:grpSp>
      </p:grpSp>
      <p:grpSp>
        <p:nvGrpSpPr>
          <p:cNvPr id="220" name="Group 550"/>
          <p:cNvGrpSpPr>
            <a:grpSpLocks/>
          </p:cNvGrpSpPr>
          <p:nvPr/>
        </p:nvGrpSpPr>
        <p:grpSpPr bwMode="auto">
          <a:xfrm>
            <a:off x="5493100" y="1635136"/>
            <a:ext cx="976462" cy="975768"/>
            <a:chOff x="295" y="3475"/>
            <a:chExt cx="1407" cy="1407"/>
          </a:xfrm>
        </p:grpSpPr>
        <p:sp>
          <p:nvSpPr>
            <p:cNvPr id="221"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a:extLst/>
          </p:spPr>
          <p:txBody>
            <a:bodyPr wrap="none" anchor="ctr"/>
            <a:lstStyle/>
            <a:p>
              <a:pPr>
                <a:defRPr/>
              </a:pPr>
              <a:endParaRPr lang="zh-CN" altLang="en-US">
                <a:solidFill>
                  <a:srgbClr val="0070C0"/>
                </a:solidFill>
              </a:endParaRPr>
            </a:p>
          </p:txBody>
        </p:sp>
        <p:grpSp>
          <p:nvGrpSpPr>
            <p:cNvPr id="222" name="Group 552"/>
            <p:cNvGrpSpPr>
              <a:grpSpLocks/>
            </p:cNvGrpSpPr>
            <p:nvPr/>
          </p:nvGrpSpPr>
          <p:grpSpPr bwMode="auto">
            <a:xfrm>
              <a:off x="476" y="3657"/>
              <a:ext cx="1051" cy="1051"/>
              <a:chOff x="-6064" y="-2209"/>
              <a:chExt cx="2212" cy="2211"/>
            </a:xfrm>
          </p:grpSpPr>
          <p:sp>
            <p:nvSpPr>
              <p:cNvPr id="223" name="Oval 553"/>
              <p:cNvSpPr>
                <a:spLocks noChangeArrowheads="1"/>
              </p:cNvSpPr>
              <p:nvPr/>
            </p:nvSpPr>
            <p:spPr bwMode="auto">
              <a:xfrm>
                <a:off x="-6064" y="-2133"/>
                <a:ext cx="2134" cy="2133"/>
              </a:xfrm>
              <a:prstGeom prst="ellipse">
                <a:avLst/>
              </a:prstGeom>
              <a:gradFill rotWithShape="1">
                <a:gsLst>
                  <a:gs pos="0">
                    <a:schemeClr val="bg1"/>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solidFill>
                    <a:srgbClr val="0070C0"/>
                  </a:solidFill>
                </a:endParaRPr>
              </a:p>
            </p:txBody>
          </p:sp>
          <p:grpSp>
            <p:nvGrpSpPr>
              <p:cNvPr id="224" name="Group 554"/>
              <p:cNvGrpSpPr>
                <a:grpSpLocks/>
              </p:cNvGrpSpPr>
              <p:nvPr/>
            </p:nvGrpSpPr>
            <p:grpSpPr bwMode="auto">
              <a:xfrm>
                <a:off x="-6059" y="-2209"/>
                <a:ext cx="2207" cy="2211"/>
                <a:chOff x="-4063" y="-880"/>
                <a:chExt cx="2207" cy="2211"/>
              </a:xfrm>
            </p:grpSpPr>
            <p:grpSp>
              <p:nvGrpSpPr>
                <p:cNvPr id="225" name="Group 555"/>
                <p:cNvGrpSpPr>
                  <a:grpSpLocks/>
                </p:cNvGrpSpPr>
                <p:nvPr/>
              </p:nvGrpSpPr>
              <p:grpSpPr bwMode="auto">
                <a:xfrm>
                  <a:off x="-4063" y="-880"/>
                  <a:ext cx="2207" cy="2211"/>
                  <a:chOff x="-3927" y="-789"/>
                  <a:chExt cx="2207" cy="2211"/>
                </a:xfrm>
              </p:grpSpPr>
              <p:grpSp>
                <p:nvGrpSpPr>
                  <p:cNvPr id="241" name="Group 556"/>
                  <p:cNvGrpSpPr>
                    <a:grpSpLocks noChangeAspect="1"/>
                  </p:cNvGrpSpPr>
                  <p:nvPr/>
                </p:nvGrpSpPr>
                <p:grpSpPr bwMode="auto">
                  <a:xfrm>
                    <a:off x="-3927" y="-789"/>
                    <a:ext cx="2207" cy="2205"/>
                    <a:chOff x="165" y="695"/>
                    <a:chExt cx="1428" cy="1431"/>
                  </a:xfrm>
                </p:grpSpPr>
                <p:grpSp>
                  <p:nvGrpSpPr>
                    <p:cNvPr id="249" name="Group 557"/>
                    <p:cNvGrpSpPr>
                      <a:grpSpLocks noChangeAspect="1"/>
                    </p:cNvGrpSpPr>
                    <p:nvPr/>
                  </p:nvGrpSpPr>
                  <p:grpSpPr bwMode="auto">
                    <a:xfrm>
                      <a:off x="848" y="695"/>
                      <a:ext cx="56" cy="1431"/>
                      <a:chOff x="839" y="695"/>
                      <a:chExt cx="56" cy="1431"/>
                    </a:xfrm>
                  </p:grpSpPr>
                  <p:sp>
                    <p:nvSpPr>
                      <p:cNvPr id="253" name="AutoShape 558"/>
                      <p:cNvSpPr>
                        <a:spLocks noChangeAspect="1" noChangeArrowheads="1"/>
                      </p:cNvSpPr>
                      <p:nvPr/>
                    </p:nvSpPr>
                    <p:spPr bwMode="auto">
                      <a:xfrm>
                        <a:off x="839" y="695"/>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254" name="AutoShape 559"/>
                      <p:cNvSpPr>
                        <a:spLocks noChangeAspect="1" noChangeArrowheads="1"/>
                      </p:cNvSpPr>
                      <p:nvPr/>
                    </p:nvSpPr>
                    <p:spPr bwMode="auto">
                      <a:xfrm flipV="1">
                        <a:off x="839" y="141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nvGrpSpPr>
                    <p:cNvPr id="250" name="Group 560"/>
                    <p:cNvGrpSpPr>
                      <a:grpSpLocks noChangeAspect="1"/>
                    </p:cNvGrpSpPr>
                    <p:nvPr/>
                  </p:nvGrpSpPr>
                  <p:grpSpPr bwMode="auto">
                    <a:xfrm rot="5400000">
                      <a:off x="850" y="697"/>
                      <a:ext cx="57" cy="1428"/>
                      <a:chOff x="842" y="704"/>
                      <a:chExt cx="57" cy="1428"/>
                    </a:xfrm>
                  </p:grpSpPr>
                  <p:sp>
                    <p:nvSpPr>
                      <p:cNvPr id="251" name="AutoShape 561"/>
                      <p:cNvSpPr>
                        <a:spLocks noChangeAspect="1" noChangeArrowheads="1"/>
                      </p:cNvSpPr>
                      <p:nvPr/>
                    </p:nvSpPr>
                    <p:spPr bwMode="auto">
                      <a:xfrm>
                        <a:off x="842" y="70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252" name="AutoShape 562"/>
                      <p:cNvSpPr>
                        <a:spLocks noChangeAspect="1" noChangeArrowheads="1"/>
                      </p:cNvSpPr>
                      <p:nvPr/>
                    </p:nvSpPr>
                    <p:spPr bwMode="auto">
                      <a:xfrm flipV="1">
                        <a:off x="843" y="1416"/>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grpSp>
                <p:nvGrpSpPr>
                  <p:cNvPr id="242" name="Group 563"/>
                  <p:cNvGrpSpPr>
                    <a:grpSpLocks noChangeAspect="1"/>
                  </p:cNvGrpSpPr>
                  <p:nvPr/>
                </p:nvGrpSpPr>
                <p:grpSpPr bwMode="auto">
                  <a:xfrm rot="2700000">
                    <a:off x="-3929" y="-784"/>
                    <a:ext cx="2209" cy="2203"/>
                    <a:chOff x="167" y="697"/>
                    <a:chExt cx="1430" cy="1430"/>
                  </a:xfrm>
                </p:grpSpPr>
                <p:grpSp>
                  <p:nvGrpSpPr>
                    <p:cNvPr id="243" name="Group 564"/>
                    <p:cNvGrpSpPr>
                      <a:grpSpLocks noChangeAspect="1"/>
                    </p:cNvGrpSpPr>
                    <p:nvPr/>
                  </p:nvGrpSpPr>
                  <p:grpSpPr bwMode="auto">
                    <a:xfrm>
                      <a:off x="852" y="697"/>
                      <a:ext cx="56" cy="1430"/>
                      <a:chOff x="843" y="697"/>
                      <a:chExt cx="56" cy="1430"/>
                    </a:xfrm>
                  </p:grpSpPr>
                  <p:sp>
                    <p:nvSpPr>
                      <p:cNvPr id="247" name="AutoShape 565"/>
                      <p:cNvSpPr>
                        <a:spLocks noChangeAspect="1" noChangeArrowheads="1"/>
                      </p:cNvSpPr>
                      <p:nvPr/>
                    </p:nvSpPr>
                    <p:spPr bwMode="auto">
                      <a:xfrm>
                        <a:off x="843" y="697"/>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248" name="AutoShape 566"/>
                      <p:cNvSpPr>
                        <a:spLocks noChangeAspect="1" noChangeArrowheads="1"/>
                      </p:cNvSpPr>
                      <p:nvPr/>
                    </p:nvSpPr>
                    <p:spPr bwMode="auto">
                      <a:xfrm flipV="1">
                        <a:off x="843" y="1412"/>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nvGrpSpPr>
                    <p:cNvPr id="244" name="Group 567"/>
                    <p:cNvGrpSpPr>
                      <a:grpSpLocks noChangeAspect="1"/>
                    </p:cNvGrpSpPr>
                    <p:nvPr/>
                  </p:nvGrpSpPr>
                  <p:grpSpPr bwMode="auto">
                    <a:xfrm rot="5400000">
                      <a:off x="853" y="698"/>
                      <a:ext cx="58" cy="1430"/>
                      <a:chOff x="843" y="700"/>
                      <a:chExt cx="58" cy="1430"/>
                    </a:xfrm>
                  </p:grpSpPr>
                  <p:sp>
                    <p:nvSpPr>
                      <p:cNvPr id="245" name="AutoShape 568"/>
                      <p:cNvSpPr>
                        <a:spLocks noChangeAspect="1" noChangeArrowheads="1"/>
                      </p:cNvSpPr>
                      <p:nvPr/>
                    </p:nvSpPr>
                    <p:spPr bwMode="auto">
                      <a:xfrm>
                        <a:off x="843" y="70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246" name="AutoShape 569"/>
                      <p:cNvSpPr>
                        <a:spLocks noChangeAspect="1" noChangeArrowheads="1"/>
                      </p:cNvSpPr>
                      <p:nvPr/>
                    </p:nvSpPr>
                    <p:spPr bwMode="auto">
                      <a:xfrm flipV="1">
                        <a:off x="845" y="141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grpSp>
            <p:grpSp>
              <p:nvGrpSpPr>
                <p:cNvPr id="226" name="Group 570"/>
                <p:cNvGrpSpPr>
                  <a:grpSpLocks/>
                </p:cNvGrpSpPr>
                <p:nvPr/>
              </p:nvGrpSpPr>
              <p:grpSpPr bwMode="auto">
                <a:xfrm rot="1320000">
                  <a:off x="-3744" y="-520"/>
                  <a:ext cx="1545" cy="1546"/>
                  <a:chOff x="-3929" y="-783"/>
                  <a:chExt cx="2208" cy="2208"/>
                </a:xfrm>
              </p:grpSpPr>
              <p:grpSp>
                <p:nvGrpSpPr>
                  <p:cNvPr id="227" name="Group 571"/>
                  <p:cNvGrpSpPr>
                    <a:grpSpLocks noChangeAspect="1"/>
                  </p:cNvGrpSpPr>
                  <p:nvPr/>
                </p:nvGrpSpPr>
                <p:grpSpPr bwMode="auto">
                  <a:xfrm>
                    <a:off x="-3928" y="-783"/>
                    <a:ext cx="2207" cy="2202"/>
                    <a:chOff x="165" y="699"/>
                    <a:chExt cx="1429" cy="1429"/>
                  </a:xfrm>
                </p:grpSpPr>
                <p:grpSp>
                  <p:nvGrpSpPr>
                    <p:cNvPr id="235" name="Group 572"/>
                    <p:cNvGrpSpPr>
                      <a:grpSpLocks noChangeAspect="1"/>
                    </p:cNvGrpSpPr>
                    <p:nvPr/>
                  </p:nvGrpSpPr>
                  <p:grpSpPr bwMode="auto">
                    <a:xfrm>
                      <a:off x="849" y="699"/>
                      <a:ext cx="57" cy="1429"/>
                      <a:chOff x="840" y="699"/>
                      <a:chExt cx="57" cy="1429"/>
                    </a:xfrm>
                  </p:grpSpPr>
                  <p:sp>
                    <p:nvSpPr>
                      <p:cNvPr id="239" name="AutoShape 573"/>
                      <p:cNvSpPr>
                        <a:spLocks noChangeAspect="1" noChangeArrowheads="1"/>
                      </p:cNvSpPr>
                      <p:nvPr/>
                    </p:nvSpPr>
                    <p:spPr bwMode="auto">
                      <a:xfrm>
                        <a:off x="841" y="699"/>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240" name="AutoShape 574"/>
                      <p:cNvSpPr>
                        <a:spLocks noChangeAspect="1" noChangeArrowheads="1"/>
                      </p:cNvSpPr>
                      <p:nvPr/>
                    </p:nvSpPr>
                    <p:spPr bwMode="auto">
                      <a:xfrm flipV="1">
                        <a:off x="840" y="1413"/>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nvGrpSpPr>
                    <p:cNvPr id="236" name="Group 575"/>
                    <p:cNvGrpSpPr>
                      <a:grpSpLocks noChangeAspect="1"/>
                    </p:cNvGrpSpPr>
                    <p:nvPr/>
                  </p:nvGrpSpPr>
                  <p:grpSpPr bwMode="auto">
                    <a:xfrm rot="5400000">
                      <a:off x="851" y="699"/>
                      <a:ext cx="57" cy="1429"/>
                      <a:chOff x="845" y="702"/>
                      <a:chExt cx="57" cy="1429"/>
                    </a:xfrm>
                  </p:grpSpPr>
                  <p:sp>
                    <p:nvSpPr>
                      <p:cNvPr id="237" name="AutoShape 576"/>
                      <p:cNvSpPr>
                        <a:spLocks noChangeAspect="1" noChangeArrowheads="1"/>
                      </p:cNvSpPr>
                      <p:nvPr/>
                    </p:nvSpPr>
                    <p:spPr bwMode="auto">
                      <a:xfrm>
                        <a:off x="845" y="702"/>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238" name="AutoShape 577"/>
                      <p:cNvSpPr>
                        <a:spLocks noChangeAspect="1" noChangeArrowheads="1"/>
                      </p:cNvSpPr>
                      <p:nvPr/>
                    </p:nvSpPr>
                    <p:spPr bwMode="auto">
                      <a:xfrm flipV="1">
                        <a:off x="846" y="1415"/>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grpSp>
                <p:nvGrpSpPr>
                  <p:cNvPr id="228" name="Group 578"/>
                  <p:cNvGrpSpPr>
                    <a:grpSpLocks noChangeAspect="1"/>
                  </p:cNvGrpSpPr>
                  <p:nvPr/>
                </p:nvGrpSpPr>
                <p:grpSpPr bwMode="auto">
                  <a:xfrm rot="2700000">
                    <a:off x="-3931" y="-781"/>
                    <a:ext cx="2208" cy="2204"/>
                    <a:chOff x="168" y="700"/>
                    <a:chExt cx="1429" cy="1430"/>
                  </a:xfrm>
                </p:grpSpPr>
                <p:grpSp>
                  <p:nvGrpSpPr>
                    <p:cNvPr id="229" name="Group 579"/>
                    <p:cNvGrpSpPr>
                      <a:grpSpLocks noChangeAspect="1"/>
                    </p:cNvGrpSpPr>
                    <p:nvPr/>
                  </p:nvGrpSpPr>
                  <p:grpSpPr bwMode="auto">
                    <a:xfrm>
                      <a:off x="852" y="700"/>
                      <a:ext cx="56" cy="1430"/>
                      <a:chOff x="843" y="700"/>
                      <a:chExt cx="56" cy="1430"/>
                    </a:xfrm>
                  </p:grpSpPr>
                  <p:sp>
                    <p:nvSpPr>
                      <p:cNvPr id="233" name="AutoShape 580"/>
                      <p:cNvSpPr>
                        <a:spLocks noChangeAspect="1" noChangeArrowheads="1"/>
                      </p:cNvSpPr>
                      <p:nvPr/>
                    </p:nvSpPr>
                    <p:spPr bwMode="auto">
                      <a:xfrm>
                        <a:off x="843" y="70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234" name="AutoShape 581"/>
                      <p:cNvSpPr>
                        <a:spLocks noChangeAspect="1" noChangeArrowheads="1"/>
                      </p:cNvSpPr>
                      <p:nvPr/>
                    </p:nvSpPr>
                    <p:spPr bwMode="auto">
                      <a:xfrm flipV="1">
                        <a:off x="843" y="141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nvGrpSpPr>
                    <p:cNvPr id="230" name="Group 582"/>
                    <p:cNvGrpSpPr>
                      <a:grpSpLocks noChangeAspect="1"/>
                    </p:cNvGrpSpPr>
                    <p:nvPr/>
                  </p:nvGrpSpPr>
                  <p:grpSpPr bwMode="auto">
                    <a:xfrm rot="5400000">
                      <a:off x="854" y="701"/>
                      <a:ext cx="57" cy="1429"/>
                      <a:chOff x="847" y="699"/>
                      <a:chExt cx="57" cy="1429"/>
                    </a:xfrm>
                  </p:grpSpPr>
                  <p:sp>
                    <p:nvSpPr>
                      <p:cNvPr id="231" name="AutoShape 583"/>
                      <p:cNvSpPr>
                        <a:spLocks noChangeAspect="1" noChangeArrowheads="1"/>
                      </p:cNvSpPr>
                      <p:nvPr/>
                    </p:nvSpPr>
                    <p:spPr bwMode="auto">
                      <a:xfrm>
                        <a:off x="847" y="699"/>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232" name="AutoShape 584"/>
                      <p:cNvSpPr>
                        <a:spLocks noChangeAspect="1" noChangeArrowheads="1"/>
                      </p:cNvSpPr>
                      <p:nvPr/>
                    </p:nvSpPr>
                    <p:spPr bwMode="auto">
                      <a:xfrm flipV="1">
                        <a:off x="848" y="1413"/>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grpSp>
          </p:grpSp>
        </p:grpSp>
      </p:grpSp>
      <p:grpSp>
        <p:nvGrpSpPr>
          <p:cNvPr id="255" name="Group 550"/>
          <p:cNvGrpSpPr>
            <a:grpSpLocks/>
          </p:cNvGrpSpPr>
          <p:nvPr/>
        </p:nvGrpSpPr>
        <p:grpSpPr bwMode="auto">
          <a:xfrm>
            <a:off x="1766228" y="2165424"/>
            <a:ext cx="1413161" cy="1412156"/>
            <a:chOff x="295" y="3475"/>
            <a:chExt cx="1407" cy="1407"/>
          </a:xfrm>
        </p:grpSpPr>
        <p:sp>
          <p:nvSpPr>
            <p:cNvPr id="256"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a:extLst/>
          </p:spPr>
          <p:txBody>
            <a:bodyPr wrap="none" anchor="ctr"/>
            <a:lstStyle/>
            <a:p>
              <a:pPr>
                <a:defRPr/>
              </a:pPr>
              <a:endParaRPr lang="zh-CN" altLang="en-US">
                <a:solidFill>
                  <a:srgbClr val="0070C0"/>
                </a:solidFill>
              </a:endParaRPr>
            </a:p>
          </p:txBody>
        </p:sp>
        <p:grpSp>
          <p:nvGrpSpPr>
            <p:cNvPr id="257" name="Group 552"/>
            <p:cNvGrpSpPr>
              <a:grpSpLocks/>
            </p:cNvGrpSpPr>
            <p:nvPr/>
          </p:nvGrpSpPr>
          <p:grpSpPr bwMode="auto">
            <a:xfrm>
              <a:off x="476" y="3657"/>
              <a:ext cx="1051" cy="1051"/>
              <a:chOff x="-6064" y="-2209"/>
              <a:chExt cx="2212" cy="2211"/>
            </a:xfrm>
          </p:grpSpPr>
          <p:sp>
            <p:nvSpPr>
              <p:cNvPr id="258" name="Oval 553"/>
              <p:cNvSpPr>
                <a:spLocks noChangeArrowheads="1"/>
              </p:cNvSpPr>
              <p:nvPr/>
            </p:nvSpPr>
            <p:spPr bwMode="auto">
              <a:xfrm>
                <a:off x="-6064" y="-2133"/>
                <a:ext cx="2134" cy="2133"/>
              </a:xfrm>
              <a:prstGeom prst="ellipse">
                <a:avLst/>
              </a:prstGeom>
              <a:gradFill rotWithShape="1">
                <a:gsLst>
                  <a:gs pos="0">
                    <a:schemeClr val="bg1"/>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solidFill>
                    <a:srgbClr val="0070C0"/>
                  </a:solidFill>
                </a:endParaRPr>
              </a:p>
            </p:txBody>
          </p:sp>
          <p:grpSp>
            <p:nvGrpSpPr>
              <p:cNvPr id="259" name="Group 554"/>
              <p:cNvGrpSpPr>
                <a:grpSpLocks/>
              </p:cNvGrpSpPr>
              <p:nvPr/>
            </p:nvGrpSpPr>
            <p:grpSpPr bwMode="auto">
              <a:xfrm>
                <a:off x="-6059" y="-2209"/>
                <a:ext cx="2207" cy="2211"/>
                <a:chOff x="-4063" y="-880"/>
                <a:chExt cx="2207" cy="2211"/>
              </a:xfrm>
            </p:grpSpPr>
            <p:grpSp>
              <p:nvGrpSpPr>
                <p:cNvPr id="260" name="Group 555"/>
                <p:cNvGrpSpPr>
                  <a:grpSpLocks/>
                </p:cNvGrpSpPr>
                <p:nvPr/>
              </p:nvGrpSpPr>
              <p:grpSpPr bwMode="auto">
                <a:xfrm>
                  <a:off x="-4063" y="-880"/>
                  <a:ext cx="2207" cy="2211"/>
                  <a:chOff x="-3927" y="-789"/>
                  <a:chExt cx="2207" cy="2211"/>
                </a:xfrm>
              </p:grpSpPr>
              <p:grpSp>
                <p:nvGrpSpPr>
                  <p:cNvPr id="276" name="Group 556"/>
                  <p:cNvGrpSpPr>
                    <a:grpSpLocks noChangeAspect="1"/>
                  </p:cNvGrpSpPr>
                  <p:nvPr/>
                </p:nvGrpSpPr>
                <p:grpSpPr bwMode="auto">
                  <a:xfrm>
                    <a:off x="-3927" y="-789"/>
                    <a:ext cx="2207" cy="2205"/>
                    <a:chOff x="165" y="695"/>
                    <a:chExt cx="1428" cy="1431"/>
                  </a:xfrm>
                </p:grpSpPr>
                <p:grpSp>
                  <p:nvGrpSpPr>
                    <p:cNvPr id="284" name="Group 557"/>
                    <p:cNvGrpSpPr>
                      <a:grpSpLocks noChangeAspect="1"/>
                    </p:cNvGrpSpPr>
                    <p:nvPr/>
                  </p:nvGrpSpPr>
                  <p:grpSpPr bwMode="auto">
                    <a:xfrm>
                      <a:off x="848" y="695"/>
                      <a:ext cx="56" cy="1431"/>
                      <a:chOff x="839" y="695"/>
                      <a:chExt cx="56" cy="1431"/>
                    </a:xfrm>
                  </p:grpSpPr>
                  <p:sp>
                    <p:nvSpPr>
                      <p:cNvPr id="288" name="AutoShape 558"/>
                      <p:cNvSpPr>
                        <a:spLocks noChangeAspect="1" noChangeArrowheads="1"/>
                      </p:cNvSpPr>
                      <p:nvPr/>
                    </p:nvSpPr>
                    <p:spPr bwMode="auto">
                      <a:xfrm>
                        <a:off x="839" y="695"/>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289" name="AutoShape 559"/>
                      <p:cNvSpPr>
                        <a:spLocks noChangeAspect="1" noChangeArrowheads="1"/>
                      </p:cNvSpPr>
                      <p:nvPr/>
                    </p:nvSpPr>
                    <p:spPr bwMode="auto">
                      <a:xfrm flipV="1">
                        <a:off x="839" y="141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nvGrpSpPr>
                    <p:cNvPr id="285" name="Group 560"/>
                    <p:cNvGrpSpPr>
                      <a:grpSpLocks noChangeAspect="1"/>
                    </p:cNvGrpSpPr>
                    <p:nvPr/>
                  </p:nvGrpSpPr>
                  <p:grpSpPr bwMode="auto">
                    <a:xfrm rot="5400000">
                      <a:off x="850" y="697"/>
                      <a:ext cx="57" cy="1428"/>
                      <a:chOff x="842" y="704"/>
                      <a:chExt cx="57" cy="1428"/>
                    </a:xfrm>
                  </p:grpSpPr>
                  <p:sp>
                    <p:nvSpPr>
                      <p:cNvPr id="286" name="AutoShape 561"/>
                      <p:cNvSpPr>
                        <a:spLocks noChangeAspect="1" noChangeArrowheads="1"/>
                      </p:cNvSpPr>
                      <p:nvPr/>
                    </p:nvSpPr>
                    <p:spPr bwMode="auto">
                      <a:xfrm>
                        <a:off x="842" y="70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287" name="AutoShape 562"/>
                      <p:cNvSpPr>
                        <a:spLocks noChangeAspect="1" noChangeArrowheads="1"/>
                      </p:cNvSpPr>
                      <p:nvPr/>
                    </p:nvSpPr>
                    <p:spPr bwMode="auto">
                      <a:xfrm flipV="1">
                        <a:off x="843" y="1416"/>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grpSp>
                <p:nvGrpSpPr>
                  <p:cNvPr id="277" name="Group 563"/>
                  <p:cNvGrpSpPr>
                    <a:grpSpLocks noChangeAspect="1"/>
                  </p:cNvGrpSpPr>
                  <p:nvPr/>
                </p:nvGrpSpPr>
                <p:grpSpPr bwMode="auto">
                  <a:xfrm rot="2700000">
                    <a:off x="-3929" y="-784"/>
                    <a:ext cx="2209" cy="2203"/>
                    <a:chOff x="167" y="697"/>
                    <a:chExt cx="1430" cy="1430"/>
                  </a:xfrm>
                </p:grpSpPr>
                <p:grpSp>
                  <p:nvGrpSpPr>
                    <p:cNvPr id="278" name="Group 564"/>
                    <p:cNvGrpSpPr>
                      <a:grpSpLocks noChangeAspect="1"/>
                    </p:cNvGrpSpPr>
                    <p:nvPr/>
                  </p:nvGrpSpPr>
                  <p:grpSpPr bwMode="auto">
                    <a:xfrm>
                      <a:off x="852" y="697"/>
                      <a:ext cx="56" cy="1430"/>
                      <a:chOff x="843" y="697"/>
                      <a:chExt cx="56" cy="1430"/>
                    </a:xfrm>
                  </p:grpSpPr>
                  <p:sp>
                    <p:nvSpPr>
                      <p:cNvPr id="282" name="AutoShape 565"/>
                      <p:cNvSpPr>
                        <a:spLocks noChangeAspect="1" noChangeArrowheads="1"/>
                      </p:cNvSpPr>
                      <p:nvPr/>
                    </p:nvSpPr>
                    <p:spPr bwMode="auto">
                      <a:xfrm>
                        <a:off x="843" y="697"/>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283" name="AutoShape 566"/>
                      <p:cNvSpPr>
                        <a:spLocks noChangeAspect="1" noChangeArrowheads="1"/>
                      </p:cNvSpPr>
                      <p:nvPr/>
                    </p:nvSpPr>
                    <p:spPr bwMode="auto">
                      <a:xfrm flipV="1">
                        <a:off x="843" y="1412"/>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nvGrpSpPr>
                    <p:cNvPr id="279" name="Group 567"/>
                    <p:cNvGrpSpPr>
                      <a:grpSpLocks noChangeAspect="1"/>
                    </p:cNvGrpSpPr>
                    <p:nvPr/>
                  </p:nvGrpSpPr>
                  <p:grpSpPr bwMode="auto">
                    <a:xfrm rot="5400000">
                      <a:off x="853" y="698"/>
                      <a:ext cx="58" cy="1430"/>
                      <a:chOff x="843" y="700"/>
                      <a:chExt cx="58" cy="1430"/>
                    </a:xfrm>
                  </p:grpSpPr>
                  <p:sp>
                    <p:nvSpPr>
                      <p:cNvPr id="280" name="AutoShape 568"/>
                      <p:cNvSpPr>
                        <a:spLocks noChangeAspect="1" noChangeArrowheads="1"/>
                      </p:cNvSpPr>
                      <p:nvPr/>
                    </p:nvSpPr>
                    <p:spPr bwMode="auto">
                      <a:xfrm>
                        <a:off x="843" y="70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281" name="AutoShape 569"/>
                      <p:cNvSpPr>
                        <a:spLocks noChangeAspect="1" noChangeArrowheads="1"/>
                      </p:cNvSpPr>
                      <p:nvPr/>
                    </p:nvSpPr>
                    <p:spPr bwMode="auto">
                      <a:xfrm flipV="1">
                        <a:off x="845" y="141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grpSp>
            <p:grpSp>
              <p:nvGrpSpPr>
                <p:cNvPr id="261" name="Group 570"/>
                <p:cNvGrpSpPr>
                  <a:grpSpLocks/>
                </p:cNvGrpSpPr>
                <p:nvPr/>
              </p:nvGrpSpPr>
              <p:grpSpPr bwMode="auto">
                <a:xfrm rot="1320000">
                  <a:off x="-3744" y="-520"/>
                  <a:ext cx="1545" cy="1546"/>
                  <a:chOff x="-3929" y="-783"/>
                  <a:chExt cx="2208" cy="2208"/>
                </a:xfrm>
              </p:grpSpPr>
              <p:grpSp>
                <p:nvGrpSpPr>
                  <p:cNvPr id="262" name="Group 571"/>
                  <p:cNvGrpSpPr>
                    <a:grpSpLocks noChangeAspect="1"/>
                  </p:cNvGrpSpPr>
                  <p:nvPr/>
                </p:nvGrpSpPr>
                <p:grpSpPr bwMode="auto">
                  <a:xfrm>
                    <a:off x="-3928" y="-783"/>
                    <a:ext cx="2207" cy="2202"/>
                    <a:chOff x="165" y="699"/>
                    <a:chExt cx="1429" cy="1429"/>
                  </a:xfrm>
                </p:grpSpPr>
                <p:grpSp>
                  <p:nvGrpSpPr>
                    <p:cNvPr id="270" name="Group 572"/>
                    <p:cNvGrpSpPr>
                      <a:grpSpLocks noChangeAspect="1"/>
                    </p:cNvGrpSpPr>
                    <p:nvPr/>
                  </p:nvGrpSpPr>
                  <p:grpSpPr bwMode="auto">
                    <a:xfrm>
                      <a:off x="849" y="699"/>
                      <a:ext cx="57" cy="1429"/>
                      <a:chOff x="840" y="699"/>
                      <a:chExt cx="57" cy="1429"/>
                    </a:xfrm>
                  </p:grpSpPr>
                  <p:sp>
                    <p:nvSpPr>
                      <p:cNvPr id="274" name="AutoShape 573"/>
                      <p:cNvSpPr>
                        <a:spLocks noChangeAspect="1" noChangeArrowheads="1"/>
                      </p:cNvSpPr>
                      <p:nvPr/>
                    </p:nvSpPr>
                    <p:spPr bwMode="auto">
                      <a:xfrm>
                        <a:off x="841" y="699"/>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275" name="AutoShape 574"/>
                      <p:cNvSpPr>
                        <a:spLocks noChangeAspect="1" noChangeArrowheads="1"/>
                      </p:cNvSpPr>
                      <p:nvPr/>
                    </p:nvSpPr>
                    <p:spPr bwMode="auto">
                      <a:xfrm flipV="1">
                        <a:off x="840" y="1413"/>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nvGrpSpPr>
                    <p:cNvPr id="271" name="Group 575"/>
                    <p:cNvGrpSpPr>
                      <a:grpSpLocks noChangeAspect="1"/>
                    </p:cNvGrpSpPr>
                    <p:nvPr/>
                  </p:nvGrpSpPr>
                  <p:grpSpPr bwMode="auto">
                    <a:xfrm rot="5400000">
                      <a:off x="851" y="699"/>
                      <a:ext cx="57" cy="1429"/>
                      <a:chOff x="845" y="702"/>
                      <a:chExt cx="57" cy="1429"/>
                    </a:xfrm>
                  </p:grpSpPr>
                  <p:sp>
                    <p:nvSpPr>
                      <p:cNvPr id="272" name="AutoShape 576"/>
                      <p:cNvSpPr>
                        <a:spLocks noChangeAspect="1" noChangeArrowheads="1"/>
                      </p:cNvSpPr>
                      <p:nvPr/>
                    </p:nvSpPr>
                    <p:spPr bwMode="auto">
                      <a:xfrm>
                        <a:off x="845" y="702"/>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273" name="AutoShape 577"/>
                      <p:cNvSpPr>
                        <a:spLocks noChangeAspect="1" noChangeArrowheads="1"/>
                      </p:cNvSpPr>
                      <p:nvPr/>
                    </p:nvSpPr>
                    <p:spPr bwMode="auto">
                      <a:xfrm flipV="1">
                        <a:off x="846" y="1415"/>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grpSp>
                <p:nvGrpSpPr>
                  <p:cNvPr id="263" name="Group 578"/>
                  <p:cNvGrpSpPr>
                    <a:grpSpLocks noChangeAspect="1"/>
                  </p:cNvGrpSpPr>
                  <p:nvPr/>
                </p:nvGrpSpPr>
                <p:grpSpPr bwMode="auto">
                  <a:xfrm rot="2700000">
                    <a:off x="-3931" y="-781"/>
                    <a:ext cx="2208" cy="2204"/>
                    <a:chOff x="168" y="700"/>
                    <a:chExt cx="1429" cy="1430"/>
                  </a:xfrm>
                </p:grpSpPr>
                <p:grpSp>
                  <p:nvGrpSpPr>
                    <p:cNvPr id="264" name="Group 579"/>
                    <p:cNvGrpSpPr>
                      <a:grpSpLocks noChangeAspect="1"/>
                    </p:cNvGrpSpPr>
                    <p:nvPr/>
                  </p:nvGrpSpPr>
                  <p:grpSpPr bwMode="auto">
                    <a:xfrm>
                      <a:off x="852" y="700"/>
                      <a:ext cx="56" cy="1430"/>
                      <a:chOff x="843" y="700"/>
                      <a:chExt cx="56" cy="1430"/>
                    </a:xfrm>
                  </p:grpSpPr>
                  <p:sp>
                    <p:nvSpPr>
                      <p:cNvPr id="268" name="AutoShape 580"/>
                      <p:cNvSpPr>
                        <a:spLocks noChangeAspect="1" noChangeArrowheads="1"/>
                      </p:cNvSpPr>
                      <p:nvPr/>
                    </p:nvSpPr>
                    <p:spPr bwMode="auto">
                      <a:xfrm>
                        <a:off x="843" y="700"/>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269" name="AutoShape 581"/>
                      <p:cNvSpPr>
                        <a:spLocks noChangeAspect="1" noChangeArrowheads="1"/>
                      </p:cNvSpPr>
                      <p:nvPr/>
                    </p:nvSpPr>
                    <p:spPr bwMode="auto">
                      <a:xfrm flipV="1">
                        <a:off x="843" y="1414"/>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nvGrpSpPr>
                    <p:cNvPr id="265" name="Group 582"/>
                    <p:cNvGrpSpPr>
                      <a:grpSpLocks noChangeAspect="1"/>
                    </p:cNvGrpSpPr>
                    <p:nvPr/>
                  </p:nvGrpSpPr>
                  <p:grpSpPr bwMode="auto">
                    <a:xfrm rot="5400000">
                      <a:off x="854" y="701"/>
                      <a:ext cx="57" cy="1429"/>
                      <a:chOff x="847" y="699"/>
                      <a:chExt cx="57" cy="1429"/>
                    </a:xfrm>
                  </p:grpSpPr>
                  <p:sp>
                    <p:nvSpPr>
                      <p:cNvPr id="266" name="AutoShape 583"/>
                      <p:cNvSpPr>
                        <a:spLocks noChangeAspect="1" noChangeArrowheads="1"/>
                      </p:cNvSpPr>
                      <p:nvPr/>
                    </p:nvSpPr>
                    <p:spPr bwMode="auto">
                      <a:xfrm>
                        <a:off x="847" y="699"/>
                        <a:ext cx="56" cy="716"/>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sp>
                    <p:nvSpPr>
                      <p:cNvPr id="267" name="AutoShape 584"/>
                      <p:cNvSpPr>
                        <a:spLocks noChangeAspect="1" noChangeArrowheads="1"/>
                      </p:cNvSpPr>
                      <p:nvPr/>
                    </p:nvSpPr>
                    <p:spPr bwMode="auto">
                      <a:xfrm flipV="1">
                        <a:off x="848" y="1413"/>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solidFill>
                            <a:srgbClr val="0070C0"/>
                          </a:solidFill>
                        </a:endParaRPr>
                      </a:p>
                    </p:txBody>
                  </p:sp>
                </p:grpSp>
              </p:grpSp>
            </p:grpSp>
          </p:grpSp>
        </p:grpSp>
      </p:grpSp>
    </p:spTree>
    <p:extLst>
      <p:ext uri="{BB962C8B-B14F-4D97-AF65-F5344CB8AC3E}">
        <p14:creationId xmlns:p14="http://schemas.microsoft.com/office/powerpoint/2010/main" val="2681524796"/>
      </p:ext>
    </p:extLst>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mediacall" presetSubtype="0" fill="hold" nodeType="withEffect">
                                  <p:stCondLst>
                                    <p:cond delay="0"/>
                                  </p:stCondLst>
                                  <p:childTnLst>
                                    <p:cmd type="call" cmd="togglePause">
                                      <p:cBhvr>
                                        <p:cTn id="6" dur="1" fill="hold"/>
                                        <p:tgtEl>
                                          <p:spTgt spid="7"/>
                                        </p:tgtEl>
                                      </p:cBhvr>
                                    </p:cmd>
                                  </p:childTnLst>
                                </p:cTn>
                              </p:par>
                              <p:par>
                                <p:cTn id="7" presetID="1" presetClass="mediacall" presetSubtype="0" fill="hold" nodeType="withEffect">
                                  <p:stCondLst>
                                    <p:cond delay="0"/>
                                  </p:stCondLst>
                                  <p:childTnLst>
                                    <p:cmd type="call" cmd="playFrom(0.0)">
                                      <p:cBhvr>
                                        <p:cTn id="8" dur="1" fill="hold"/>
                                        <p:tgtEl>
                                          <p:spTgt spid="21"/>
                                        </p:tgtEl>
                                      </p:cBhvr>
                                    </p:cmd>
                                  </p:childTnLst>
                                </p:cTn>
                              </p:par>
                              <p:par>
                                <p:cTn id="9" presetID="10" presetClass="entr" presetSubtype="0" fill="hold" grpId="0" nodeType="withEffect">
                                  <p:stCondLst>
                                    <p:cond delay="0"/>
                                  </p:stCondLst>
                                  <p:childTnLst>
                                    <p:set>
                                      <p:cBhvr>
                                        <p:cTn id="10" dur="1" fill="hold">
                                          <p:stCondLst>
                                            <p:cond delay="0"/>
                                          </p:stCondLst>
                                        </p:cTn>
                                        <p:tgtEl>
                                          <p:spTgt spid="65"/>
                                        </p:tgtEl>
                                        <p:attrNameLst>
                                          <p:attrName>style.visibility</p:attrName>
                                        </p:attrNameLst>
                                      </p:cBhvr>
                                      <p:to>
                                        <p:strVal val="visible"/>
                                      </p:to>
                                    </p:set>
                                    <p:animEffect transition="in" filter="fade">
                                      <p:cBhvr>
                                        <p:cTn id="11" dur="1500"/>
                                        <p:tgtEl>
                                          <p:spTgt spid="65"/>
                                        </p:tgtEl>
                                      </p:cBhvr>
                                    </p:animEffect>
                                  </p:childTnLst>
                                </p:cTn>
                              </p:par>
                              <p:par>
                                <p:cTn id="12" presetID="42" presetClass="path" presetSubtype="0" fill="hold" grpId="1" nodeType="withEffect">
                                  <p:stCondLst>
                                    <p:cond delay="0"/>
                                  </p:stCondLst>
                                  <p:childTnLst>
                                    <p:animMotion origin="layout" path="M 0.00105 -0.03972 L -0.28107 -0.03667 " pathEditMode="relative" rAng="0" ptsTypes="AA">
                                      <p:cBhvr>
                                        <p:cTn id="13" dur="5000" fill="hold"/>
                                        <p:tgtEl>
                                          <p:spTgt spid="65"/>
                                        </p:tgtEl>
                                        <p:attrNameLst>
                                          <p:attrName>ppt_x</p:attrName>
                                          <p:attrName>ppt_y</p:attrName>
                                        </p:attrNameLst>
                                      </p:cBhvr>
                                      <p:rCtr x="-14115" y="139"/>
                                    </p:animMotion>
                                  </p:childTnLst>
                                </p:cTn>
                              </p:par>
                              <p:par>
                                <p:cTn id="14" presetID="10" presetClass="exit" presetSubtype="0" fill="hold" grpId="2" nodeType="withEffect">
                                  <p:stCondLst>
                                    <p:cond delay="3500"/>
                                  </p:stCondLst>
                                  <p:childTnLst>
                                    <p:animEffect transition="out" filter="fade">
                                      <p:cBhvr>
                                        <p:cTn id="15" dur="1500"/>
                                        <p:tgtEl>
                                          <p:spTgt spid="65"/>
                                        </p:tgtEl>
                                      </p:cBhvr>
                                    </p:animEffect>
                                    <p:set>
                                      <p:cBhvr>
                                        <p:cTn id="16" dur="1" fill="hold">
                                          <p:stCondLst>
                                            <p:cond delay="1499"/>
                                          </p:stCondLst>
                                        </p:cTn>
                                        <p:tgtEl>
                                          <p:spTgt spid="65"/>
                                        </p:tgtEl>
                                        <p:attrNameLst>
                                          <p:attrName>style.visibility</p:attrName>
                                        </p:attrNameLst>
                                      </p:cBhvr>
                                      <p:to>
                                        <p:strVal val="hidden"/>
                                      </p:to>
                                    </p:set>
                                  </p:childTnLst>
                                </p:cTn>
                              </p:par>
                              <p:par>
                                <p:cTn id="17" presetID="10" presetClass="entr" presetSubtype="0" fill="hold" grpId="0" nodeType="withEffect">
                                  <p:stCondLst>
                                    <p:cond delay="1250"/>
                                  </p:stCondLst>
                                  <p:childTnLst>
                                    <p:set>
                                      <p:cBhvr>
                                        <p:cTn id="18" dur="1" fill="hold">
                                          <p:stCondLst>
                                            <p:cond delay="0"/>
                                          </p:stCondLst>
                                        </p:cTn>
                                        <p:tgtEl>
                                          <p:spTgt spid="72"/>
                                        </p:tgtEl>
                                        <p:attrNameLst>
                                          <p:attrName>style.visibility</p:attrName>
                                        </p:attrNameLst>
                                      </p:cBhvr>
                                      <p:to>
                                        <p:strVal val="visible"/>
                                      </p:to>
                                    </p:set>
                                    <p:animEffect transition="in" filter="fade">
                                      <p:cBhvr>
                                        <p:cTn id="19" dur="1500"/>
                                        <p:tgtEl>
                                          <p:spTgt spid="72"/>
                                        </p:tgtEl>
                                      </p:cBhvr>
                                    </p:animEffect>
                                  </p:childTnLst>
                                </p:cTn>
                              </p:par>
                              <p:par>
                                <p:cTn id="20" presetID="42" presetClass="path" presetSubtype="0" fill="hold" grpId="1" nodeType="withEffect">
                                  <p:stCondLst>
                                    <p:cond delay="1250"/>
                                  </p:stCondLst>
                                  <p:childTnLst>
                                    <p:animMotion origin="layout" path="M 4.16667E-6 -3.33333E-6 L 0.34305 -0.00139 " pathEditMode="relative" rAng="0" ptsTypes="AA">
                                      <p:cBhvr>
                                        <p:cTn id="21" dur="4000" fill="hold"/>
                                        <p:tgtEl>
                                          <p:spTgt spid="72"/>
                                        </p:tgtEl>
                                        <p:attrNameLst>
                                          <p:attrName>ppt_x</p:attrName>
                                          <p:attrName>ppt_y</p:attrName>
                                        </p:attrNameLst>
                                      </p:cBhvr>
                                      <p:rCtr x="17153" y="-83"/>
                                    </p:animMotion>
                                  </p:childTnLst>
                                </p:cTn>
                              </p:par>
                              <p:par>
                                <p:cTn id="22" presetID="10" presetClass="exit" presetSubtype="0" fill="hold" grpId="2" nodeType="withEffect">
                                  <p:stCondLst>
                                    <p:cond delay="3750"/>
                                  </p:stCondLst>
                                  <p:childTnLst>
                                    <p:animEffect transition="out" filter="fade">
                                      <p:cBhvr>
                                        <p:cTn id="23" dur="1500"/>
                                        <p:tgtEl>
                                          <p:spTgt spid="72"/>
                                        </p:tgtEl>
                                      </p:cBhvr>
                                    </p:animEffect>
                                    <p:set>
                                      <p:cBhvr>
                                        <p:cTn id="24" dur="1" fill="hold">
                                          <p:stCondLst>
                                            <p:cond delay="1499"/>
                                          </p:stCondLst>
                                        </p:cTn>
                                        <p:tgtEl>
                                          <p:spTgt spid="72"/>
                                        </p:tgtEl>
                                        <p:attrNameLst>
                                          <p:attrName>style.visibility</p:attrName>
                                        </p:attrNameLst>
                                      </p:cBhvr>
                                      <p:to>
                                        <p:strVal val="hidden"/>
                                      </p:to>
                                    </p:set>
                                  </p:childTnLst>
                                </p:cTn>
                              </p:par>
                            </p:childTnLst>
                          </p:cTn>
                        </p:par>
                        <p:par>
                          <p:cTn id="25" fill="hold">
                            <p:stCondLst>
                              <p:cond delay="5250"/>
                            </p:stCondLst>
                            <p:childTnLst>
                              <p:par>
                                <p:cTn id="26" presetID="10" presetClass="entr" presetSubtype="0" fill="hold" grpId="0" nodeType="afterEffect">
                                  <p:stCondLst>
                                    <p:cond delay="0"/>
                                  </p:stCondLst>
                                  <p:childTnLst>
                                    <p:set>
                                      <p:cBhvr>
                                        <p:cTn id="27" dur="1" fill="hold">
                                          <p:stCondLst>
                                            <p:cond delay="0"/>
                                          </p:stCondLst>
                                        </p:cTn>
                                        <p:tgtEl>
                                          <p:spTgt spid="63"/>
                                        </p:tgtEl>
                                        <p:attrNameLst>
                                          <p:attrName>style.visibility</p:attrName>
                                        </p:attrNameLst>
                                      </p:cBhvr>
                                      <p:to>
                                        <p:strVal val="visible"/>
                                      </p:to>
                                    </p:set>
                                    <p:animEffect transition="in" filter="fade">
                                      <p:cBhvr>
                                        <p:cTn id="28" dur="1500"/>
                                        <p:tgtEl>
                                          <p:spTgt spid="63"/>
                                        </p:tgtEl>
                                      </p:cBhvr>
                                    </p:animEffect>
                                  </p:childTnLst>
                                </p:cTn>
                              </p:par>
                              <p:par>
                                <p:cTn id="29" presetID="10" presetClass="entr" presetSubtype="0" fill="hold" nodeType="with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1500"/>
                                        <p:tgtEl>
                                          <p:spTgt spid="22"/>
                                        </p:tgtEl>
                                      </p:cBhvr>
                                    </p:animEffect>
                                  </p:childTnLst>
                                </p:cTn>
                              </p:par>
                              <p:par>
                                <p:cTn id="32" presetID="42" presetClass="path" presetSubtype="0" fill="hold" nodeType="withEffect">
                                  <p:stCondLst>
                                    <p:cond delay="0"/>
                                  </p:stCondLst>
                                  <p:childTnLst>
                                    <p:animMotion origin="layout" path="M -0.00226 -2.22222E-6 L -0.27552 0.00111 " pathEditMode="relative" rAng="0" ptsTypes="AA">
                                      <p:cBhvr>
                                        <p:cTn id="33" dur="4000" fill="hold"/>
                                        <p:tgtEl>
                                          <p:spTgt spid="22"/>
                                        </p:tgtEl>
                                        <p:attrNameLst>
                                          <p:attrName>ppt_x</p:attrName>
                                          <p:attrName>ppt_y</p:attrName>
                                        </p:attrNameLst>
                                      </p:cBhvr>
                                      <p:rCtr x="-13663" y="56"/>
                                    </p:animMotion>
                                  </p:childTnLst>
                                </p:cTn>
                              </p:par>
                              <p:par>
                                <p:cTn id="34" presetID="10" presetClass="exit" presetSubtype="0" fill="hold" nodeType="withEffect">
                                  <p:stCondLst>
                                    <p:cond delay="2500"/>
                                  </p:stCondLst>
                                  <p:childTnLst>
                                    <p:animEffect transition="out" filter="fade">
                                      <p:cBhvr>
                                        <p:cTn id="35" dur="1500"/>
                                        <p:tgtEl>
                                          <p:spTgt spid="22"/>
                                        </p:tgtEl>
                                      </p:cBhvr>
                                    </p:animEffect>
                                    <p:set>
                                      <p:cBhvr>
                                        <p:cTn id="36" dur="1" fill="hold">
                                          <p:stCondLst>
                                            <p:cond delay="1499"/>
                                          </p:stCondLst>
                                        </p:cTn>
                                        <p:tgtEl>
                                          <p:spTgt spid="22"/>
                                        </p:tgtEl>
                                        <p:attrNameLst>
                                          <p:attrName>style.visibility</p:attrName>
                                        </p:attrNameLst>
                                      </p:cBhvr>
                                      <p:to>
                                        <p:strVal val="hidden"/>
                                      </p:to>
                                    </p:set>
                                  </p:childTnLst>
                                </p:cTn>
                              </p:par>
                              <p:par>
                                <p:cTn id="37" presetID="42" presetClass="path" presetSubtype="0" fill="hold" grpId="1" nodeType="withEffect">
                                  <p:stCondLst>
                                    <p:cond delay="0"/>
                                  </p:stCondLst>
                                  <p:childTnLst>
                                    <p:animMotion origin="layout" path="M 4.16667E-6 -3.33333E-6 L 0.34305 -0.00139 " pathEditMode="relative" rAng="0" ptsTypes="AA">
                                      <p:cBhvr>
                                        <p:cTn id="38" dur="4000" fill="hold"/>
                                        <p:tgtEl>
                                          <p:spTgt spid="63"/>
                                        </p:tgtEl>
                                        <p:attrNameLst>
                                          <p:attrName>ppt_x</p:attrName>
                                          <p:attrName>ppt_y</p:attrName>
                                        </p:attrNameLst>
                                      </p:cBhvr>
                                      <p:rCtr x="17153" y="-83"/>
                                    </p:animMotion>
                                  </p:childTnLst>
                                </p:cTn>
                              </p:par>
                              <p:par>
                                <p:cTn id="39" presetID="10" presetClass="exit" presetSubtype="0" fill="hold" grpId="2" nodeType="withEffect">
                                  <p:stCondLst>
                                    <p:cond delay="2500"/>
                                  </p:stCondLst>
                                  <p:childTnLst>
                                    <p:animEffect transition="out" filter="fade">
                                      <p:cBhvr>
                                        <p:cTn id="40" dur="1500"/>
                                        <p:tgtEl>
                                          <p:spTgt spid="63"/>
                                        </p:tgtEl>
                                      </p:cBhvr>
                                    </p:animEffect>
                                    <p:set>
                                      <p:cBhvr>
                                        <p:cTn id="41" dur="1" fill="hold">
                                          <p:stCondLst>
                                            <p:cond delay="1499"/>
                                          </p:stCondLst>
                                        </p:cTn>
                                        <p:tgtEl>
                                          <p:spTgt spid="63"/>
                                        </p:tgtEl>
                                        <p:attrNameLst>
                                          <p:attrName>style.visibility</p:attrName>
                                        </p:attrNameLst>
                                      </p:cBhvr>
                                      <p:to>
                                        <p:strVal val="hidden"/>
                                      </p:to>
                                    </p:set>
                                  </p:childTnLst>
                                </p:cTn>
                              </p:par>
                            </p:childTnLst>
                          </p:cTn>
                        </p:par>
                        <p:par>
                          <p:cTn id="42" fill="hold">
                            <p:stCondLst>
                              <p:cond delay="9250"/>
                            </p:stCondLst>
                            <p:childTnLst>
                              <p:par>
                                <p:cTn id="43" presetID="10" presetClass="entr" presetSubtype="0" fill="hold" grpId="0" nodeType="afterEffect">
                                  <p:stCondLst>
                                    <p:cond delay="0"/>
                                  </p:stCondLst>
                                  <p:childTnLst>
                                    <p:set>
                                      <p:cBhvr>
                                        <p:cTn id="44" dur="1" fill="hold">
                                          <p:stCondLst>
                                            <p:cond delay="0"/>
                                          </p:stCondLst>
                                        </p:cTn>
                                        <p:tgtEl>
                                          <p:spTgt spid="73"/>
                                        </p:tgtEl>
                                        <p:attrNameLst>
                                          <p:attrName>style.visibility</p:attrName>
                                        </p:attrNameLst>
                                      </p:cBhvr>
                                      <p:to>
                                        <p:strVal val="visible"/>
                                      </p:to>
                                    </p:set>
                                    <p:animEffect transition="in" filter="fade">
                                      <p:cBhvr>
                                        <p:cTn id="45" dur="1500"/>
                                        <p:tgtEl>
                                          <p:spTgt spid="73"/>
                                        </p:tgtEl>
                                      </p:cBhvr>
                                    </p:animEffect>
                                  </p:childTnLst>
                                </p:cTn>
                              </p:par>
                              <p:par>
                                <p:cTn id="46" presetID="42" presetClass="path" presetSubtype="0" fill="hold" grpId="1" nodeType="withEffect">
                                  <p:stCondLst>
                                    <p:cond delay="0"/>
                                  </p:stCondLst>
                                  <p:childTnLst>
                                    <p:animMotion origin="layout" path="M -3.05556E-6 -3.7035E-6 L -0.25729 0.00111 " pathEditMode="relative" rAng="0" ptsTypes="AA">
                                      <p:cBhvr>
                                        <p:cTn id="47" dur="4000" fill="hold"/>
                                        <p:tgtEl>
                                          <p:spTgt spid="73"/>
                                        </p:tgtEl>
                                        <p:attrNameLst>
                                          <p:attrName>ppt_x</p:attrName>
                                          <p:attrName>ppt_y</p:attrName>
                                        </p:attrNameLst>
                                      </p:cBhvr>
                                      <p:rCtr x="-12865" y="56"/>
                                    </p:animMotion>
                                  </p:childTnLst>
                                </p:cTn>
                              </p:par>
                              <p:par>
                                <p:cTn id="48" presetID="10" presetClass="entr" presetSubtype="0" fill="hold" nodeType="withEffect">
                                  <p:stCondLst>
                                    <p:cond delay="0"/>
                                  </p:stCondLst>
                                  <p:childTnLst>
                                    <p:set>
                                      <p:cBhvr>
                                        <p:cTn id="49" dur="1" fill="hold">
                                          <p:stCondLst>
                                            <p:cond delay="0"/>
                                          </p:stCondLst>
                                        </p:cTn>
                                        <p:tgtEl>
                                          <p:spTgt spid="61"/>
                                        </p:tgtEl>
                                        <p:attrNameLst>
                                          <p:attrName>style.visibility</p:attrName>
                                        </p:attrNameLst>
                                      </p:cBhvr>
                                      <p:to>
                                        <p:strVal val="visible"/>
                                      </p:to>
                                    </p:set>
                                    <p:animEffect transition="in" filter="fade">
                                      <p:cBhvr>
                                        <p:cTn id="50" dur="1500"/>
                                        <p:tgtEl>
                                          <p:spTgt spid="61"/>
                                        </p:tgtEl>
                                      </p:cBhvr>
                                    </p:animEffect>
                                  </p:childTnLst>
                                </p:cTn>
                              </p:par>
                              <p:par>
                                <p:cTn id="51" presetID="42" presetClass="path" presetSubtype="0" fill="hold" nodeType="withEffect">
                                  <p:stCondLst>
                                    <p:cond delay="0"/>
                                  </p:stCondLst>
                                  <p:childTnLst>
                                    <p:animMotion origin="layout" path="M -3.61111E-6 8.64198E-7 L 0.34341 -0.00154 " pathEditMode="relative" rAng="0" ptsTypes="AA">
                                      <p:cBhvr>
                                        <p:cTn id="52" dur="4000" fill="hold"/>
                                        <p:tgtEl>
                                          <p:spTgt spid="61"/>
                                        </p:tgtEl>
                                        <p:attrNameLst>
                                          <p:attrName>ppt_x</p:attrName>
                                          <p:attrName>ppt_y</p:attrName>
                                        </p:attrNameLst>
                                      </p:cBhvr>
                                      <p:rCtr x="17170" y="-93"/>
                                    </p:animMotion>
                                  </p:childTnLst>
                                </p:cTn>
                              </p:par>
                              <p:par>
                                <p:cTn id="53" presetID="10" presetClass="entr" presetSubtype="0" fill="hold" nodeType="withEffect">
                                  <p:stCondLst>
                                    <p:cond delay="0"/>
                                  </p:stCondLst>
                                  <p:childTnLst>
                                    <p:set>
                                      <p:cBhvr>
                                        <p:cTn id="54" dur="1" fill="hold">
                                          <p:stCondLst>
                                            <p:cond delay="0"/>
                                          </p:stCondLst>
                                        </p:cTn>
                                        <p:tgtEl>
                                          <p:spTgt spid="185"/>
                                        </p:tgtEl>
                                        <p:attrNameLst>
                                          <p:attrName>style.visibility</p:attrName>
                                        </p:attrNameLst>
                                      </p:cBhvr>
                                      <p:to>
                                        <p:strVal val="visible"/>
                                      </p:to>
                                    </p:set>
                                    <p:animEffect transition="in" filter="fade">
                                      <p:cBhvr>
                                        <p:cTn id="55" dur="500"/>
                                        <p:tgtEl>
                                          <p:spTgt spid="185"/>
                                        </p:tgtEl>
                                      </p:cBhvr>
                                    </p:animEffect>
                                  </p:childTnLst>
                                </p:cTn>
                              </p:par>
                              <p:par>
                                <p:cTn id="56" presetID="6" presetClass="emph" presetSubtype="0" fill="hold" nodeType="withEffect">
                                  <p:stCondLst>
                                    <p:cond delay="0"/>
                                  </p:stCondLst>
                                  <p:childTnLst>
                                    <p:animScale>
                                      <p:cBhvr>
                                        <p:cTn id="57" dur="750" fill="hold"/>
                                        <p:tgtEl>
                                          <p:spTgt spid="185"/>
                                        </p:tgtEl>
                                      </p:cBhvr>
                                      <p:by x="400000" y="400000"/>
                                    </p:animScale>
                                  </p:childTnLst>
                                </p:cTn>
                              </p:par>
                              <p:par>
                                <p:cTn id="58" presetID="6" presetClass="emph" presetSubtype="0" autoRev="1" fill="hold" nodeType="withEffect">
                                  <p:stCondLst>
                                    <p:cond delay="250"/>
                                  </p:stCondLst>
                                  <p:childTnLst>
                                    <p:animScale>
                                      <p:cBhvr>
                                        <p:cTn id="59" dur="250" fill="hold"/>
                                        <p:tgtEl>
                                          <p:spTgt spid="185"/>
                                        </p:tgtEl>
                                      </p:cBhvr>
                                      <p:by x="400000" y="400000"/>
                                    </p:animScale>
                                  </p:childTnLst>
                                </p:cTn>
                              </p:par>
                              <p:par>
                                <p:cTn id="60" presetID="10" presetClass="exit" presetSubtype="0" fill="hold" nodeType="withEffect">
                                  <p:stCondLst>
                                    <p:cond delay="0"/>
                                  </p:stCondLst>
                                  <p:childTnLst>
                                    <p:animEffect transition="out" filter="fade">
                                      <p:cBhvr>
                                        <p:cTn id="61" dur="750"/>
                                        <p:tgtEl>
                                          <p:spTgt spid="185"/>
                                        </p:tgtEl>
                                      </p:cBhvr>
                                    </p:animEffect>
                                    <p:set>
                                      <p:cBhvr>
                                        <p:cTn id="62" dur="1" fill="hold">
                                          <p:stCondLst>
                                            <p:cond delay="749"/>
                                          </p:stCondLst>
                                        </p:cTn>
                                        <p:tgtEl>
                                          <p:spTgt spid="185"/>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1500"/>
                                        <p:tgtEl>
                                          <p:spTgt spid="61"/>
                                        </p:tgtEl>
                                      </p:cBhvr>
                                    </p:animEffect>
                                    <p:set>
                                      <p:cBhvr>
                                        <p:cTn id="65" dur="1" fill="hold">
                                          <p:stCondLst>
                                            <p:cond delay="1499"/>
                                          </p:stCondLst>
                                        </p:cTn>
                                        <p:tgtEl>
                                          <p:spTgt spid="61"/>
                                        </p:tgtEl>
                                        <p:attrNameLst>
                                          <p:attrName>style.visibility</p:attrName>
                                        </p:attrNameLst>
                                      </p:cBhvr>
                                      <p:to>
                                        <p:strVal val="hidden"/>
                                      </p:to>
                                    </p:set>
                                  </p:childTnLst>
                                </p:cTn>
                              </p:par>
                              <p:par>
                                <p:cTn id="66" presetID="10" presetClass="exit" presetSubtype="0" fill="hold" grpId="2" nodeType="withEffect">
                                  <p:stCondLst>
                                    <p:cond delay="2500"/>
                                  </p:stCondLst>
                                  <p:childTnLst>
                                    <p:animEffect transition="out" filter="fade">
                                      <p:cBhvr>
                                        <p:cTn id="67" dur="1500"/>
                                        <p:tgtEl>
                                          <p:spTgt spid="73"/>
                                        </p:tgtEl>
                                      </p:cBhvr>
                                    </p:animEffect>
                                    <p:set>
                                      <p:cBhvr>
                                        <p:cTn id="68" dur="1" fill="hold">
                                          <p:stCondLst>
                                            <p:cond delay="1499"/>
                                          </p:stCondLst>
                                        </p:cTn>
                                        <p:tgtEl>
                                          <p:spTgt spid="73"/>
                                        </p:tgtEl>
                                        <p:attrNameLst>
                                          <p:attrName>style.visibility</p:attrName>
                                        </p:attrNameLst>
                                      </p:cBhvr>
                                      <p:to>
                                        <p:strVal val="hidden"/>
                                      </p:to>
                                    </p:set>
                                  </p:childTnLst>
                                </p:cTn>
                              </p:par>
                            </p:childTnLst>
                          </p:cTn>
                        </p:par>
                        <p:par>
                          <p:cTn id="69" fill="hold">
                            <p:stCondLst>
                              <p:cond delay="13250"/>
                            </p:stCondLst>
                            <p:childTnLst>
                              <p:par>
                                <p:cTn id="70" presetID="10" presetClass="entr" presetSubtype="0" fill="hold" nodeType="afterEffect">
                                  <p:stCondLst>
                                    <p:cond delay="0"/>
                                  </p:stCondLst>
                                  <p:childTnLst>
                                    <p:set>
                                      <p:cBhvr>
                                        <p:cTn id="71" dur="1" fill="hold">
                                          <p:stCondLst>
                                            <p:cond delay="0"/>
                                          </p:stCondLst>
                                        </p:cTn>
                                        <p:tgtEl>
                                          <p:spTgt spid="59"/>
                                        </p:tgtEl>
                                        <p:attrNameLst>
                                          <p:attrName>style.visibility</p:attrName>
                                        </p:attrNameLst>
                                      </p:cBhvr>
                                      <p:to>
                                        <p:strVal val="visible"/>
                                      </p:to>
                                    </p:set>
                                    <p:animEffect transition="in" filter="fade">
                                      <p:cBhvr>
                                        <p:cTn id="72" dur="1500"/>
                                        <p:tgtEl>
                                          <p:spTgt spid="59"/>
                                        </p:tgtEl>
                                      </p:cBhvr>
                                    </p:animEffect>
                                  </p:childTnLst>
                                </p:cTn>
                              </p:par>
                              <p:par>
                                <p:cTn id="73" presetID="10" presetClass="entr" presetSubtype="0" fill="hold" nodeType="withEffect">
                                  <p:stCondLst>
                                    <p:cond delay="0"/>
                                  </p:stCondLst>
                                  <p:childTnLst>
                                    <p:set>
                                      <p:cBhvr>
                                        <p:cTn id="74" dur="1" fill="hold">
                                          <p:stCondLst>
                                            <p:cond delay="0"/>
                                          </p:stCondLst>
                                        </p:cTn>
                                        <p:tgtEl>
                                          <p:spTgt spid="80"/>
                                        </p:tgtEl>
                                        <p:attrNameLst>
                                          <p:attrName>style.visibility</p:attrName>
                                        </p:attrNameLst>
                                      </p:cBhvr>
                                      <p:to>
                                        <p:strVal val="visible"/>
                                      </p:to>
                                    </p:set>
                                    <p:animEffect transition="in" filter="fade">
                                      <p:cBhvr>
                                        <p:cTn id="75" dur="500"/>
                                        <p:tgtEl>
                                          <p:spTgt spid="80"/>
                                        </p:tgtEl>
                                      </p:cBhvr>
                                    </p:animEffect>
                                  </p:childTnLst>
                                </p:cTn>
                              </p:par>
                              <p:par>
                                <p:cTn id="76" presetID="6" presetClass="emph" presetSubtype="0" fill="hold" nodeType="withEffect">
                                  <p:stCondLst>
                                    <p:cond delay="0"/>
                                  </p:stCondLst>
                                  <p:childTnLst>
                                    <p:animScale>
                                      <p:cBhvr>
                                        <p:cTn id="77" dur="750" fill="hold"/>
                                        <p:tgtEl>
                                          <p:spTgt spid="80"/>
                                        </p:tgtEl>
                                      </p:cBhvr>
                                      <p:by x="400000" y="400000"/>
                                    </p:animScale>
                                  </p:childTnLst>
                                </p:cTn>
                              </p:par>
                              <p:par>
                                <p:cTn id="78" presetID="6" presetClass="emph" presetSubtype="0" autoRev="1" fill="hold" nodeType="withEffect">
                                  <p:stCondLst>
                                    <p:cond delay="250"/>
                                  </p:stCondLst>
                                  <p:childTnLst>
                                    <p:animScale>
                                      <p:cBhvr>
                                        <p:cTn id="79" dur="250" fill="hold"/>
                                        <p:tgtEl>
                                          <p:spTgt spid="80"/>
                                        </p:tgtEl>
                                      </p:cBhvr>
                                      <p:by x="400000" y="400000"/>
                                    </p:animScale>
                                  </p:childTnLst>
                                </p:cTn>
                              </p:par>
                              <p:par>
                                <p:cTn id="80" presetID="10" presetClass="exit" presetSubtype="0" fill="hold" nodeType="withEffect">
                                  <p:stCondLst>
                                    <p:cond delay="0"/>
                                  </p:stCondLst>
                                  <p:childTnLst>
                                    <p:animEffect transition="out" filter="fade">
                                      <p:cBhvr>
                                        <p:cTn id="81" dur="750"/>
                                        <p:tgtEl>
                                          <p:spTgt spid="80"/>
                                        </p:tgtEl>
                                      </p:cBhvr>
                                    </p:animEffect>
                                    <p:set>
                                      <p:cBhvr>
                                        <p:cTn id="82" dur="1" fill="hold">
                                          <p:stCondLst>
                                            <p:cond delay="749"/>
                                          </p:stCondLst>
                                        </p:cTn>
                                        <p:tgtEl>
                                          <p:spTgt spid="80"/>
                                        </p:tgtEl>
                                        <p:attrNameLst>
                                          <p:attrName>style.visibility</p:attrName>
                                        </p:attrNameLst>
                                      </p:cBhvr>
                                      <p:to>
                                        <p:strVal val="hidden"/>
                                      </p:to>
                                    </p:set>
                                  </p:childTnLst>
                                </p:cTn>
                              </p:par>
                              <p:par>
                                <p:cTn id="83" presetID="42" presetClass="path" presetSubtype="0" fill="hold" nodeType="withEffect">
                                  <p:stCondLst>
                                    <p:cond delay="0"/>
                                  </p:stCondLst>
                                  <p:childTnLst>
                                    <p:animMotion origin="layout" path="M 1.38889E-6 -3.45999E-7 L -0.3033 0.00124 " pathEditMode="relative" rAng="0" ptsTypes="AA">
                                      <p:cBhvr>
                                        <p:cTn id="84" dur="4000" fill="hold"/>
                                        <p:tgtEl>
                                          <p:spTgt spid="59"/>
                                        </p:tgtEl>
                                        <p:attrNameLst>
                                          <p:attrName>ppt_x</p:attrName>
                                          <p:attrName>ppt_y</p:attrName>
                                        </p:attrNameLst>
                                      </p:cBhvr>
                                      <p:rCtr x="-15174" y="62"/>
                                    </p:animMotion>
                                  </p:childTnLst>
                                </p:cTn>
                              </p:par>
                              <p:par>
                                <p:cTn id="85" presetID="10" presetClass="exit" presetSubtype="0" fill="hold" nodeType="withEffect">
                                  <p:stCondLst>
                                    <p:cond delay="2500"/>
                                  </p:stCondLst>
                                  <p:childTnLst>
                                    <p:animEffect transition="out" filter="fade">
                                      <p:cBhvr>
                                        <p:cTn id="86" dur="1500"/>
                                        <p:tgtEl>
                                          <p:spTgt spid="59"/>
                                        </p:tgtEl>
                                      </p:cBhvr>
                                    </p:animEffect>
                                    <p:set>
                                      <p:cBhvr>
                                        <p:cTn id="87" dur="1" fill="hold">
                                          <p:stCondLst>
                                            <p:cond delay="1499"/>
                                          </p:stCondLst>
                                        </p:cTn>
                                        <p:tgtEl>
                                          <p:spTgt spid="59"/>
                                        </p:tgtEl>
                                        <p:attrNameLst>
                                          <p:attrName>style.visibility</p:attrName>
                                        </p:attrNameLst>
                                      </p:cBhvr>
                                      <p:to>
                                        <p:strVal val="hidden"/>
                                      </p:to>
                                    </p:set>
                                  </p:childTnLst>
                                </p:cTn>
                              </p:par>
                              <p:par>
                                <p:cTn id="88" presetID="10" presetClass="entr" presetSubtype="0" fill="hold" grpId="0" nodeType="withEffect">
                                  <p:stCondLst>
                                    <p:cond delay="0"/>
                                  </p:stCondLst>
                                  <p:childTnLst>
                                    <p:set>
                                      <p:cBhvr>
                                        <p:cTn id="89" dur="1" fill="hold">
                                          <p:stCondLst>
                                            <p:cond delay="0"/>
                                          </p:stCondLst>
                                        </p:cTn>
                                        <p:tgtEl>
                                          <p:spTgt spid="62"/>
                                        </p:tgtEl>
                                        <p:attrNameLst>
                                          <p:attrName>style.visibility</p:attrName>
                                        </p:attrNameLst>
                                      </p:cBhvr>
                                      <p:to>
                                        <p:strVal val="visible"/>
                                      </p:to>
                                    </p:set>
                                    <p:animEffect transition="in" filter="fade">
                                      <p:cBhvr>
                                        <p:cTn id="90" dur="1500"/>
                                        <p:tgtEl>
                                          <p:spTgt spid="62"/>
                                        </p:tgtEl>
                                      </p:cBhvr>
                                    </p:animEffect>
                                  </p:childTnLst>
                                </p:cTn>
                              </p:par>
                              <p:par>
                                <p:cTn id="91" presetID="42" presetClass="path" presetSubtype="0" fill="hold" grpId="1" nodeType="withEffect">
                                  <p:stCondLst>
                                    <p:cond delay="0"/>
                                  </p:stCondLst>
                                  <p:childTnLst>
                                    <p:animMotion origin="layout" path="M -1.11111E-6 4.14581E-6 L -0.29444 0.00092 " pathEditMode="relative" rAng="0" ptsTypes="AA">
                                      <p:cBhvr>
                                        <p:cTn id="92" dur="4000" fill="hold"/>
                                        <p:tgtEl>
                                          <p:spTgt spid="62"/>
                                        </p:tgtEl>
                                        <p:attrNameLst>
                                          <p:attrName>ppt_x</p:attrName>
                                          <p:attrName>ppt_y</p:attrName>
                                        </p:attrNameLst>
                                      </p:cBhvr>
                                      <p:rCtr x="-14722" y="31"/>
                                    </p:animMotion>
                                  </p:childTnLst>
                                </p:cTn>
                              </p:par>
                              <p:par>
                                <p:cTn id="93" presetID="10" presetClass="exit" presetSubtype="0" fill="hold" grpId="2" nodeType="withEffect">
                                  <p:stCondLst>
                                    <p:cond delay="2500"/>
                                  </p:stCondLst>
                                  <p:childTnLst>
                                    <p:animEffect transition="out" filter="fade">
                                      <p:cBhvr>
                                        <p:cTn id="94" dur="1500"/>
                                        <p:tgtEl>
                                          <p:spTgt spid="62"/>
                                        </p:tgtEl>
                                      </p:cBhvr>
                                    </p:animEffect>
                                    <p:set>
                                      <p:cBhvr>
                                        <p:cTn id="95" dur="1" fill="hold">
                                          <p:stCondLst>
                                            <p:cond delay="1499"/>
                                          </p:stCondLst>
                                        </p:cTn>
                                        <p:tgtEl>
                                          <p:spTgt spid="62"/>
                                        </p:tgtEl>
                                        <p:attrNameLst>
                                          <p:attrName>style.visibility</p:attrName>
                                        </p:attrNameLst>
                                      </p:cBhvr>
                                      <p:to>
                                        <p:strVal val="hidden"/>
                                      </p:to>
                                    </p:set>
                                  </p:childTnLst>
                                </p:cTn>
                              </p:par>
                            </p:childTnLst>
                          </p:cTn>
                        </p:par>
                        <p:par>
                          <p:cTn id="96" fill="hold">
                            <p:stCondLst>
                              <p:cond delay="17250"/>
                            </p:stCondLst>
                            <p:childTnLst>
                              <p:par>
                                <p:cTn id="97" presetID="10" presetClass="entr" presetSubtype="0" fill="hold" nodeType="afterEffect">
                                  <p:stCondLst>
                                    <p:cond delay="0"/>
                                  </p:stCondLst>
                                  <p:childTnLst>
                                    <p:set>
                                      <p:cBhvr>
                                        <p:cTn id="98" dur="1" fill="hold">
                                          <p:stCondLst>
                                            <p:cond delay="0"/>
                                          </p:stCondLst>
                                        </p:cTn>
                                        <p:tgtEl>
                                          <p:spTgt spid="58"/>
                                        </p:tgtEl>
                                        <p:attrNameLst>
                                          <p:attrName>style.visibility</p:attrName>
                                        </p:attrNameLst>
                                      </p:cBhvr>
                                      <p:to>
                                        <p:strVal val="visible"/>
                                      </p:to>
                                    </p:set>
                                    <p:animEffect transition="in" filter="fade">
                                      <p:cBhvr>
                                        <p:cTn id="99" dur="1500"/>
                                        <p:tgtEl>
                                          <p:spTgt spid="58"/>
                                        </p:tgtEl>
                                      </p:cBhvr>
                                    </p:animEffect>
                                  </p:childTnLst>
                                </p:cTn>
                              </p:par>
                              <p:par>
                                <p:cTn id="100" presetID="42" presetClass="path" presetSubtype="0" fill="hold" nodeType="withEffect">
                                  <p:stCondLst>
                                    <p:cond delay="0"/>
                                  </p:stCondLst>
                                  <p:childTnLst>
                                    <p:animMotion origin="layout" path="M 4.72222E-6 4.64937E-6 L 0.31388 -0.0102 " pathEditMode="relative" rAng="0" ptsTypes="AA">
                                      <p:cBhvr>
                                        <p:cTn id="101" dur="4000" fill="hold"/>
                                        <p:tgtEl>
                                          <p:spTgt spid="58"/>
                                        </p:tgtEl>
                                        <p:attrNameLst>
                                          <p:attrName>ppt_x</p:attrName>
                                          <p:attrName>ppt_y</p:attrName>
                                        </p:attrNameLst>
                                      </p:cBhvr>
                                      <p:rCtr x="15694" y="-525"/>
                                    </p:animMotion>
                                  </p:childTnLst>
                                </p:cTn>
                              </p:par>
                              <p:par>
                                <p:cTn id="102" presetID="10" presetClass="exit" presetSubtype="0" fill="hold" nodeType="withEffect">
                                  <p:stCondLst>
                                    <p:cond delay="2500"/>
                                  </p:stCondLst>
                                  <p:childTnLst>
                                    <p:animEffect transition="out" filter="fade">
                                      <p:cBhvr>
                                        <p:cTn id="103" dur="1500"/>
                                        <p:tgtEl>
                                          <p:spTgt spid="58"/>
                                        </p:tgtEl>
                                      </p:cBhvr>
                                    </p:animEffect>
                                    <p:set>
                                      <p:cBhvr>
                                        <p:cTn id="104" dur="1" fill="hold">
                                          <p:stCondLst>
                                            <p:cond delay="1499"/>
                                          </p:stCondLst>
                                        </p:cTn>
                                        <p:tgtEl>
                                          <p:spTgt spid="58"/>
                                        </p:tgtEl>
                                        <p:attrNameLst>
                                          <p:attrName>style.visibility</p:attrName>
                                        </p:attrNameLst>
                                      </p:cBhvr>
                                      <p:to>
                                        <p:strVal val="hidden"/>
                                      </p:to>
                                    </p:set>
                                  </p:childTnLst>
                                </p:cTn>
                              </p:par>
                              <p:par>
                                <p:cTn id="105" presetID="1" presetClass="entr" presetSubtype="0" fill="hold" grpId="0" nodeType="withEffect">
                                  <p:stCondLst>
                                    <p:cond delay="0"/>
                                  </p:stCondLst>
                                  <p:childTnLst>
                                    <p:set>
                                      <p:cBhvr>
                                        <p:cTn id="106" dur="1" fill="hold">
                                          <p:stCondLst>
                                            <p:cond delay="0"/>
                                          </p:stCondLst>
                                        </p:cTn>
                                        <p:tgtEl>
                                          <p:spTgt spid="74"/>
                                        </p:tgtEl>
                                        <p:attrNameLst>
                                          <p:attrName>style.visibility</p:attrName>
                                        </p:attrNameLst>
                                      </p:cBhvr>
                                      <p:to>
                                        <p:strVal val="visible"/>
                                      </p:to>
                                    </p:set>
                                  </p:childTnLst>
                                </p:cTn>
                              </p:par>
                              <p:par>
                                <p:cTn id="107" presetID="42" presetClass="path" presetSubtype="0" fill="hold" grpId="1" nodeType="withEffect">
                                  <p:stCondLst>
                                    <p:cond delay="0"/>
                                  </p:stCondLst>
                                  <p:childTnLst>
                                    <p:animMotion origin="layout" path="M -4.16667E-6 -3.02749E-7 L 0.29792 -0.00989 " pathEditMode="relative" rAng="0" ptsTypes="AA">
                                      <p:cBhvr>
                                        <p:cTn id="108" dur="4000" fill="hold"/>
                                        <p:tgtEl>
                                          <p:spTgt spid="74"/>
                                        </p:tgtEl>
                                        <p:attrNameLst>
                                          <p:attrName>ppt_x</p:attrName>
                                          <p:attrName>ppt_y</p:attrName>
                                        </p:attrNameLst>
                                      </p:cBhvr>
                                      <p:rCtr x="14896" y="-494"/>
                                    </p:animMotion>
                                  </p:childTnLst>
                                </p:cTn>
                              </p:par>
                              <p:par>
                                <p:cTn id="109" presetID="10" presetClass="exit" presetSubtype="0" fill="hold" grpId="2" nodeType="withEffect">
                                  <p:stCondLst>
                                    <p:cond delay="2500"/>
                                  </p:stCondLst>
                                  <p:childTnLst>
                                    <p:animEffect transition="out" filter="fade">
                                      <p:cBhvr>
                                        <p:cTn id="110" dur="1500"/>
                                        <p:tgtEl>
                                          <p:spTgt spid="74"/>
                                        </p:tgtEl>
                                      </p:cBhvr>
                                    </p:animEffect>
                                    <p:set>
                                      <p:cBhvr>
                                        <p:cTn id="111" dur="1" fill="hold">
                                          <p:stCondLst>
                                            <p:cond delay="1499"/>
                                          </p:stCondLst>
                                        </p:cTn>
                                        <p:tgtEl>
                                          <p:spTgt spid="74"/>
                                        </p:tgtEl>
                                        <p:attrNameLst>
                                          <p:attrName>style.visibility</p:attrName>
                                        </p:attrNameLst>
                                      </p:cBhvr>
                                      <p:to>
                                        <p:strVal val="hidden"/>
                                      </p:to>
                                    </p:set>
                                  </p:childTnLst>
                                </p:cTn>
                              </p:par>
                              <p:par>
                                <p:cTn id="112" presetID="10" presetClass="entr" presetSubtype="0" fill="hold" nodeType="withEffect">
                                  <p:stCondLst>
                                    <p:cond delay="2500"/>
                                  </p:stCondLst>
                                  <p:childTnLst>
                                    <p:set>
                                      <p:cBhvr>
                                        <p:cTn id="113" dur="1" fill="hold">
                                          <p:stCondLst>
                                            <p:cond delay="0"/>
                                          </p:stCondLst>
                                        </p:cTn>
                                        <p:tgtEl>
                                          <p:spTgt spid="23"/>
                                        </p:tgtEl>
                                        <p:attrNameLst>
                                          <p:attrName>style.visibility</p:attrName>
                                        </p:attrNameLst>
                                      </p:cBhvr>
                                      <p:to>
                                        <p:strVal val="visible"/>
                                      </p:to>
                                    </p:set>
                                    <p:animEffect transition="in" filter="fade">
                                      <p:cBhvr>
                                        <p:cTn id="114" dur="500"/>
                                        <p:tgtEl>
                                          <p:spTgt spid="23"/>
                                        </p:tgtEl>
                                      </p:cBhvr>
                                    </p:animEffect>
                                  </p:childTnLst>
                                </p:cTn>
                              </p:par>
                              <p:par>
                                <p:cTn id="115" presetID="6" presetClass="emph" presetSubtype="0" fill="hold" nodeType="withEffect">
                                  <p:stCondLst>
                                    <p:cond delay="2500"/>
                                  </p:stCondLst>
                                  <p:childTnLst>
                                    <p:animScale>
                                      <p:cBhvr>
                                        <p:cTn id="116" dur="750" fill="hold"/>
                                        <p:tgtEl>
                                          <p:spTgt spid="23"/>
                                        </p:tgtEl>
                                      </p:cBhvr>
                                      <p:by x="400000" y="400000"/>
                                    </p:animScale>
                                  </p:childTnLst>
                                </p:cTn>
                              </p:par>
                              <p:par>
                                <p:cTn id="117" presetID="6" presetClass="emph" presetSubtype="0" autoRev="1" fill="hold" nodeType="withEffect">
                                  <p:stCondLst>
                                    <p:cond delay="2750"/>
                                  </p:stCondLst>
                                  <p:childTnLst>
                                    <p:animScale>
                                      <p:cBhvr>
                                        <p:cTn id="118" dur="250" fill="hold"/>
                                        <p:tgtEl>
                                          <p:spTgt spid="23"/>
                                        </p:tgtEl>
                                      </p:cBhvr>
                                      <p:by x="400000" y="400000"/>
                                    </p:animScale>
                                  </p:childTnLst>
                                </p:cTn>
                              </p:par>
                              <p:par>
                                <p:cTn id="119" presetID="10" presetClass="entr" presetSubtype="0" fill="hold" nodeType="withEffect">
                                  <p:stCondLst>
                                    <p:cond delay="2750"/>
                                  </p:stCondLst>
                                  <p:childTnLst>
                                    <p:set>
                                      <p:cBhvr>
                                        <p:cTn id="120" dur="1" fill="hold">
                                          <p:stCondLst>
                                            <p:cond delay="0"/>
                                          </p:stCondLst>
                                        </p:cTn>
                                        <p:tgtEl>
                                          <p:spTgt spid="150"/>
                                        </p:tgtEl>
                                        <p:attrNameLst>
                                          <p:attrName>style.visibility</p:attrName>
                                        </p:attrNameLst>
                                      </p:cBhvr>
                                      <p:to>
                                        <p:strVal val="visible"/>
                                      </p:to>
                                    </p:set>
                                    <p:animEffect transition="in" filter="fade">
                                      <p:cBhvr>
                                        <p:cTn id="121" dur="500"/>
                                        <p:tgtEl>
                                          <p:spTgt spid="150"/>
                                        </p:tgtEl>
                                      </p:cBhvr>
                                    </p:animEffect>
                                  </p:childTnLst>
                                </p:cTn>
                              </p:par>
                              <p:par>
                                <p:cTn id="122" presetID="6" presetClass="emph" presetSubtype="0" fill="hold" nodeType="withEffect">
                                  <p:stCondLst>
                                    <p:cond delay="2750"/>
                                  </p:stCondLst>
                                  <p:childTnLst>
                                    <p:animScale>
                                      <p:cBhvr>
                                        <p:cTn id="123" dur="750" fill="hold"/>
                                        <p:tgtEl>
                                          <p:spTgt spid="150"/>
                                        </p:tgtEl>
                                      </p:cBhvr>
                                      <p:by x="400000" y="400000"/>
                                    </p:animScale>
                                  </p:childTnLst>
                                </p:cTn>
                              </p:par>
                              <p:par>
                                <p:cTn id="124" presetID="6" presetClass="emph" presetSubtype="0" autoRev="1" fill="hold" nodeType="withEffect">
                                  <p:stCondLst>
                                    <p:cond delay="3000"/>
                                  </p:stCondLst>
                                  <p:childTnLst>
                                    <p:animScale>
                                      <p:cBhvr>
                                        <p:cTn id="125" dur="250" fill="hold"/>
                                        <p:tgtEl>
                                          <p:spTgt spid="150"/>
                                        </p:tgtEl>
                                      </p:cBhvr>
                                      <p:by x="400000" y="400000"/>
                                    </p:animScale>
                                  </p:childTnLst>
                                </p:cTn>
                              </p:par>
                              <p:par>
                                <p:cTn id="126" presetID="10" presetClass="exit" presetSubtype="0" fill="hold" nodeType="withEffect">
                                  <p:stCondLst>
                                    <p:cond delay="2750"/>
                                  </p:stCondLst>
                                  <p:childTnLst>
                                    <p:animEffect transition="out" filter="fade">
                                      <p:cBhvr>
                                        <p:cTn id="127" dur="750"/>
                                        <p:tgtEl>
                                          <p:spTgt spid="150"/>
                                        </p:tgtEl>
                                      </p:cBhvr>
                                    </p:animEffect>
                                    <p:set>
                                      <p:cBhvr>
                                        <p:cTn id="128" dur="1" fill="hold">
                                          <p:stCondLst>
                                            <p:cond delay="749"/>
                                          </p:stCondLst>
                                        </p:cTn>
                                        <p:tgtEl>
                                          <p:spTgt spid="150"/>
                                        </p:tgtEl>
                                        <p:attrNameLst>
                                          <p:attrName>style.visibility</p:attrName>
                                        </p:attrNameLst>
                                      </p:cBhvr>
                                      <p:to>
                                        <p:strVal val="hidden"/>
                                      </p:to>
                                    </p:set>
                                  </p:childTnLst>
                                </p:cTn>
                              </p:par>
                              <p:par>
                                <p:cTn id="129" presetID="10" presetClass="exit" presetSubtype="0" fill="hold" nodeType="withEffect">
                                  <p:stCondLst>
                                    <p:cond delay="2500"/>
                                  </p:stCondLst>
                                  <p:childTnLst>
                                    <p:animEffect transition="out" filter="fade">
                                      <p:cBhvr>
                                        <p:cTn id="130" dur="750"/>
                                        <p:tgtEl>
                                          <p:spTgt spid="23"/>
                                        </p:tgtEl>
                                      </p:cBhvr>
                                    </p:animEffect>
                                    <p:set>
                                      <p:cBhvr>
                                        <p:cTn id="131" dur="1" fill="hold">
                                          <p:stCondLst>
                                            <p:cond delay="749"/>
                                          </p:stCondLst>
                                        </p:cTn>
                                        <p:tgtEl>
                                          <p:spTgt spid="23"/>
                                        </p:tgtEl>
                                        <p:attrNameLst>
                                          <p:attrName>style.visibility</p:attrName>
                                        </p:attrNameLst>
                                      </p:cBhvr>
                                      <p:to>
                                        <p:strVal val="hidden"/>
                                      </p:to>
                                    </p:set>
                                  </p:childTnLst>
                                </p:cTn>
                              </p:par>
                            </p:childTnLst>
                          </p:cTn>
                        </p:par>
                        <p:par>
                          <p:cTn id="132" fill="hold">
                            <p:stCondLst>
                              <p:cond delay="21250"/>
                            </p:stCondLst>
                            <p:childTnLst>
                              <p:par>
                                <p:cTn id="133" presetID="10" presetClass="entr" presetSubtype="0" fill="hold" nodeType="afterEffect">
                                  <p:stCondLst>
                                    <p:cond delay="0"/>
                                  </p:stCondLst>
                                  <p:childTnLst>
                                    <p:set>
                                      <p:cBhvr>
                                        <p:cTn id="134" dur="1" fill="hold">
                                          <p:stCondLst>
                                            <p:cond delay="0"/>
                                          </p:stCondLst>
                                        </p:cTn>
                                        <p:tgtEl>
                                          <p:spTgt spid="60"/>
                                        </p:tgtEl>
                                        <p:attrNameLst>
                                          <p:attrName>style.visibility</p:attrName>
                                        </p:attrNameLst>
                                      </p:cBhvr>
                                      <p:to>
                                        <p:strVal val="visible"/>
                                      </p:to>
                                    </p:set>
                                    <p:animEffect transition="in" filter="fade">
                                      <p:cBhvr>
                                        <p:cTn id="135" dur="1500"/>
                                        <p:tgtEl>
                                          <p:spTgt spid="60"/>
                                        </p:tgtEl>
                                      </p:cBhvr>
                                    </p:animEffect>
                                  </p:childTnLst>
                                </p:cTn>
                              </p:par>
                              <p:par>
                                <p:cTn id="136" presetID="42" presetClass="path" presetSubtype="0" fill="hold" nodeType="withEffect">
                                  <p:stCondLst>
                                    <p:cond delay="0"/>
                                  </p:stCondLst>
                                  <p:childTnLst>
                                    <p:animMotion origin="layout" path="M 3.05556E-6 -3.48162E-6 L -0.00087 0.41582 " pathEditMode="relative" rAng="0" ptsTypes="AA">
                                      <p:cBhvr>
                                        <p:cTn id="137" dur="4000" fill="hold"/>
                                        <p:tgtEl>
                                          <p:spTgt spid="60"/>
                                        </p:tgtEl>
                                        <p:attrNameLst>
                                          <p:attrName>ppt_x</p:attrName>
                                          <p:attrName>ppt_y</p:attrName>
                                        </p:attrNameLst>
                                      </p:cBhvr>
                                      <p:rCtr x="-52" y="20791"/>
                                    </p:animMotion>
                                  </p:childTnLst>
                                </p:cTn>
                              </p:par>
                              <p:par>
                                <p:cTn id="138" presetID="10" presetClass="exit" presetSubtype="0" fill="hold" nodeType="withEffect">
                                  <p:stCondLst>
                                    <p:cond delay="2500"/>
                                  </p:stCondLst>
                                  <p:childTnLst>
                                    <p:animEffect transition="out" filter="fade">
                                      <p:cBhvr>
                                        <p:cTn id="139" dur="1500"/>
                                        <p:tgtEl>
                                          <p:spTgt spid="60"/>
                                        </p:tgtEl>
                                      </p:cBhvr>
                                    </p:animEffect>
                                    <p:set>
                                      <p:cBhvr>
                                        <p:cTn id="140" dur="1" fill="hold">
                                          <p:stCondLst>
                                            <p:cond delay="1499"/>
                                          </p:stCondLst>
                                        </p:cTn>
                                        <p:tgtEl>
                                          <p:spTgt spid="60"/>
                                        </p:tgtEl>
                                        <p:attrNameLst>
                                          <p:attrName>style.visibility</p:attrName>
                                        </p:attrNameLst>
                                      </p:cBhvr>
                                      <p:to>
                                        <p:strVal val="hidden"/>
                                      </p:to>
                                    </p:set>
                                  </p:childTnLst>
                                </p:cTn>
                              </p:par>
                              <p:par>
                                <p:cTn id="141" presetID="10" presetClass="entr" presetSubtype="0" fill="hold" grpId="0" nodeType="withEffect">
                                  <p:stCondLst>
                                    <p:cond delay="0"/>
                                  </p:stCondLst>
                                  <p:childTnLst>
                                    <p:set>
                                      <p:cBhvr>
                                        <p:cTn id="142" dur="1" fill="hold">
                                          <p:stCondLst>
                                            <p:cond delay="0"/>
                                          </p:stCondLst>
                                        </p:cTn>
                                        <p:tgtEl>
                                          <p:spTgt spid="75"/>
                                        </p:tgtEl>
                                        <p:attrNameLst>
                                          <p:attrName>style.visibility</p:attrName>
                                        </p:attrNameLst>
                                      </p:cBhvr>
                                      <p:to>
                                        <p:strVal val="visible"/>
                                      </p:to>
                                    </p:set>
                                    <p:animEffect transition="in" filter="fade">
                                      <p:cBhvr>
                                        <p:cTn id="143" dur="1500"/>
                                        <p:tgtEl>
                                          <p:spTgt spid="75"/>
                                        </p:tgtEl>
                                      </p:cBhvr>
                                    </p:animEffect>
                                  </p:childTnLst>
                                </p:cTn>
                              </p:par>
                              <p:par>
                                <p:cTn id="144" presetID="42" presetClass="path" presetSubtype="0" fill="hold" grpId="1" nodeType="withEffect">
                                  <p:stCondLst>
                                    <p:cond delay="0"/>
                                  </p:stCondLst>
                                  <p:childTnLst>
                                    <p:animMotion origin="layout" path="M 3.05556E-6 -9.26784E-8 L -0.00087 0.42632 " pathEditMode="relative" rAng="0" ptsTypes="AA">
                                      <p:cBhvr>
                                        <p:cTn id="145" dur="4000" fill="hold"/>
                                        <p:tgtEl>
                                          <p:spTgt spid="75"/>
                                        </p:tgtEl>
                                        <p:attrNameLst>
                                          <p:attrName>ppt_x</p:attrName>
                                          <p:attrName>ppt_y</p:attrName>
                                        </p:attrNameLst>
                                      </p:cBhvr>
                                      <p:rCtr x="-52" y="21316"/>
                                    </p:animMotion>
                                  </p:childTnLst>
                                </p:cTn>
                              </p:par>
                              <p:par>
                                <p:cTn id="146" presetID="10" presetClass="exit" presetSubtype="0" fill="hold" grpId="2" nodeType="withEffect">
                                  <p:stCondLst>
                                    <p:cond delay="2500"/>
                                  </p:stCondLst>
                                  <p:childTnLst>
                                    <p:animEffect transition="out" filter="fade">
                                      <p:cBhvr>
                                        <p:cTn id="147" dur="1500"/>
                                        <p:tgtEl>
                                          <p:spTgt spid="75"/>
                                        </p:tgtEl>
                                      </p:cBhvr>
                                    </p:animEffect>
                                    <p:set>
                                      <p:cBhvr>
                                        <p:cTn id="148" dur="1" fill="hold">
                                          <p:stCondLst>
                                            <p:cond delay="1499"/>
                                          </p:stCondLst>
                                        </p:cTn>
                                        <p:tgtEl>
                                          <p:spTgt spid="75"/>
                                        </p:tgtEl>
                                        <p:attrNameLst>
                                          <p:attrName>style.visibility</p:attrName>
                                        </p:attrNameLst>
                                      </p:cBhvr>
                                      <p:to>
                                        <p:strVal val="hidden"/>
                                      </p:to>
                                    </p:set>
                                  </p:childTnLst>
                                </p:cTn>
                              </p:par>
                              <p:par>
                                <p:cTn id="149" presetID="10" presetClass="entr" presetSubtype="0" fill="hold" nodeType="withEffect">
                                  <p:stCondLst>
                                    <p:cond delay="1250"/>
                                  </p:stCondLst>
                                  <p:childTnLst>
                                    <p:set>
                                      <p:cBhvr>
                                        <p:cTn id="150" dur="1" fill="hold">
                                          <p:stCondLst>
                                            <p:cond delay="0"/>
                                          </p:stCondLst>
                                        </p:cTn>
                                        <p:tgtEl>
                                          <p:spTgt spid="255"/>
                                        </p:tgtEl>
                                        <p:attrNameLst>
                                          <p:attrName>style.visibility</p:attrName>
                                        </p:attrNameLst>
                                      </p:cBhvr>
                                      <p:to>
                                        <p:strVal val="visible"/>
                                      </p:to>
                                    </p:set>
                                    <p:animEffect transition="in" filter="fade">
                                      <p:cBhvr>
                                        <p:cTn id="151" dur="500"/>
                                        <p:tgtEl>
                                          <p:spTgt spid="255"/>
                                        </p:tgtEl>
                                      </p:cBhvr>
                                    </p:animEffect>
                                  </p:childTnLst>
                                </p:cTn>
                              </p:par>
                              <p:par>
                                <p:cTn id="152" presetID="6" presetClass="emph" presetSubtype="0" fill="hold" nodeType="withEffect">
                                  <p:stCondLst>
                                    <p:cond delay="1250"/>
                                  </p:stCondLst>
                                  <p:childTnLst>
                                    <p:animScale>
                                      <p:cBhvr>
                                        <p:cTn id="153" dur="750" fill="hold"/>
                                        <p:tgtEl>
                                          <p:spTgt spid="255"/>
                                        </p:tgtEl>
                                      </p:cBhvr>
                                      <p:by x="400000" y="400000"/>
                                    </p:animScale>
                                  </p:childTnLst>
                                </p:cTn>
                              </p:par>
                              <p:par>
                                <p:cTn id="154" presetID="6" presetClass="emph" presetSubtype="0" autoRev="1" fill="hold" nodeType="withEffect">
                                  <p:stCondLst>
                                    <p:cond delay="1500"/>
                                  </p:stCondLst>
                                  <p:childTnLst>
                                    <p:animScale>
                                      <p:cBhvr>
                                        <p:cTn id="155" dur="250" fill="hold"/>
                                        <p:tgtEl>
                                          <p:spTgt spid="255"/>
                                        </p:tgtEl>
                                      </p:cBhvr>
                                      <p:by x="400000" y="400000"/>
                                    </p:animScale>
                                  </p:childTnLst>
                                </p:cTn>
                              </p:par>
                              <p:par>
                                <p:cTn id="156" presetID="10" presetClass="exit" presetSubtype="0" fill="hold" nodeType="withEffect">
                                  <p:stCondLst>
                                    <p:cond delay="1250"/>
                                  </p:stCondLst>
                                  <p:childTnLst>
                                    <p:animEffect transition="out" filter="fade">
                                      <p:cBhvr>
                                        <p:cTn id="157" dur="750"/>
                                        <p:tgtEl>
                                          <p:spTgt spid="255"/>
                                        </p:tgtEl>
                                      </p:cBhvr>
                                    </p:animEffect>
                                    <p:set>
                                      <p:cBhvr>
                                        <p:cTn id="158" dur="1" fill="hold">
                                          <p:stCondLst>
                                            <p:cond delay="749"/>
                                          </p:stCondLst>
                                        </p:cTn>
                                        <p:tgtEl>
                                          <p:spTgt spid="255"/>
                                        </p:tgtEl>
                                        <p:attrNameLst>
                                          <p:attrName>style.visibility</p:attrName>
                                        </p:attrNameLst>
                                      </p:cBhvr>
                                      <p:to>
                                        <p:strVal val="hidden"/>
                                      </p:to>
                                    </p:set>
                                  </p:childTnLst>
                                </p:cTn>
                              </p:par>
                              <p:par>
                                <p:cTn id="159" presetID="10" presetClass="entr" presetSubtype="0" fill="hold" nodeType="withEffect">
                                  <p:stCondLst>
                                    <p:cond delay="3750"/>
                                  </p:stCondLst>
                                  <p:childTnLst>
                                    <p:set>
                                      <p:cBhvr>
                                        <p:cTn id="160" dur="1" fill="hold">
                                          <p:stCondLst>
                                            <p:cond delay="0"/>
                                          </p:stCondLst>
                                        </p:cTn>
                                        <p:tgtEl>
                                          <p:spTgt spid="115"/>
                                        </p:tgtEl>
                                        <p:attrNameLst>
                                          <p:attrName>style.visibility</p:attrName>
                                        </p:attrNameLst>
                                      </p:cBhvr>
                                      <p:to>
                                        <p:strVal val="visible"/>
                                      </p:to>
                                    </p:set>
                                    <p:animEffect transition="in" filter="fade">
                                      <p:cBhvr>
                                        <p:cTn id="161" dur="500"/>
                                        <p:tgtEl>
                                          <p:spTgt spid="115"/>
                                        </p:tgtEl>
                                      </p:cBhvr>
                                    </p:animEffect>
                                  </p:childTnLst>
                                </p:cTn>
                              </p:par>
                              <p:par>
                                <p:cTn id="162" presetID="6" presetClass="emph" presetSubtype="0" fill="hold" nodeType="withEffect">
                                  <p:stCondLst>
                                    <p:cond delay="3750"/>
                                  </p:stCondLst>
                                  <p:childTnLst>
                                    <p:animScale>
                                      <p:cBhvr>
                                        <p:cTn id="163" dur="750" fill="hold"/>
                                        <p:tgtEl>
                                          <p:spTgt spid="115"/>
                                        </p:tgtEl>
                                      </p:cBhvr>
                                      <p:by x="400000" y="400000"/>
                                    </p:animScale>
                                  </p:childTnLst>
                                </p:cTn>
                              </p:par>
                              <p:par>
                                <p:cTn id="164" presetID="6" presetClass="emph" presetSubtype="0" autoRev="1" fill="hold" nodeType="withEffect">
                                  <p:stCondLst>
                                    <p:cond delay="4000"/>
                                  </p:stCondLst>
                                  <p:childTnLst>
                                    <p:animScale>
                                      <p:cBhvr>
                                        <p:cTn id="165" dur="250" fill="hold"/>
                                        <p:tgtEl>
                                          <p:spTgt spid="115"/>
                                        </p:tgtEl>
                                      </p:cBhvr>
                                      <p:by x="400000" y="400000"/>
                                    </p:animScale>
                                  </p:childTnLst>
                                </p:cTn>
                              </p:par>
                              <p:par>
                                <p:cTn id="166" presetID="10" presetClass="exit" presetSubtype="0" fill="hold" nodeType="withEffect">
                                  <p:stCondLst>
                                    <p:cond delay="3750"/>
                                  </p:stCondLst>
                                  <p:childTnLst>
                                    <p:animEffect transition="out" filter="fade">
                                      <p:cBhvr>
                                        <p:cTn id="167" dur="750"/>
                                        <p:tgtEl>
                                          <p:spTgt spid="115"/>
                                        </p:tgtEl>
                                      </p:cBhvr>
                                    </p:animEffect>
                                    <p:set>
                                      <p:cBhvr>
                                        <p:cTn id="168" dur="1" fill="hold">
                                          <p:stCondLst>
                                            <p:cond delay="749"/>
                                          </p:stCondLst>
                                        </p:cTn>
                                        <p:tgtEl>
                                          <p:spTgt spid="115"/>
                                        </p:tgtEl>
                                        <p:attrNameLst>
                                          <p:attrName>style.visibility</p:attrName>
                                        </p:attrNameLst>
                                      </p:cBhvr>
                                      <p:to>
                                        <p:strVal val="hidden"/>
                                      </p:to>
                                    </p:set>
                                  </p:childTnLst>
                                </p:cTn>
                              </p:par>
                              <p:par>
                                <p:cTn id="169" presetID="10" presetClass="entr" presetSubtype="0" fill="hold" nodeType="withEffect">
                                  <p:stCondLst>
                                    <p:cond delay="2500"/>
                                  </p:stCondLst>
                                  <p:childTnLst>
                                    <p:set>
                                      <p:cBhvr>
                                        <p:cTn id="170" dur="1" fill="hold">
                                          <p:stCondLst>
                                            <p:cond delay="0"/>
                                          </p:stCondLst>
                                        </p:cTn>
                                        <p:tgtEl>
                                          <p:spTgt spid="220"/>
                                        </p:tgtEl>
                                        <p:attrNameLst>
                                          <p:attrName>style.visibility</p:attrName>
                                        </p:attrNameLst>
                                      </p:cBhvr>
                                      <p:to>
                                        <p:strVal val="visible"/>
                                      </p:to>
                                    </p:set>
                                    <p:animEffect transition="in" filter="fade">
                                      <p:cBhvr>
                                        <p:cTn id="171" dur="500"/>
                                        <p:tgtEl>
                                          <p:spTgt spid="220"/>
                                        </p:tgtEl>
                                      </p:cBhvr>
                                    </p:animEffect>
                                  </p:childTnLst>
                                </p:cTn>
                              </p:par>
                              <p:par>
                                <p:cTn id="172" presetID="6" presetClass="emph" presetSubtype="0" fill="hold" nodeType="withEffect">
                                  <p:stCondLst>
                                    <p:cond delay="2500"/>
                                  </p:stCondLst>
                                  <p:childTnLst>
                                    <p:animScale>
                                      <p:cBhvr>
                                        <p:cTn id="173" dur="750" fill="hold"/>
                                        <p:tgtEl>
                                          <p:spTgt spid="220"/>
                                        </p:tgtEl>
                                      </p:cBhvr>
                                      <p:by x="400000" y="400000"/>
                                    </p:animScale>
                                  </p:childTnLst>
                                </p:cTn>
                              </p:par>
                              <p:par>
                                <p:cTn id="174" presetID="6" presetClass="emph" presetSubtype="0" autoRev="1" fill="hold" nodeType="withEffect">
                                  <p:stCondLst>
                                    <p:cond delay="2750"/>
                                  </p:stCondLst>
                                  <p:childTnLst>
                                    <p:animScale>
                                      <p:cBhvr>
                                        <p:cTn id="175" dur="250" fill="hold"/>
                                        <p:tgtEl>
                                          <p:spTgt spid="220"/>
                                        </p:tgtEl>
                                      </p:cBhvr>
                                      <p:by x="400000" y="400000"/>
                                    </p:animScale>
                                  </p:childTnLst>
                                </p:cTn>
                              </p:par>
                              <p:par>
                                <p:cTn id="176" presetID="10" presetClass="exit" presetSubtype="0" fill="hold" nodeType="withEffect">
                                  <p:stCondLst>
                                    <p:cond delay="2500"/>
                                  </p:stCondLst>
                                  <p:childTnLst>
                                    <p:animEffect transition="out" filter="fade">
                                      <p:cBhvr>
                                        <p:cTn id="177" dur="750"/>
                                        <p:tgtEl>
                                          <p:spTgt spid="220"/>
                                        </p:tgtEl>
                                      </p:cBhvr>
                                    </p:animEffect>
                                    <p:set>
                                      <p:cBhvr>
                                        <p:cTn id="178" dur="1" fill="hold">
                                          <p:stCondLst>
                                            <p:cond delay="749"/>
                                          </p:stCondLst>
                                        </p:cTn>
                                        <p:tgtEl>
                                          <p:spTgt spid="2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video>
              <p:cMediaNode vol="80000">
                <p:cTn id="179" repeatCount="indefinite" fill="hold" display="0">
                  <p:stCondLst>
                    <p:cond delay="indefinite"/>
                  </p:stCondLst>
                </p:cTn>
                <p:tgtEl>
                  <p:spTgt spid="7"/>
                </p:tgtEl>
              </p:cMediaNode>
            </p:video>
            <p:audio>
              <p:cMediaNode vol="80000" numSld="999">
                <p:cTn id="180" repeatCount="indefinite" fill="hold" display="0">
                  <p:stCondLst>
                    <p:cond delay="indefinite"/>
                  </p:stCondLst>
                  <p:endCondLst>
                    <p:cond evt="onStopAudio" delay="0">
                      <p:tgtEl>
                        <p:sldTgt/>
                      </p:tgtEl>
                    </p:cond>
                  </p:endCondLst>
                </p:cTn>
                <p:tgtEl>
                  <p:spTgt spid="21"/>
                </p:tgtEl>
              </p:cMediaNode>
            </p:audio>
          </p:childTnLst>
        </p:cTn>
      </p:par>
    </p:tnLst>
    <p:bldLst>
      <p:bldP spid="62" grpId="0"/>
      <p:bldP spid="62" grpId="1"/>
      <p:bldP spid="62" grpId="2"/>
      <p:bldP spid="63" grpId="0"/>
      <p:bldP spid="63" grpId="1"/>
      <p:bldP spid="63" grpId="2"/>
      <p:bldP spid="65" grpId="0"/>
      <p:bldP spid="65" grpId="1"/>
      <p:bldP spid="65" grpId="2"/>
      <p:bldP spid="72" grpId="0"/>
      <p:bldP spid="72" grpId="1"/>
      <p:bldP spid="72" grpId="2"/>
      <p:bldP spid="73" grpId="0"/>
      <p:bldP spid="73" grpId="1"/>
      <p:bldP spid="73" grpId="2"/>
      <p:bldP spid="74" grpId="0"/>
      <p:bldP spid="74" grpId="1"/>
      <p:bldP spid="74" grpId="2"/>
      <p:bldP spid="75" grpId="0"/>
      <p:bldP spid="75" grpId="1"/>
      <p:bldP spid="75" grpId="2"/>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年度工作概述</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grpSp>
        <p:nvGrpSpPr>
          <p:cNvPr id="31" name="Group 3"/>
          <p:cNvGrpSpPr>
            <a:grpSpLocks/>
          </p:cNvGrpSpPr>
          <p:nvPr/>
        </p:nvGrpSpPr>
        <p:grpSpPr bwMode="auto">
          <a:xfrm>
            <a:off x="5291138" y="2437656"/>
            <a:ext cx="1014412" cy="1654175"/>
            <a:chOff x="0" y="0"/>
            <a:chExt cx="639" cy="1043"/>
          </a:xfrm>
        </p:grpSpPr>
        <p:sp>
          <p:nvSpPr>
            <p:cNvPr id="32" name="Freeform 4"/>
            <p:cNvSpPr>
              <a:spLocks/>
            </p:cNvSpPr>
            <p:nvPr/>
          </p:nvSpPr>
          <p:spPr bwMode="auto">
            <a:xfrm>
              <a:off x="0" y="105"/>
              <a:ext cx="639" cy="938"/>
            </a:xfrm>
            <a:custGeom>
              <a:avLst/>
              <a:gdLst>
                <a:gd name="T0" fmla="*/ 189 w 194"/>
                <a:gd name="T1" fmla="*/ 8 h 285"/>
                <a:gd name="T2" fmla="*/ 137 w 194"/>
                <a:gd name="T3" fmla="*/ 0 h 285"/>
                <a:gd name="T4" fmla="*/ 133 w 194"/>
                <a:gd name="T5" fmla="*/ 1 h 285"/>
                <a:gd name="T6" fmla="*/ 149 w 194"/>
                <a:gd name="T7" fmla="*/ 22 h 285"/>
                <a:gd name="T8" fmla="*/ 86 w 194"/>
                <a:gd name="T9" fmla="*/ 68 h 285"/>
                <a:gd name="T10" fmla="*/ 68 w 194"/>
                <a:gd name="T11" fmla="*/ 68 h 285"/>
                <a:gd name="T12" fmla="*/ 52 w 194"/>
                <a:gd name="T13" fmla="*/ 85 h 285"/>
                <a:gd name="T14" fmla="*/ 35 w 194"/>
                <a:gd name="T15" fmla="*/ 68 h 285"/>
                <a:gd name="T16" fmla="*/ 16 w 194"/>
                <a:gd name="T17" fmla="*/ 68 h 285"/>
                <a:gd name="T18" fmla="*/ 0 w 194"/>
                <a:gd name="T19" fmla="*/ 76 h 285"/>
                <a:gd name="T20" fmla="*/ 0 w 194"/>
                <a:gd name="T21" fmla="*/ 173 h 285"/>
                <a:gd name="T22" fmla="*/ 6 w 194"/>
                <a:gd name="T23" fmla="*/ 186 h 285"/>
                <a:gd name="T24" fmla="*/ 17 w 194"/>
                <a:gd name="T25" fmla="*/ 186 h 285"/>
                <a:gd name="T26" fmla="*/ 17 w 194"/>
                <a:gd name="T27" fmla="*/ 271 h 285"/>
                <a:gd name="T28" fmla="*/ 38 w 194"/>
                <a:gd name="T29" fmla="*/ 285 h 285"/>
                <a:gd name="T30" fmla="*/ 52 w 194"/>
                <a:gd name="T31" fmla="*/ 273 h 285"/>
                <a:gd name="T32" fmla="*/ 69 w 194"/>
                <a:gd name="T33" fmla="*/ 284 h 285"/>
                <a:gd name="T34" fmla="*/ 87 w 194"/>
                <a:gd name="T35" fmla="*/ 274 h 285"/>
                <a:gd name="T36" fmla="*/ 87 w 194"/>
                <a:gd name="T37" fmla="*/ 220 h 285"/>
                <a:gd name="T38" fmla="*/ 87 w 194"/>
                <a:gd name="T39" fmla="*/ 185 h 285"/>
                <a:gd name="T40" fmla="*/ 87 w 194"/>
                <a:gd name="T41" fmla="*/ 106 h 285"/>
                <a:gd name="T42" fmla="*/ 167 w 194"/>
                <a:gd name="T43" fmla="*/ 47 h 285"/>
                <a:gd name="T44" fmla="*/ 183 w 194"/>
                <a:gd name="T45" fmla="*/ 69 h 285"/>
                <a:gd name="T46" fmla="*/ 186 w 194"/>
                <a:gd name="T47" fmla="*/ 65 h 285"/>
                <a:gd name="T48" fmla="*/ 194 w 194"/>
                <a:gd name="T49" fmla="*/ 14 h 285"/>
                <a:gd name="T50" fmla="*/ 189 w 194"/>
                <a:gd name="T51" fmla="*/ 8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4" h="285">
                  <a:moveTo>
                    <a:pt x="189" y="8"/>
                  </a:moveTo>
                  <a:cubicBezTo>
                    <a:pt x="137" y="0"/>
                    <a:pt x="137" y="0"/>
                    <a:pt x="137" y="0"/>
                  </a:cubicBezTo>
                  <a:cubicBezTo>
                    <a:pt x="136" y="0"/>
                    <a:pt x="134" y="0"/>
                    <a:pt x="133" y="1"/>
                  </a:cubicBezTo>
                  <a:cubicBezTo>
                    <a:pt x="149" y="22"/>
                    <a:pt x="149" y="22"/>
                    <a:pt x="149" y="22"/>
                  </a:cubicBezTo>
                  <a:cubicBezTo>
                    <a:pt x="86" y="68"/>
                    <a:pt x="86" y="68"/>
                    <a:pt x="86" y="68"/>
                  </a:cubicBezTo>
                  <a:cubicBezTo>
                    <a:pt x="77" y="68"/>
                    <a:pt x="68" y="68"/>
                    <a:pt x="68" y="68"/>
                  </a:cubicBezTo>
                  <a:cubicBezTo>
                    <a:pt x="52" y="85"/>
                    <a:pt x="52" y="85"/>
                    <a:pt x="52" y="85"/>
                  </a:cubicBezTo>
                  <a:cubicBezTo>
                    <a:pt x="35" y="68"/>
                    <a:pt x="35" y="68"/>
                    <a:pt x="35" y="68"/>
                  </a:cubicBezTo>
                  <a:cubicBezTo>
                    <a:pt x="35" y="68"/>
                    <a:pt x="26" y="68"/>
                    <a:pt x="16" y="68"/>
                  </a:cubicBezTo>
                  <a:cubicBezTo>
                    <a:pt x="5" y="68"/>
                    <a:pt x="0" y="67"/>
                    <a:pt x="0" y="76"/>
                  </a:cubicBezTo>
                  <a:cubicBezTo>
                    <a:pt x="0" y="85"/>
                    <a:pt x="0" y="166"/>
                    <a:pt x="0" y="173"/>
                  </a:cubicBezTo>
                  <a:cubicBezTo>
                    <a:pt x="0" y="183"/>
                    <a:pt x="0" y="186"/>
                    <a:pt x="6" y="186"/>
                  </a:cubicBezTo>
                  <a:cubicBezTo>
                    <a:pt x="10" y="186"/>
                    <a:pt x="17" y="186"/>
                    <a:pt x="17" y="186"/>
                  </a:cubicBezTo>
                  <a:cubicBezTo>
                    <a:pt x="17" y="186"/>
                    <a:pt x="17" y="262"/>
                    <a:pt x="17" y="271"/>
                  </a:cubicBezTo>
                  <a:cubicBezTo>
                    <a:pt x="17" y="282"/>
                    <a:pt x="19" y="285"/>
                    <a:pt x="38" y="285"/>
                  </a:cubicBezTo>
                  <a:cubicBezTo>
                    <a:pt x="50" y="285"/>
                    <a:pt x="52" y="277"/>
                    <a:pt x="52" y="273"/>
                  </a:cubicBezTo>
                  <a:cubicBezTo>
                    <a:pt x="53" y="283"/>
                    <a:pt x="57" y="284"/>
                    <a:pt x="69" y="284"/>
                  </a:cubicBezTo>
                  <a:cubicBezTo>
                    <a:pt x="80" y="284"/>
                    <a:pt x="87" y="285"/>
                    <a:pt x="87" y="274"/>
                  </a:cubicBezTo>
                  <a:cubicBezTo>
                    <a:pt x="87" y="267"/>
                    <a:pt x="87" y="242"/>
                    <a:pt x="87" y="220"/>
                  </a:cubicBezTo>
                  <a:cubicBezTo>
                    <a:pt x="87" y="201"/>
                    <a:pt x="87" y="185"/>
                    <a:pt x="87" y="185"/>
                  </a:cubicBezTo>
                  <a:cubicBezTo>
                    <a:pt x="87" y="106"/>
                    <a:pt x="87" y="106"/>
                    <a:pt x="87" y="106"/>
                  </a:cubicBezTo>
                  <a:cubicBezTo>
                    <a:pt x="167" y="47"/>
                    <a:pt x="167" y="47"/>
                    <a:pt x="167" y="47"/>
                  </a:cubicBezTo>
                  <a:cubicBezTo>
                    <a:pt x="183" y="69"/>
                    <a:pt x="183" y="69"/>
                    <a:pt x="183" y="69"/>
                  </a:cubicBezTo>
                  <a:cubicBezTo>
                    <a:pt x="185" y="68"/>
                    <a:pt x="186" y="67"/>
                    <a:pt x="186" y="65"/>
                  </a:cubicBezTo>
                  <a:cubicBezTo>
                    <a:pt x="194" y="14"/>
                    <a:pt x="194" y="14"/>
                    <a:pt x="194" y="14"/>
                  </a:cubicBezTo>
                  <a:cubicBezTo>
                    <a:pt x="194" y="11"/>
                    <a:pt x="192" y="8"/>
                    <a:pt x="189" y="8"/>
                  </a:cubicBezTo>
                  <a:close/>
                </a:path>
              </a:pathLst>
            </a:custGeom>
            <a:solidFill>
              <a:srgbClr val="969696"/>
            </a:solidFill>
            <a:ln w="12700" cap="flat" cmpd="sng">
              <a:solidFill>
                <a:srgbClr val="FFFFFF"/>
              </a:solidFill>
              <a:round/>
              <a:headEnd/>
              <a:tailEnd/>
            </a:ln>
          </p:spPr>
          <p:txBody>
            <a:bodyPr/>
            <a:lstStyle/>
            <a:p>
              <a:endParaRPr lang="zh-CN" altLang="en-US"/>
            </a:p>
          </p:txBody>
        </p:sp>
        <p:sp>
          <p:nvSpPr>
            <p:cNvPr id="33" name="Oval 5"/>
            <p:cNvSpPr>
              <a:spLocks noChangeArrowheads="1"/>
            </p:cNvSpPr>
            <p:nvPr/>
          </p:nvSpPr>
          <p:spPr bwMode="auto">
            <a:xfrm>
              <a:off x="17" y="0"/>
              <a:ext cx="310" cy="306"/>
            </a:xfrm>
            <a:prstGeom prst="ellipse">
              <a:avLst/>
            </a:prstGeom>
            <a:solidFill>
              <a:srgbClr val="969696"/>
            </a:solidFill>
            <a:ln w="12700" cmpd="sng">
              <a:solidFill>
                <a:srgbClr val="FFFFFF"/>
              </a:solidFill>
              <a:round/>
              <a:headEnd/>
              <a:tailEnd/>
            </a:ln>
          </p:spPr>
          <p:txBody>
            <a:bodyPr/>
            <a:lstStyle/>
            <a:p>
              <a:endParaRPr lang="zh-CN" altLang="en-US"/>
            </a:p>
          </p:txBody>
        </p:sp>
      </p:grpSp>
      <p:grpSp>
        <p:nvGrpSpPr>
          <p:cNvPr id="34" name="Group 6"/>
          <p:cNvGrpSpPr>
            <a:grpSpLocks/>
          </p:cNvGrpSpPr>
          <p:nvPr/>
        </p:nvGrpSpPr>
        <p:grpSpPr bwMode="auto">
          <a:xfrm>
            <a:off x="2787650" y="2437656"/>
            <a:ext cx="1014413" cy="1654175"/>
            <a:chOff x="0" y="0"/>
            <a:chExt cx="639" cy="1043"/>
          </a:xfrm>
        </p:grpSpPr>
        <p:sp>
          <p:nvSpPr>
            <p:cNvPr id="35" name="Freeform 7"/>
            <p:cNvSpPr>
              <a:spLocks/>
            </p:cNvSpPr>
            <p:nvPr/>
          </p:nvSpPr>
          <p:spPr bwMode="auto">
            <a:xfrm>
              <a:off x="0" y="105"/>
              <a:ext cx="639" cy="938"/>
            </a:xfrm>
            <a:custGeom>
              <a:avLst/>
              <a:gdLst>
                <a:gd name="T0" fmla="*/ 5 w 194"/>
                <a:gd name="T1" fmla="*/ 8 h 285"/>
                <a:gd name="T2" fmla="*/ 57 w 194"/>
                <a:gd name="T3" fmla="*/ 0 h 285"/>
                <a:gd name="T4" fmla="*/ 61 w 194"/>
                <a:gd name="T5" fmla="*/ 1 h 285"/>
                <a:gd name="T6" fmla="*/ 46 w 194"/>
                <a:gd name="T7" fmla="*/ 22 h 285"/>
                <a:gd name="T8" fmla="*/ 108 w 194"/>
                <a:gd name="T9" fmla="*/ 68 h 285"/>
                <a:gd name="T10" fmla="*/ 126 w 194"/>
                <a:gd name="T11" fmla="*/ 68 h 285"/>
                <a:gd name="T12" fmla="*/ 142 w 194"/>
                <a:gd name="T13" fmla="*/ 85 h 285"/>
                <a:gd name="T14" fmla="*/ 159 w 194"/>
                <a:gd name="T15" fmla="*/ 68 h 285"/>
                <a:gd name="T16" fmla="*/ 179 w 194"/>
                <a:gd name="T17" fmla="*/ 68 h 285"/>
                <a:gd name="T18" fmla="*/ 194 w 194"/>
                <a:gd name="T19" fmla="*/ 76 h 285"/>
                <a:gd name="T20" fmla="*/ 194 w 194"/>
                <a:gd name="T21" fmla="*/ 173 h 285"/>
                <a:gd name="T22" fmla="*/ 189 w 194"/>
                <a:gd name="T23" fmla="*/ 186 h 285"/>
                <a:gd name="T24" fmla="*/ 177 w 194"/>
                <a:gd name="T25" fmla="*/ 186 h 285"/>
                <a:gd name="T26" fmla="*/ 177 w 194"/>
                <a:gd name="T27" fmla="*/ 271 h 285"/>
                <a:gd name="T28" fmla="*/ 156 w 194"/>
                <a:gd name="T29" fmla="*/ 285 h 285"/>
                <a:gd name="T30" fmla="*/ 142 w 194"/>
                <a:gd name="T31" fmla="*/ 273 h 285"/>
                <a:gd name="T32" fmla="*/ 125 w 194"/>
                <a:gd name="T33" fmla="*/ 284 h 285"/>
                <a:gd name="T34" fmla="*/ 108 w 194"/>
                <a:gd name="T35" fmla="*/ 274 h 285"/>
                <a:gd name="T36" fmla="*/ 108 w 194"/>
                <a:gd name="T37" fmla="*/ 220 h 285"/>
                <a:gd name="T38" fmla="*/ 108 w 194"/>
                <a:gd name="T39" fmla="*/ 185 h 285"/>
                <a:gd name="T40" fmla="*/ 108 w 194"/>
                <a:gd name="T41" fmla="*/ 106 h 285"/>
                <a:gd name="T42" fmla="*/ 27 w 194"/>
                <a:gd name="T43" fmla="*/ 47 h 285"/>
                <a:gd name="T44" fmla="*/ 11 w 194"/>
                <a:gd name="T45" fmla="*/ 69 h 285"/>
                <a:gd name="T46" fmla="*/ 8 w 194"/>
                <a:gd name="T47" fmla="*/ 65 h 285"/>
                <a:gd name="T48" fmla="*/ 1 w 194"/>
                <a:gd name="T49" fmla="*/ 14 h 285"/>
                <a:gd name="T50" fmla="*/ 5 w 194"/>
                <a:gd name="T51" fmla="*/ 8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4" h="285">
                  <a:moveTo>
                    <a:pt x="5" y="8"/>
                  </a:moveTo>
                  <a:cubicBezTo>
                    <a:pt x="57" y="0"/>
                    <a:pt x="57" y="0"/>
                    <a:pt x="57" y="0"/>
                  </a:cubicBezTo>
                  <a:cubicBezTo>
                    <a:pt x="59" y="0"/>
                    <a:pt x="60" y="0"/>
                    <a:pt x="61" y="1"/>
                  </a:cubicBezTo>
                  <a:cubicBezTo>
                    <a:pt x="46" y="22"/>
                    <a:pt x="46" y="22"/>
                    <a:pt x="46" y="22"/>
                  </a:cubicBezTo>
                  <a:cubicBezTo>
                    <a:pt x="108" y="68"/>
                    <a:pt x="108" y="68"/>
                    <a:pt x="108" y="68"/>
                  </a:cubicBezTo>
                  <a:cubicBezTo>
                    <a:pt x="117" y="68"/>
                    <a:pt x="126" y="68"/>
                    <a:pt x="126" y="68"/>
                  </a:cubicBezTo>
                  <a:cubicBezTo>
                    <a:pt x="142" y="85"/>
                    <a:pt x="142" y="85"/>
                    <a:pt x="142" y="85"/>
                  </a:cubicBezTo>
                  <a:cubicBezTo>
                    <a:pt x="159" y="68"/>
                    <a:pt x="159" y="68"/>
                    <a:pt x="159" y="68"/>
                  </a:cubicBezTo>
                  <a:cubicBezTo>
                    <a:pt x="159" y="68"/>
                    <a:pt x="169" y="68"/>
                    <a:pt x="179" y="68"/>
                  </a:cubicBezTo>
                  <a:cubicBezTo>
                    <a:pt x="189" y="68"/>
                    <a:pt x="194" y="67"/>
                    <a:pt x="194" y="76"/>
                  </a:cubicBezTo>
                  <a:cubicBezTo>
                    <a:pt x="194" y="85"/>
                    <a:pt x="194" y="166"/>
                    <a:pt x="194" y="173"/>
                  </a:cubicBezTo>
                  <a:cubicBezTo>
                    <a:pt x="194" y="183"/>
                    <a:pt x="194" y="186"/>
                    <a:pt x="189" y="186"/>
                  </a:cubicBezTo>
                  <a:cubicBezTo>
                    <a:pt x="185" y="186"/>
                    <a:pt x="177" y="186"/>
                    <a:pt x="177" y="186"/>
                  </a:cubicBezTo>
                  <a:cubicBezTo>
                    <a:pt x="177" y="186"/>
                    <a:pt x="177" y="262"/>
                    <a:pt x="177" y="271"/>
                  </a:cubicBezTo>
                  <a:cubicBezTo>
                    <a:pt x="177" y="282"/>
                    <a:pt x="175" y="285"/>
                    <a:pt x="156" y="285"/>
                  </a:cubicBezTo>
                  <a:cubicBezTo>
                    <a:pt x="145" y="285"/>
                    <a:pt x="143" y="277"/>
                    <a:pt x="142" y="273"/>
                  </a:cubicBezTo>
                  <a:cubicBezTo>
                    <a:pt x="142" y="283"/>
                    <a:pt x="137" y="284"/>
                    <a:pt x="125" y="284"/>
                  </a:cubicBezTo>
                  <a:cubicBezTo>
                    <a:pt x="115" y="284"/>
                    <a:pt x="108" y="285"/>
                    <a:pt x="108" y="274"/>
                  </a:cubicBezTo>
                  <a:cubicBezTo>
                    <a:pt x="108" y="267"/>
                    <a:pt x="108" y="242"/>
                    <a:pt x="108" y="220"/>
                  </a:cubicBezTo>
                  <a:cubicBezTo>
                    <a:pt x="108" y="201"/>
                    <a:pt x="108" y="185"/>
                    <a:pt x="108" y="185"/>
                  </a:cubicBezTo>
                  <a:cubicBezTo>
                    <a:pt x="108" y="106"/>
                    <a:pt x="108" y="106"/>
                    <a:pt x="108" y="106"/>
                  </a:cubicBezTo>
                  <a:cubicBezTo>
                    <a:pt x="27" y="47"/>
                    <a:pt x="27" y="47"/>
                    <a:pt x="27" y="47"/>
                  </a:cubicBezTo>
                  <a:cubicBezTo>
                    <a:pt x="11" y="69"/>
                    <a:pt x="11" y="69"/>
                    <a:pt x="11" y="69"/>
                  </a:cubicBezTo>
                  <a:cubicBezTo>
                    <a:pt x="10" y="68"/>
                    <a:pt x="9" y="67"/>
                    <a:pt x="8" y="65"/>
                  </a:cubicBezTo>
                  <a:cubicBezTo>
                    <a:pt x="1" y="14"/>
                    <a:pt x="1" y="14"/>
                    <a:pt x="1" y="14"/>
                  </a:cubicBezTo>
                  <a:cubicBezTo>
                    <a:pt x="0" y="11"/>
                    <a:pt x="2" y="8"/>
                    <a:pt x="5" y="8"/>
                  </a:cubicBezTo>
                  <a:close/>
                </a:path>
              </a:pathLst>
            </a:custGeom>
            <a:solidFill>
              <a:srgbClr val="969696"/>
            </a:solidFill>
            <a:ln w="12700" cap="flat" cmpd="sng">
              <a:solidFill>
                <a:srgbClr val="FFFFFF"/>
              </a:solidFill>
              <a:round/>
              <a:headEnd/>
              <a:tailEnd/>
            </a:ln>
          </p:spPr>
          <p:txBody>
            <a:bodyPr/>
            <a:lstStyle/>
            <a:p>
              <a:endParaRPr lang="zh-CN" altLang="en-US"/>
            </a:p>
          </p:txBody>
        </p:sp>
        <p:sp>
          <p:nvSpPr>
            <p:cNvPr id="36" name="Oval 8"/>
            <p:cNvSpPr>
              <a:spLocks noChangeArrowheads="1"/>
            </p:cNvSpPr>
            <p:nvPr/>
          </p:nvSpPr>
          <p:spPr bwMode="auto">
            <a:xfrm>
              <a:off x="316" y="0"/>
              <a:ext cx="306" cy="306"/>
            </a:xfrm>
            <a:prstGeom prst="ellipse">
              <a:avLst/>
            </a:prstGeom>
            <a:solidFill>
              <a:srgbClr val="969696"/>
            </a:solidFill>
            <a:ln w="12700" cmpd="sng">
              <a:solidFill>
                <a:srgbClr val="FFFFFF"/>
              </a:solidFill>
              <a:round/>
              <a:headEnd/>
              <a:tailEnd/>
            </a:ln>
          </p:spPr>
          <p:txBody>
            <a:bodyPr/>
            <a:lstStyle/>
            <a:p>
              <a:endParaRPr lang="zh-CN" altLang="en-US"/>
            </a:p>
          </p:txBody>
        </p:sp>
      </p:grpSp>
      <p:grpSp>
        <p:nvGrpSpPr>
          <p:cNvPr id="37" name="Group 9"/>
          <p:cNvGrpSpPr>
            <a:grpSpLocks/>
          </p:cNvGrpSpPr>
          <p:nvPr/>
        </p:nvGrpSpPr>
        <p:grpSpPr bwMode="auto">
          <a:xfrm>
            <a:off x="3205163" y="2567831"/>
            <a:ext cx="1073150" cy="1697038"/>
            <a:chOff x="0" y="0"/>
            <a:chExt cx="676" cy="1070"/>
          </a:xfrm>
        </p:grpSpPr>
        <p:sp>
          <p:nvSpPr>
            <p:cNvPr id="38" name="Oval 10"/>
            <p:cNvSpPr>
              <a:spLocks noChangeArrowheads="1"/>
            </p:cNvSpPr>
            <p:nvPr/>
          </p:nvSpPr>
          <p:spPr bwMode="auto">
            <a:xfrm>
              <a:off x="343" y="0"/>
              <a:ext cx="313" cy="316"/>
            </a:xfrm>
            <a:prstGeom prst="ellipse">
              <a:avLst/>
            </a:prstGeom>
            <a:solidFill>
              <a:schemeClr val="bg1">
                <a:lumMod val="50000"/>
              </a:schemeClr>
            </a:solidFill>
            <a:ln w="12700" cmpd="sng">
              <a:solidFill>
                <a:srgbClr val="FFFFFF"/>
              </a:solidFill>
              <a:round/>
              <a:headEnd/>
              <a:tailEnd/>
            </a:ln>
          </p:spPr>
          <p:txBody>
            <a:bodyPr/>
            <a:lstStyle/>
            <a:p>
              <a:endParaRPr lang="zh-CN" altLang="en-US"/>
            </a:p>
          </p:txBody>
        </p:sp>
        <p:sp>
          <p:nvSpPr>
            <p:cNvPr id="39" name="Freeform 11"/>
            <p:cNvSpPr>
              <a:spLocks/>
            </p:cNvSpPr>
            <p:nvPr/>
          </p:nvSpPr>
          <p:spPr bwMode="auto">
            <a:xfrm>
              <a:off x="0" y="250"/>
              <a:ext cx="676" cy="820"/>
            </a:xfrm>
            <a:custGeom>
              <a:avLst/>
              <a:gdLst>
                <a:gd name="T0" fmla="*/ 2 w 205"/>
                <a:gd name="T1" fmla="*/ 40 h 249"/>
                <a:gd name="T2" fmla="*/ 41 w 205"/>
                <a:gd name="T3" fmla="*/ 2 h 249"/>
                <a:gd name="T4" fmla="*/ 44 w 205"/>
                <a:gd name="T5" fmla="*/ 0 h 249"/>
                <a:gd name="T6" fmla="*/ 44 w 205"/>
                <a:gd name="T7" fmla="*/ 27 h 249"/>
                <a:gd name="T8" fmla="*/ 116 w 205"/>
                <a:gd name="T9" fmla="*/ 27 h 249"/>
                <a:gd name="T10" fmla="*/ 117 w 205"/>
                <a:gd name="T11" fmla="*/ 27 h 249"/>
                <a:gd name="T12" fmla="*/ 135 w 205"/>
                <a:gd name="T13" fmla="*/ 27 h 249"/>
                <a:gd name="T14" fmla="*/ 151 w 205"/>
                <a:gd name="T15" fmla="*/ 44 h 249"/>
                <a:gd name="T16" fmla="*/ 168 w 205"/>
                <a:gd name="T17" fmla="*/ 27 h 249"/>
                <a:gd name="T18" fmla="*/ 189 w 205"/>
                <a:gd name="T19" fmla="*/ 27 h 249"/>
                <a:gd name="T20" fmla="*/ 205 w 205"/>
                <a:gd name="T21" fmla="*/ 35 h 249"/>
                <a:gd name="T22" fmla="*/ 205 w 205"/>
                <a:gd name="T23" fmla="*/ 135 h 249"/>
                <a:gd name="T24" fmla="*/ 199 w 205"/>
                <a:gd name="T25" fmla="*/ 148 h 249"/>
                <a:gd name="T26" fmla="*/ 187 w 205"/>
                <a:gd name="T27" fmla="*/ 148 h 249"/>
                <a:gd name="T28" fmla="*/ 187 w 205"/>
                <a:gd name="T29" fmla="*/ 234 h 249"/>
                <a:gd name="T30" fmla="*/ 166 w 205"/>
                <a:gd name="T31" fmla="*/ 249 h 249"/>
                <a:gd name="T32" fmla="*/ 151 w 205"/>
                <a:gd name="T33" fmla="*/ 237 h 249"/>
                <a:gd name="T34" fmla="*/ 134 w 205"/>
                <a:gd name="T35" fmla="*/ 248 h 249"/>
                <a:gd name="T36" fmla="*/ 116 w 205"/>
                <a:gd name="T37" fmla="*/ 238 h 249"/>
                <a:gd name="T38" fmla="*/ 116 w 205"/>
                <a:gd name="T39" fmla="*/ 176 h 249"/>
                <a:gd name="T40" fmla="*/ 116 w 205"/>
                <a:gd name="T41" fmla="*/ 147 h 249"/>
                <a:gd name="T42" fmla="*/ 116 w 205"/>
                <a:gd name="T43" fmla="*/ 59 h 249"/>
                <a:gd name="T44" fmla="*/ 44 w 205"/>
                <a:gd name="T45" fmla="*/ 59 h 249"/>
                <a:gd name="T46" fmla="*/ 44 w 205"/>
                <a:gd name="T47" fmla="*/ 87 h 249"/>
                <a:gd name="T48" fmla="*/ 40 w 205"/>
                <a:gd name="T49" fmla="*/ 85 h 249"/>
                <a:gd name="T50" fmla="*/ 3 w 205"/>
                <a:gd name="T51" fmla="*/ 48 h 249"/>
                <a:gd name="T52" fmla="*/ 2 w 205"/>
                <a:gd name="T53" fmla="*/ 40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5" h="249">
                  <a:moveTo>
                    <a:pt x="2" y="40"/>
                  </a:moveTo>
                  <a:cubicBezTo>
                    <a:pt x="41" y="2"/>
                    <a:pt x="41" y="2"/>
                    <a:pt x="41" y="2"/>
                  </a:cubicBezTo>
                  <a:cubicBezTo>
                    <a:pt x="42" y="1"/>
                    <a:pt x="43" y="0"/>
                    <a:pt x="44" y="0"/>
                  </a:cubicBezTo>
                  <a:cubicBezTo>
                    <a:pt x="44" y="27"/>
                    <a:pt x="44" y="27"/>
                    <a:pt x="44" y="27"/>
                  </a:cubicBezTo>
                  <a:cubicBezTo>
                    <a:pt x="116" y="27"/>
                    <a:pt x="116" y="27"/>
                    <a:pt x="116" y="27"/>
                  </a:cubicBezTo>
                  <a:cubicBezTo>
                    <a:pt x="117" y="27"/>
                    <a:pt x="117" y="27"/>
                    <a:pt x="117" y="27"/>
                  </a:cubicBezTo>
                  <a:cubicBezTo>
                    <a:pt x="126" y="27"/>
                    <a:pt x="135" y="27"/>
                    <a:pt x="135" y="27"/>
                  </a:cubicBezTo>
                  <a:cubicBezTo>
                    <a:pt x="151" y="44"/>
                    <a:pt x="151" y="44"/>
                    <a:pt x="151" y="44"/>
                  </a:cubicBezTo>
                  <a:cubicBezTo>
                    <a:pt x="168" y="27"/>
                    <a:pt x="168" y="27"/>
                    <a:pt x="168" y="27"/>
                  </a:cubicBezTo>
                  <a:cubicBezTo>
                    <a:pt x="168" y="27"/>
                    <a:pt x="178" y="27"/>
                    <a:pt x="189" y="27"/>
                  </a:cubicBezTo>
                  <a:cubicBezTo>
                    <a:pt x="199" y="27"/>
                    <a:pt x="205" y="26"/>
                    <a:pt x="205" y="35"/>
                  </a:cubicBezTo>
                  <a:cubicBezTo>
                    <a:pt x="205" y="44"/>
                    <a:pt x="205" y="127"/>
                    <a:pt x="205" y="135"/>
                  </a:cubicBezTo>
                  <a:cubicBezTo>
                    <a:pt x="205" y="144"/>
                    <a:pt x="205" y="148"/>
                    <a:pt x="199" y="148"/>
                  </a:cubicBezTo>
                  <a:cubicBezTo>
                    <a:pt x="195" y="148"/>
                    <a:pt x="187" y="148"/>
                    <a:pt x="187" y="148"/>
                  </a:cubicBezTo>
                  <a:cubicBezTo>
                    <a:pt x="187" y="148"/>
                    <a:pt x="187" y="226"/>
                    <a:pt x="187" y="234"/>
                  </a:cubicBezTo>
                  <a:cubicBezTo>
                    <a:pt x="187" y="246"/>
                    <a:pt x="185" y="249"/>
                    <a:pt x="166" y="249"/>
                  </a:cubicBezTo>
                  <a:cubicBezTo>
                    <a:pt x="154" y="249"/>
                    <a:pt x="151" y="241"/>
                    <a:pt x="151" y="237"/>
                  </a:cubicBezTo>
                  <a:cubicBezTo>
                    <a:pt x="151" y="247"/>
                    <a:pt x="146" y="248"/>
                    <a:pt x="134" y="248"/>
                  </a:cubicBezTo>
                  <a:cubicBezTo>
                    <a:pt x="123" y="248"/>
                    <a:pt x="116" y="249"/>
                    <a:pt x="116" y="238"/>
                  </a:cubicBezTo>
                  <a:cubicBezTo>
                    <a:pt x="116" y="230"/>
                    <a:pt x="116" y="199"/>
                    <a:pt x="116" y="176"/>
                  </a:cubicBezTo>
                  <a:cubicBezTo>
                    <a:pt x="116" y="160"/>
                    <a:pt x="116" y="147"/>
                    <a:pt x="116" y="147"/>
                  </a:cubicBezTo>
                  <a:cubicBezTo>
                    <a:pt x="116" y="59"/>
                    <a:pt x="116" y="59"/>
                    <a:pt x="116" y="59"/>
                  </a:cubicBezTo>
                  <a:cubicBezTo>
                    <a:pt x="44" y="59"/>
                    <a:pt x="44" y="59"/>
                    <a:pt x="44" y="59"/>
                  </a:cubicBezTo>
                  <a:cubicBezTo>
                    <a:pt x="44" y="87"/>
                    <a:pt x="44" y="87"/>
                    <a:pt x="44" y="87"/>
                  </a:cubicBezTo>
                  <a:cubicBezTo>
                    <a:pt x="43" y="87"/>
                    <a:pt x="41" y="87"/>
                    <a:pt x="40" y="85"/>
                  </a:cubicBezTo>
                  <a:cubicBezTo>
                    <a:pt x="3" y="48"/>
                    <a:pt x="3" y="48"/>
                    <a:pt x="3" y="48"/>
                  </a:cubicBezTo>
                  <a:cubicBezTo>
                    <a:pt x="0" y="46"/>
                    <a:pt x="0" y="42"/>
                    <a:pt x="2" y="40"/>
                  </a:cubicBezTo>
                  <a:close/>
                </a:path>
              </a:pathLst>
            </a:custGeom>
            <a:solidFill>
              <a:schemeClr val="bg1">
                <a:lumMod val="50000"/>
              </a:schemeClr>
            </a:solidFill>
            <a:ln w="12700" cap="flat" cmpd="sng">
              <a:solidFill>
                <a:srgbClr val="FFFFFF"/>
              </a:solidFill>
              <a:round/>
              <a:headEnd/>
              <a:tailEnd/>
            </a:ln>
          </p:spPr>
          <p:txBody>
            <a:bodyPr/>
            <a:lstStyle/>
            <a:p>
              <a:endParaRPr lang="zh-CN" altLang="en-US"/>
            </a:p>
          </p:txBody>
        </p:sp>
      </p:grpSp>
      <p:grpSp>
        <p:nvGrpSpPr>
          <p:cNvPr id="40" name="Group 12"/>
          <p:cNvGrpSpPr>
            <a:grpSpLocks/>
          </p:cNvGrpSpPr>
          <p:nvPr/>
        </p:nvGrpSpPr>
        <p:grpSpPr bwMode="auto">
          <a:xfrm>
            <a:off x="4787900" y="2540844"/>
            <a:ext cx="1066800" cy="1697037"/>
            <a:chOff x="0" y="0"/>
            <a:chExt cx="672" cy="1070"/>
          </a:xfrm>
        </p:grpSpPr>
        <p:sp>
          <p:nvSpPr>
            <p:cNvPr id="41" name="Oval 13"/>
            <p:cNvSpPr>
              <a:spLocks noChangeArrowheads="1"/>
            </p:cNvSpPr>
            <p:nvPr/>
          </p:nvSpPr>
          <p:spPr bwMode="auto">
            <a:xfrm>
              <a:off x="17" y="0"/>
              <a:ext cx="316" cy="316"/>
            </a:xfrm>
            <a:prstGeom prst="ellipse">
              <a:avLst/>
            </a:prstGeom>
            <a:solidFill>
              <a:schemeClr val="bg1">
                <a:lumMod val="50000"/>
              </a:schemeClr>
            </a:solidFill>
            <a:ln w="12700" cmpd="sng">
              <a:solidFill>
                <a:srgbClr val="FFFFFF"/>
              </a:solidFill>
              <a:round/>
              <a:headEnd/>
              <a:tailEnd/>
            </a:ln>
          </p:spPr>
          <p:txBody>
            <a:bodyPr/>
            <a:lstStyle/>
            <a:p>
              <a:endParaRPr lang="zh-CN" altLang="en-US"/>
            </a:p>
          </p:txBody>
        </p:sp>
        <p:sp>
          <p:nvSpPr>
            <p:cNvPr id="42" name="Freeform 14"/>
            <p:cNvSpPr>
              <a:spLocks/>
            </p:cNvSpPr>
            <p:nvPr/>
          </p:nvSpPr>
          <p:spPr bwMode="auto">
            <a:xfrm>
              <a:off x="0" y="250"/>
              <a:ext cx="672" cy="820"/>
            </a:xfrm>
            <a:custGeom>
              <a:avLst/>
              <a:gdLst>
                <a:gd name="T0" fmla="*/ 202 w 204"/>
                <a:gd name="T1" fmla="*/ 40 h 249"/>
                <a:gd name="T2" fmla="*/ 164 w 204"/>
                <a:gd name="T3" fmla="*/ 2 h 249"/>
                <a:gd name="T4" fmla="*/ 160 w 204"/>
                <a:gd name="T5" fmla="*/ 0 h 249"/>
                <a:gd name="T6" fmla="*/ 160 w 204"/>
                <a:gd name="T7" fmla="*/ 27 h 249"/>
                <a:gd name="T8" fmla="*/ 89 w 204"/>
                <a:gd name="T9" fmla="*/ 27 h 249"/>
                <a:gd name="T10" fmla="*/ 87 w 204"/>
                <a:gd name="T11" fmla="*/ 27 h 249"/>
                <a:gd name="T12" fmla="*/ 69 w 204"/>
                <a:gd name="T13" fmla="*/ 27 h 249"/>
                <a:gd name="T14" fmla="*/ 53 w 204"/>
                <a:gd name="T15" fmla="*/ 44 h 249"/>
                <a:gd name="T16" fmla="*/ 36 w 204"/>
                <a:gd name="T17" fmla="*/ 27 h 249"/>
                <a:gd name="T18" fmla="*/ 16 w 204"/>
                <a:gd name="T19" fmla="*/ 27 h 249"/>
                <a:gd name="T20" fmla="*/ 0 w 204"/>
                <a:gd name="T21" fmla="*/ 35 h 249"/>
                <a:gd name="T22" fmla="*/ 0 w 204"/>
                <a:gd name="T23" fmla="*/ 135 h 249"/>
                <a:gd name="T24" fmla="*/ 5 w 204"/>
                <a:gd name="T25" fmla="*/ 148 h 249"/>
                <a:gd name="T26" fmla="*/ 17 w 204"/>
                <a:gd name="T27" fmla="*/ 148 h 249"/>
                <a:gd name="T28" fmla="*/ 17 w 204"/>
                <a:gd name="T29" fmla="*/ 234 h 249"/>
                <a:gd name="T30" fmla="*/ 39 w 204"/>
                <a:gd name="T31" fmla="*/ 249 h 249"/>
                <a:gd name="T32" fmla="*/ 53 w 204"/>
                <a:gd name="T33" fmla="*/ 237 h 249"/>
                <a:gd name="T34" fmla="*/ 71 w 204"/>
                <a:gd name="T35" fmla="*/ 248 h 249"/>
                <a:gd name="T36" fmla="*/ 89 w 204"/>
                <a:gd name="T37" fmla="*/ 238 h 249"/>
                <a:gd name="T38" fmla="*/ 89 w 204"/>
                <a:gd name="T39" fmla="*/ 176 h 249"/>
                <a:gd name="T40" fmla="*/ 89 w 204"/>
                <a:gd name="T41" fmla="*/ 147 h 249"/>
                <a:gd name="T42" fmla="*/ 89 w 204"/>
                <a:gd name="T43" fmla="*/ 59 h 249"/>
                <a:gd name="T44" fmla="*/ 160 w 204"/>
                <a:gd name="T45" fmla="*/ 59 h 249"/>
                <a:gd name="T46" fmla="*/ 160 w 204"/>
                <a:gd name="T47" fmla="*/ 87 h 249"/>
                <a:gd name="T48" fmla="*/ 164 w 204"/>
                <a:gd name="T49" fmla="*/ 85 h 249"/>
                <a:gd name="T50" fmla="*/ 202 w 204"/>
                <a:gd name="T51" fmla="*/ 48 h 249"/>
                <a:gd name="T52" fmla="*/ 202 w 204"/>
                <a:gd name="T53" fmla="*/ 40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4" h="249">
                  <a:moveTo>
                    <a:pt x="202" y="40"/>
                  </a:moveTo>
                  <a:cubicBezTo>
                    <a:pt x="164" y="2"/>
                    <a:pt x="164" y="2"/>
                    <a:pt x="164" y="2"/>
                  </a:cubicBezTo>
                  <a:cubicBezTo>
                    <a:pt x="163" y="1"/>
                    <a:pt x="161" y="0"/>
                    <a:pt x="160" y="0"/>
                  </a:cubicBezTo>
                  <a:cubicBezTo>
                    <a:pt x="160" y="27"/>
                    <a:pt x="160" y="27"/>
                    <a:pt x="160" y="27"/>
                  </a:cubicBezTo>
                  <a:cubicBezTo>
                    <a:pt x="89" y="27"/>
                    <a:pt x="89" y="27"/>
                    <a:pt x="89" y="27"/>
                  </a:cubicBezTo>
                  <a:cubicBezTo>
                    <a:pt x="87" y="27"/>
                    <a:pt x="87" y="27"/>
                    <a:pt x="87" y="27"/>
                  </a:cubicBezTo>
                  <a:cubicBezTo>
                    <a:pt x="78" y="27"/>
                    <a:pt x="69" y="27"/>
                    <a:pt x="69" y="27"/>
                  </a:cubicBezTo>
                  <a:cubicBezTo>
                    <a:pt x="53" y="44"/>
                    <a:pt x="53" y="44"/>
                    <a:pt x="53" y="44"/>
                  </a:cubicBezTo>
                  <a:cubicBezTo>
                    <a:pt x="36" y="27"/>
                    <a:pt x="36" y="27"/>
                    <a:pt x="36" y="27"/>
                  </a:cubicBezTo>
                  <a:cubicBezTo>
                    <a:pt x="36" y="27"/>
                    <a:pt x="26" y="27"/>
                    <a:pt x="16" y="27"/>
                  </a:cubicBezTo>
                  <a:cubicBezTo>
                    <a:pt x="5" y="27"/>
                    <a:pt x="0" y="26"/>
                    <a:pt x="0" y="35"/>
                  </a:cubicBezTo>
                  <a:cubicBezTo>
                    <a:pt x="0" y="44"/>
                    <a:pt x="0" y="127"/>
                    <a:pt x="0" y="135"/>
                  </a:cubicBezTo>
                  <a:cubicBezTo>
                    <a:pt x="0" y="144"/>
                    <a:pt x="0" y="148"/>
                    <a:pt x="5" y="148"/>
                  </a:cubicBezTo>
                  <a:cubicBezTo>
                    <a:pt x="10" y="148"/>
                    <a:pt x="17" y="148"/>
                    <a:pt x="17" y="148"/>
                  </a:cubicBezTo>
                  <a:cubicBezTo>
                    <a:pt x="17" y="148"/>
                    <a:pt x="17" y="226"/>
                    <a:pt x="17" y="234"/>
                  </a:cubicBezTo>
                  <a:cubicBezTo>
                    <a:pt x="17" y="246"/>
                    <a:pt x="19" y="249"/>
                    <a:pt x="39" y="249"/>
                  </a:cubicBezTo>
                  <a:cubicBezTo>
                    <a:pt x="51" y="249"/>
                    <a:pt x="53" y="241"/>
                    <a:pt x="53" y="237"/>
                  </a:cubicBezTo>
                  <a:cubicBezTo>
                    <a:pt x="54" y="247"/>
                    <a:pt x="58" y="248"/>
                    <a:pt x="71" y="248"/>
                  </a:cubicBezTo>
                  <a:cubicBezTo>
                    <a:pt x="81" y="248"/>
                    <a:pt x="89" y="249"/>
                    <a:pt x="89" y="238"/>
                  </a:cubicBezTo>
                  <a:cubicBezTo>
                    <a:pt x="89" y="230"/>
                    <a:pt x="89" y="199"/>
                    <a:pt x="89" y="176"/>
                  </a:cubicBezTo>
                  <a:cubicBezTo>
                    <a:pt x="89" y="160"/>
                    <a:pt x="89" y="147"/>
                    <a:pt x="89" y="147"/>
                  </a:cubicBezTo>
                  <a:cubicBezTo>
                    <a:pt x="89" y="59"/>
                    <a:pt x="89" y="59"/>
                    <a:pt x="89" y="59"/>
                  </a:cubicBezTo>
                  <a:cubicBezTo>
                    <a:pt x="160" y="59"/>
                    <a:pt x="160" y="59"/>
                    <a:pt x="160" y="59"/>
                  </a:cubicBezTo>
                  <a:cubicBezTo>
                    <a:pt x="160" y="87"/>
                    <a:pt x="160" y="87"/>
                    <a:pt x="160" y="87"/>
                  </a:cubicBezTo>
                  <a:cubicBezTo>
                    <a:pt x="162" y="87"/>
                    <a:pt x="163" y="87"/>
                    <a:pt x="164" y="85"/>
                  </a:cubicBezTo>
                  <a:cubicBezTo>
                    <a:pt x="202" y="48"/>
                    <a:pt x="202" y="48"/>
                    <a:pt x="202" y="48"/>
                  </a:cubicBezTo>
                  <a:cubicBezTo>
                    <a:pt x="204" y="46"/>
                    <a:pt x="204" y="42"/>
                    <a:pt x="202" y="40"/>
                  </a:cubicBezTo>
                  <a:close/>
                </a:path>
              </a:pathLst>
            </a:custGeom>
            <a:solidFill>
              <a:schemeClr val="bg1">
                <a:lumMod val="50000"/>
              </a:schemeClr>
            </a:solidFill>
            <a:ln w="12700" cap="flat" cmpd="sng">
              <a:solidFill>
                <a:srgbClr val="FFFFFF"/>
              </a:solidFill>
              <a:round/>
              <a:headEnd/>
              <a:tailEnd/>
            </a:ln>
          </p:spPr>
          <p:txBody>
            <a:bodyPr/>
            <a:lstStyle/>
            <a:p>
              <a:endParaRPr lang="zh-CN" altLang="en-US"/>
            </a:p>
          </p:txBody>
        </p:sp>
      </p:grpSp>
      <p:grpSp>
        <p:nvGrpSpPr>
          <p:cNvPr id="43" name="Group 15"/>
          <p:cNvGrpSpPr>
            <a:grpSpLocks/>
          </p:cNvGrpSpPr>
          <p:nvPr/>
        </p:nvGrpSpPr>
        <p:grpSpPr bwMode="auto">
          <a:xfrm>
            <a:off x="4225925" y="2520206"/>
            <a:ext cx="647700" cy="1962150"/>
            <a:chOff x="0" y="0"/>
            <a:chExt cx="408" cy="1238"/>
          </a:xfrm>
        </p:grpSpPr>
        <p:sp>
          <p:nvSpPr>
            <p:cNvPr id="44" name="Oval 16"/>
            <p:cNvSpPr>
              <a:spLocks noChangeArrowheads="1"/>
            </p:cNvSpPr>
            <p:nvPr/>
          </p:nvSpPr>
          <p:spPr bwMode="auto">
            <a:xfrm>
              <a:off x="19" y="0"/>
              <a:ext cx="366" cy="366"/>
            </a:xfrm>
            <a:prstGeom prst="ellipse">
              <a:avLst/>
            </a:prstGeom>
            <a:solidFill>
              <a:srgbClr val="0070C0"/>
            </a:solidFill>
            <a:ln w="12700" cmpd="sng">
              <a:solidFill>
                <a:srgbClr val="FFFFFF"/>
              </a:solidFill>
              <a:round/>
              <a:headEnd/>
              <a:tailEnd/>
            </a:ln>
          </p:spPr>
          <p:txBody>
            <a:bodyPr/>
            <a:lstStyle/>
            <a:p>
              <a:endParaRPr lang="zh-CN" altLang="en-US"/>
            </a:p>
          </p:txBody>
        </p:sp>
        <p:sp>
          <p:nvSpPr>
            <p:cNvPr id="45" name="Freeform 17"/>
            <p:cNvSpPr>
              <a:spLocks/>
            </p:cNvSpPr>
            <p:nvPr/>
          </p:nvSpPr>
          <p:spPr bwMode="auto">
            <a:xfrm>
              <a:off x="0" y="389"/>
              <a:ext cx="408" cy="849"/>
            </a:xfrm>
            <a:custGeom>
              <a:avLst/>
              <a:gdLst>
                <a:gd name="T0" fmla="*/ 62 w 124"/>
                <a:gd name="T1" fmla="*/ 21 h 258"/>
                <a:gd name="T2" fmla="*/ 81 w 124"/>
                <a:gd name="T3" fmla="*/ 1 h 258"/>
                <a:gd name="T4" fmla="*/ 112 w 124"/>
                <a:gd name="T5" fmla="*/ 1 h 258"/>
                <a:gd name="T6" fmla="*/ 124 w 124"/>
                <a:gd name="T7" fmla="*/ 25 h 258"/>
                <a:gd name="T8" fmla="*/ 124 w 124"/>
                <a:gd name="T9" fmla="*/ 130 h 258"/>
                <a:gd name="T10" fmla="*/ 103 w 124"/>
                <a:gd name="T11" fmla="*/ 140 h 258"/>
                <a:gd name="T12" fmla="*/ 103 w 124"/>
                <a:gd name="T13" fmla="*/ 246 h 258"/>
                <a:gd name="T14" fmla="*/ 82 w 124"/>
                <a:gd name="T15" fmla="*/ 257 h 258"/>
                <a:gd name="T16" fmla="*/ 62 w 124"/>
                <a:gd name="T17" fmla="*/ 240 h 258"/>
                <a:gd name="T18" fmla="*/ 45 w 124"/>
                <a:gd name="T19" fmla="*/ 258 h 258"/>
                <a:gd name="T20" fmla="*/ 20 w 124"/>
                <a:gd name="T21" fmla="*/ 241 h 258"/>
                <a:gd name="T22" fmla="*/ 20 w 124"/>
                <a:gd name="T23" fmla="*/ 141 h 258"/>
                <a:gd name="T24" fmla="*/ 7 w 124"/>
                <a:gd name="T25" fmla="*/ 141 h 258"/>
                <a:gd name="T26" fmla="*/ 0 w 124"/>
                <a:gd name="T27" fmla="*/ 126 h 258"/>
                <a:gd name="T28" fmla="*/ 0 w 124"/>
                <a:gd name="T29" fmla="*/ 11 h 258"/>
                <a:gd name="T30" fmla="*/ 19 w 124"/>
                <a:gd name="T31" fmla="*/ 1 h 258"/>
                <a:gd name="T32" fmla="*/ 42 w 124"/>
                <a:gd name="T33" fmla="*/ 1 h 258"/>
                <a:gd name="T34" fmla="*/ 62 w 124"/>
                <a:gd name="T35" fmla="*/ 2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4" h="258">
                  <a:moveTo>
                    <a:pt x="62" y="21"/>
                  </a:moveTo>
                  <a:cubicBezTo>
                    <a:pt x="81" y="1"/>
                    <a:pt x="81" y="1"/>
                    <a:pt x="81" y="1"/>
                  </a:cubicBezTo>
                  <a:cubicBezTo>
                    <a:pt x="81" y="1"/>
                    <a:pt x="101" y="1"/>
                    <a:pt x="112" y="1"/>
                  </a:cubicBezTo>
                  <a:cubicBezTo>
                    <a:pt x="124" y="1"/>
                    <a:pt x="124" y="2"/>
                    <a:pt x="124" y="25"/>
                  </a:cubicBezTo>
                  <a:cubicBezTo>
                    <a:pt x="124" y="48"/>
                    <a:pt x="124" y="120"/>
                    <a:pt x="124" y="130"/>
                  </a:cubicBezTo>
                  <a:cubicBezTo>
                    <a:pt x="124" y="141"/>
                    <a:pt x="119" y="140"/>
                    <a:pt x="103" y="140"/>
                  </a:cubicBezTo>
                  <a:cubicBezTo>
                    <a:pt x="103" y="140"/>
                    <a:pt x="103" y="230"/>
                    <a:pt x="103" y="246"/>
                  </a:cubicBezTo>
                  <a:cubicBezTo>
                    <a:pt x="103" y="258"/>
                    <a:pt x="95" y="257"/>
                    <a:pt x="82" y="257"/>
                  </a:cubicBezTo>
                  <a:cubicBezTo>
                    <a:pt x="67" y="257"/>
                    <a:pt x="62" y="256"/>
                    <a:pt x="62" y="240"/>
                  </a:cubicBezTo>
                  <a:cubicBezTo>
                    <a:pt x="62" y="240"/>
                    <a:pt x="65" y="258"/>
                    <a:pt x="45" y="258"/>
                  </a:cubicBezTo>
                  <a:cubicBezTo>
                    <a:pt x="23" y="258"/>
                    <a:pt x="20" y="255"/>
                    <a:pt x="20" y="241"/>
                  </a:cubicBezTo>
                  <a:cubicBezTo>
                    <a:pt x="20" y="231"/>
                    <a:pt x="20" y="141"/>
                    <a:pt x="20" y="141"/>
                  </a:cubicBezTo>
                  <a:cubicBezTo>
                    <a:pt x="20" y="141"/>
                    <a:pt x="12" y="141"/>
                    <a:pt x="7" y="141"/>
                  </a:cubicBezTo>
                  <a:cubicBezTo>
                    <a:pt x="0" y="141"/>
                    <a:pt x="0" y="137"/>
                    <a:pt x="0" y="126"/>
                  </a:cubicBezTo>
                  <a:cubicBezTo>
                    <a:pt x="0" y="117"/>
                    <a:pt x="0" y="21"/>
                    <a:pt x="0" y="11"/>
                  </a:cubicBezTo>
                  <a:cubicBezTo>
                    <a:pt x="0" y="0"/>
                    <a:pt x="7" y="1"/>
                    <a:pt x="19" y="1"/>
                  </a:cubicBezTo>
                  <a:cubicBezTo>
                    <a:pt x="31" y="1"/>
                    <a:pt x="42" y="1"/>
                    <a:pt x="42" y="1"/>
                  </a:cubicBezTo>
                  <a:lnTo>
                    <a:pt x="62" y="21"/>
                  </a:lnTo>
                  <a:close/>
                </a:path>
              </a:pathLst>
            </a:custGeom>
            <a:solidFill>
              <a:srgbClr val="0070C0"/>
            </a:solidFill>
            <a:ln w="12700" cap="flat" cmpd="sng">
              <a:solidFill>
                <a:srgbClr val="FFFFFF"/>
              </a:solidFill>
              <a:round/>
              <a:headEnd/>
              <a:tailEnd/>
            </a:ln>
          </p:spPr>
          <p:txBody>
            <a:bodyPr/>
            <a:lstStyle/>
            <a:p>
              <a:endParaRPr lang="zh-CN" altLang="en-US"/>
            </a:p>
          </p:txBody>
        </p:sp>
      </p:grpSp>
      <p:sp>
        <p:nvSpPr>
          <p:cNvPr id="46" name="Rectangle 18"/>
          <p:cNvSpPr>
            <a:spLocks noChangeArrowheads="1"/>
          </p:cNvSpPr>
          <p:nvPr/>
        </p:nvSpPr>
        <p:spPr bwMode="auto">
          <a:xfrm>
            <a:off x="4476750" y="2639269"/>
            <a:ext cx="1492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000">
                <a:solidFill>
                  <a:srgbClr val="FFFFFF"/>
                </a:solidFill>
                <a:latin typeface="微软雅黑" pitchFamily="34" charset="-122"/>
                <a:ea typeface="微软雅黑" pitchFamily="34" charset="-122"/>
              </a:rPr>
              <a:t>1</a:t>
            </a:r>
            <a:endParaRPr lang="en-US" altLang="zh-CN"/>
          </a:p>
        </p:txBody>
      </p:sp>
      <p:sp>
        <p:nvSpPr>
          <p:cNvPr id="47" name="Rectangle 19"/>
          <p:cNvSpPr>
            <a:spLocks noChangeArrowheads="1"/>
          </p:cNvSpPr>
          <p:nvPr/>
        </p:nvSpPr>
        <p:spPr bwMode="auto">
          <a:xfrm>
            <a:off x="3925888" y="2639269"/>
            <a:ext cx="1492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000">
                <a:solidFill>
                  <a:srgbClr val="FFFFFF"/>
                </a:solidFill>
                <a:latin typeface="微软雅黑" pitchFamily="34" charset="-122"/>
                <a:ea typeface="微软雅黑" pitchFamily="34" charset="-122"/>
              </a:rPr>
              <a:t>2</a:t>
            </a:r>
            <a:endParaRPr lang="en-US" altLang="zh-CN"/>
          </a:p>
        </p:txBody>
      </p:sp>
      <p:sp>
        <p:nvSpPr>
          <p:cNvPr id="48" name="Rectangle 20"/>
          <p:cNvSpPr>
            <a:spLocks noChangeArrowheads="1"/>
          </p:cNvSpPr>
          <p:nvPr/>
        </p:nvSpPr>
        <p:spPr bwMode="auto">
          <a:xfrm>
            <a:off x="3452813" y="2507506"/>
            <a:ext cx="1492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000">
                <a:solidFill>
                  <a:srgbClr val="FFFFFF"/>
                </a:solidFill>
                <a:latin typeface="微软雅黑" pitchFamily="34" charset="-122"/>
                <a:ea typeface="微软雅黑" pitchFamily="34" charset="-122"/>
              </a:rPr>
              <a:t>4</a:t>
            </a:r>
            <a:endParaRPr lang="en-US" altLang="zh-CN"/>
          </a:p>
        </p:txBody>
      </p:sp>
      <p:sp>
        <p:nvSpPr>
          <p:cNvPr id="49" name="Rectangle 21"/>
          <p:cNvSpPr>
            <a:spLocks noChangeArrowheads="1"/>
          </p:cNvSpPr>
          <p:nvPr/>
        </p:nvSpPr>
        <p:spPr bwMode="auto">
          <a:xfrm>
            <a:off x="5486400" y="2507506"/>
            <a:ext cx="1492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000">
                <a:solidFill>
                  <a:srgbClr val="FFFFFF"/>
                </a:solidFill>
                <a:latin typeface="微软雅黑" pitchFamily="34" charset="-122"/>
                <a:ea typeface="微软雅黑" pitchFamily="34" charset="-122"/>
              </a:rPr>
              <a:t>5</a:t>
            </a:r>
            <a:endParaRPr lang="en-US" altLang="zh-CN"/>
          </a:p>
        </p:txBody>
      </p:sp>
      <p:sp>
        <p:nvSpPr>
          <p:cNvPr id="50" name="Rectangle 22"/>
          <p:cNvSpPr>
            <a:spLocks noChangeArrowheads="1"/>
          </p:cNvSpPr>
          <p:nvPr/>
        </p:nvSpPr>
        <p:spPr bwMode="auto">
          <a:xfrm>
            <a:off x="5029200" y="2639269"/>
            <a:ext cx="1492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000">
                <a:solidFill>
                  <a:srgbClr val="FFFFFF"/>
                </a:solidFill>
                <a:latin typeface="微软雅黑" pitchFamily="34" charset="-122"/>
                <a:ea typeface="微软雅黑" pitchFamily="34" charset="-122"/>
              </a:rPr>
              <a:t>3</a:t>
            </a:r>
            <a:endParaRPr lang="en-US" altLang="zh-CN"/>
          </a:p>
        </p:txBody>
      </p:sp>
      <p:sp>
        <p:nvSpPr>
          <p:cNvPr id="51" name="Text Box 38"/>
          <p:cNvSpPr txBox="1">
            <a:spLocks noChangeArrowheads="1"/>
          </p:cNvSpPr>
          <p:nvPr/>
        </p:nvSpPr>
        <p:spPr bwMode="auto">
          <a:xfrm>
            <a:off x="6196952" y="1707406"/>
            <a:ext cx="2563522" cy="867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en-US" altLang="zh-CN" sz="1200" b="1">
                <a:ea typeface="微软雅黑" pitchFamily="34" charset="-122"/>
              </a:rPr>
              <a:t>5.</a:t>
            </a:r>
            <a:r>
              <a:rPr lang="zh-CN" altLang="en-US" sz="1200" b="1">
                <a:ea typeface="微软雅黑" pitchFamily="34" charset="-122"/>
              </a:rPr>
              <a:t>单击添加标题文本</a:t>
            </a:r>
          </a:p>
          <a:p>
            <a:pPr algn="ctr">
              <a:lnSpc>
                <a:spcPct val="120000"/>
              </a:lnSpc>
            </a:pPr>
            <a:r>
              <a:rPr lang="zh-CN" altLang="en-US" sz="1000">
                <a:ea typeface="微软雅黑" pitchFamily="34" charset="-122"/>
              </a:rPr>
              <a:t>单击添加文本 单击添加文本 单击添加文本</a:t>
            </a:r>
          </a:p>
          <a:p>
            <a:pPr algn="ctr">
              <a:lnSpc>
                <a:spcPct val="120000"/>
              </a:lnSpc>
            </a:pPr>
            <a:r>
              <a:rPr lang="zh-CN" altLang="en-US" sz="1000">
                <a:ea typeface="微软雅黑" pitchFamily="34" charset="-122"/>
              </a:rPr>
              <a:t>单击添加文本 单击添加文本 单击添加文本</a:t>
            </a:r>
          </a:p>
          <a:p>
            <a:pPr algn="ctr">
              <a:lnSpc>
                <a:spcPct val="120000"/>
              </a:lnSpc>
            </a:pPr>
            <a:r>
              <a:rPr lang="zh-CN" altLang="en-US" sz="1000">
                <a:ea typeface="微软雅黑" pitchFamily="34" charset="-122"/>
              </a:rPr>
              <a:t>单击添加文本 单击添加文本 单击添加文本</a:t>
            </a:r>
          </a:p>
        </p:txBody>
      </p:sp>
      <p:sp>
        <p:nvSpPr>
          <p:cNvPr id="52" name="Text Box 38"/>
          <p:cNvSpPr txBox="1">
            <a:spLocks noChangeArrowheads="1"/>
          </p:cNvSpPr>
          <p:nvPr/>
        </p:nvSpPr>
        <p:spPr bwMode="auto">
          <a:xfrm>
            <a:off x="6196952" y="3086944"/>
            <a:ext cx="2563522" cy="867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en-US" altLang="zh-CN" sz="1200" b="1">
                <a:ea typeface="微软雅黑" pitchFamily="34" charset="-122"/>
              </a:rPr>
              <a:t>3.</a:t>
            </a:r>
            <a:r>
              <a:rPr lang="zh-CN" altLang="en-US" sz="1200" b="1">
                <a:ea typeface="微软雅黑" pitchFamily="34" charset="-122"/>
              </a:rPr>
              <a:t>单击添加标题文本</a:t>
            </a:r>
          </a:p>
          <a:p>
            <a:pPr algn="ctr">
              <a:lnSpc>
                <a:spcPct val="120000"/>
              </a:lnSpc>
            </a:pPr>
            <a:r>
              <a:rPr lang="zh-CN" altLang="en-US" sz="1000">
                <a:ea typeface="微软雅黑" pitchFamily="34" charset="-122"/>
              </a:rPr>
              <a:t>单击添加文本 单击添加文本 单击添加文本</a:t>
            </a:r>
          </a:p>
          <a:p>
            <a:pPr algn="ctr">
              <a:lnSpc>
                <a:spcPct val="120000"/>
              </a:lnSpc>
            </a:pPr>
            <a:r>
              <a:rPr lang="zh-CN" altLang="en-US" sz="1000">
                <a:ea typeface="微软雅黑" pitchFamily="34" charset="-122"/>
              </a:rPr>
              <a:t>单击添加文本 单击添加文本 单击添加文本</a:t>
            </a:r>
          </a:p>
          <a:p>
            <a:pPr algn="ctr">
              <a:lnSpc>
                <a:spcPct val="120000"/>
              </a:lnSpc>
            </a:pPr>
            <a:r>
              <a:rPr lang="zh-CN" altLang="en-US" sz="1000">
                <a:ea typeface="微软雅黑" pitchFamily="34" charset="-122"/>
              </a:rPr>
              <a:t>单击添加文本 单击添加文本 单击添加文本</a:t>
            </a:r>
          </a:p>
        </p:txBody>
      </p:sp>
      <p:sp>
        <p:nvSpPr>
          <p:cNvPr id="53" name="Text Box 38"/>
          <p:cNvSpPr txBox="1">
            <a:spLocks noChangeArrowheads="1"/>
          </p:cNvSpPr>
          <p:nvPr/>
        </p:nvSpPr>
        <p:spPr bwMode="auto">
          <a:xfrm>
            <a:off x="414338" y="1707406"/>
            <a:ext cx="25400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en-US" altLang="zh-CN" sz="1200" b="1" dirty="0">
                <a:ea typeface="微软雅黑" pitchFamily="34" charset="-122"/>
              </a:rPr>
              <a:t>4.</a:t>
            </a:r>
            <a:r>
              <a:rPr lang="zh-CN" altLang="en-US" sz="1200" b="1" dirty="0">
                <a:ea typeface="微软雅黑" pitchFamily="34" charset="-122"/>
              </a:rPr>
              <a:t>单击添加标题文本</a:t>
            </a:r>
          </a:p>
          <a:p>
            <a:pPr algn="ctr">
              <a:lnSpc>
                <a:spcPct val="120000"/>
              </a:lnSpc>
            </a:pPr>
            <a:r>
              <a:rPr lang="zh-CN" altLang="en-US" sz="1000" dirty="0">
                <a:ea typeface="微软雅黑" pitchFamily="34" charset="-122"/>
              </a:rPr>
              <a:t>单击添加文本 单击添加文本 单击添加文本</a:t>
            </a:r>
          </a:p>
          <a:p>
            <a:pPr algn="ctr">
              <a:lnSpc>
                <a:spcPct val="120000"/>
              </a:lnSpc>
            </a:pPr>
            <a:r>
              <a:rPr lang="zh-CN" altLang="en-US" sz="1000" dirty="0">
                <a:ea typeface="微软雅黑" pitchFamily="34" charset="-122"/>
              </a:rPr>
              <a:t>单击添加文本 单击添加文本 单击添加文本</a:t>
            </a:r>
          </a:p>
          <a:p>
            <a:pPr algn="ctr">
              <a:lnSpc>
                <a:spcPct val="120000"/>
              </a:lnSpc>
            </a:pPr>
            <a:r>
              <a:rPr lang="zh-CN" altLang="en-US" sz="1000" dirty="0">
                <a:ea typeface="微软雅黑" pitchFamily="34" charset="-122"/>
              </a:rPr>
              <a:t>单击添加文本 单击添加文本 单击添加文本</a:t>
            </a:r>
          </a:p>
        </p:txBody>
      </p:sp>
      <p:sp>
        <p:nvSpPr>
          <p:cNvPr id="54" name="Text Box 38"/>
          <p:cNvSpPr txBox="1">
            <a:spLocks noChangeArrowheads="1"/>
          </p:cNvSpPr>
          <p:nvPr/>
        </p:nvSpPr>
        <p:spPr bwMode="auto">
          <a:xfrm>
            <a:off x="402577" y="3086944"/>
            <a:ext cx="2563522" cy="867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en-US" altLang="zh-CN" sz="1200" b="1">
                <a:ea typeface="微软雅黑" pitchFamily="34" charset="-122"/>
              </a:rPr>
              <a:t>2.</a:t>
            </a:r>
            <a:r>
              <a:rPr lang="zh-CN" altLang="en-US" sz="1200" b="1">
                <a:ea typeface="微软雅黑" pitchFamily="34" charset="-122"/>
              </a:rPr>
              <a:t>单击添加标题文本</a:t>
            </a:r>
          </a:p>
          <a:p>
            <a:pPr algn="ctr">
              <a:lnSpc>
                <a:spcPct val="120000"/>
              </a:lnSpc>
            </a:pPr>
            <a:r>
              <a:rPr lang="zh-CN" altLang="en-US" sz="1000">
                <a:ea typeface="微软雅黑" pitchFamily="34" charset="-122"/>
              </a:rPr>
              <a:t>单击添加文本 单击添加文本 单击添加文本</a:t>
            </a:r>
          </a:p>
          <a:p>
            <a:pPr algn="ctr">
              <a:lnSpc>
                <a:spcPct val="120000"/>
              </a:lnSpc>
            </a:pPr>
            <a:r>
              <a:rPr lang="zh-CN" altLang="en-US" sz="1000">
                <a:ea typeface="微软雅黑" pitchFamily="34" charset="-122"/>
              </a:rPr>
              <a:t>单击添加文本 单击添加文本 单击添加文本</a:t>
            </a:r>
          </a:p>
          <a:p>
            <a:pPr algn="ctr">
              <a:lnSpc>
                <a:spcPct val="120000"/>
              </a:lnSpc>
            </a:pPr>
            <a:r>
              <a:rPr lang="zh-CN" altLang="en-US" sz="1000">
                <a:ea typeface="微软雅黑" pitchFamily="34" charset="-122"/>
              </a:rPr>
              <a:t>单击添加文本 单击添加文本 单击添加文本</a:t>
            </a:r>
          </a:p>
        </p:txBody>
      </p:sp>
      <p:sp>
        <p:nvSpPr>
          <p:cNvPr id="55" name="Text Box 38"/>
          <p:cNvSpPr txBox="1">
            <a:spLocks noChangeArrowheads="1"/>
          </p:cNvSpPr>
          <p:nvPr/>
        </p:nvSpPr>
        <p:spPr bwMode="auto">
          <a:xfrm>
            <a:off x="3271189" y="1275606"/>
            <a:ext cx="2563522" cy="867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en-US" altLang="zh-CN" sz="1200" b="1">
                <a:ea typeface="微软雅黑" pitchFamily="34" charset="-122"/>
              </a:rPr>
              <a:t>1.</a:t>
            </a:r>
            <a:r>
              <a:rPr lang="zh-CN" altLang="en-US" sz="1200" b="1">
                <a:ea typeface="微软雅黑" pitchFamily="34" charset="-122"/>
              </a:rPr>
              <a:t>单击添加标题文本</a:t>
            </a:r>
          </a:p>
          <a:p>
            <a:pPr algn="ctr">
              <a:lnSpc>
                <a:spcPct val="120000"/>
              </a:lnSpc>
            </a:pPr>
            <a:r>
              <a:rPr lang="zh-CN" altLang="en-US" sz="1000">
                <a:ea typeface="微软雅黑" pitchFamily="34" charset="-122"/>
              </a:rPr>
              <a:t>单击添加文本 单击添加文本 单击添加文本</a:t>
            </a:r>
          </a:p>
          <a:p>
            <a:pPr algn="ctr">
              <a:lnSpc>
                <a:spcPct val="120000"/>
              </a:lnSpc>
            </a:pPr>
            <a:r>
              <a:rPr lang="zh-CN" altLang="en-US" sz="1000">
                <a:ea typeface="微软雅黑" pitchFamily="34" charset="-122"/>
              </a:rPr>
              <a:t>单击添加文本 单击添加文本 单击添加文本</a:t>
            </a:r>
          </a:p>
          <a:p>
            <a:pPr algn="ctr">
              <a:lnSpc>
                <a:spcPct val="120000"/>
              </a:lnSpc>
            </a:pPr>
            <a:r>
              <a:rPr lang="zh-CN" altLang="en-US" sz="1000">
                <a:ea typeface="微软雅黑" pitchFamily="34" charset="-122"/>
              </a:rPr>
              <a:t>单击添加文本 单击添加文本 单击添加文本</a:t>
            </a:r>
          </a:p>
        </p:txBody>
      </p:sp>
    </p:spTree>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par>
                                <p:cTn id="8" presetID="47" presetClass="entr" presetSubtype="0" fill="hold"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fade">
                                      <p:cBhvr>
                                        <p:cTn id="10" dur="500"/>
                                        <p:tgtEl>
                                          <p:spTgt spid="43"/>
                                        </p:tgtEl>
                                      </p:cBhvr>
                                    </p:animEffect>
                                    <p:anim calcmode="lin" valueType="num">
                                      <p:cBhvr>
                                        <p:cTn id="11" dur="500" fill="hold"/>
                                        <p:tgtEl>
                                          <p:spTgt spid="43"/>
                                        </p:tgtEl>
                                        <p:attrNameLst>
                                          <p:attrName>ppt_x</p:attrName>
                                        </p:attrNameLst>
                                      </p:cBhvr>
                                      <p:tavLst>
                                        <p:tav tm="0">
                                          <p:val>
                                            <p:strVal val="#ppt_x"/>
                                          </p:val>
                                        </p:tav>
                                        <p:tav tm="100000">
                                          <p:val>
                                            <p:strVal val="#ppt_x"/>
                                          </p:val>
                                        </p:tav>
                                      </p:tavLst>
                                    </p:anim>
                                    <p:anim calcmode="lin" valueType="num">
                                      <p:cBhvr>
                                        <p:cTn id="12" dur="500" fill="hold"/>
                                        <p:tgtEl>
                                          <p:spTgt spid="43"/>
                                        </p:tgtEl>
                                        <p:attrNameLst>
                                          <p:attrName>ppt_y</p:attrName>
                                        </p:attrNameLst>
                                      </p:cBhvr>
                                      <p:tavLst>
                                        <p:tav tm="0">
                                          <p:val>
                                            <p:strVal val="#ppt_y-.1"/>
                                          </p:val>
                                        </p:tav>
                                        <p:tav tm="100000">
                                          <p:val>
                                            <p:strVal val="#ppt_y"/>
                                          </p:val>
                                        </p:tav>
                                      </p:tavLst>
                                    </p:anim>
                                  </p:childTnLst>
                                </p:cTn>
                              </p:par>
                              <p:par>
                                <p:cTn id="13" presetID="23" presetClass="entr" presetSubtype="16" fill="hold" grpId="0" nodeType="withEffect">
                                  <p:stCondLst>
                                    <p:cond delay="500"/>
                                  </p:stCondLst>
                                  <p:childTnLst>
                                    <p:set>
                                      <p:cBhvr>
                                        <p:cTn id="14" dur="1" fill="hold">
                                          <p:stCondLst>
                                            <p:cond delay="0"/>
                                          </p:stCondLst>
                                        </p:cTn>
                                        <p:tgtEl>
                                          <p:spTgt spid="46"/>
                                        </p:tgtEl>
                                        <p:attrNameLst>
                                          <p:attrName>style.visibility</p:attrName>
                                        </p:attrNameLst>
                                      </p:cBhvr>
                                      <p:to>
                                        <p:strVal val="visible"/>
                                      </p:to>
                                    </p:set>
                                    <p:anim calcmode="lin" valueType="num">
                                      <p:cBhvr>
                                        <p:cTn id="15" dur="500" fill="hold"/>
                                        <p:tgtEl>
                                          <p:spTgt spid="46"/>
                                        </p:tgtEl>
                                        <p:attrNameLst>
                                          <p:attrName>ppt_w</p:attrName>
                                        </p:attrNameLst>
                                      </p:cBhvr>
                                      <p:tavLst>
                                        <p:tav tm="0">
                                          <p:val>
                                            <p:fltVal val="0"/>
                                          </p:val>
                                        </p:tav>
                                        <p:tav tm="100000">
                                          <p:val>
                                            <p:strVal val="#ppt_w"/>
                                          </p:val>
                                        </p:tav>
                                      </p:tavLst>
                                    </p:anim>
                                    <p:anim calcmode="lin" valueType="num">
                                      <p:cBhvr>
                                        <p:cTn id="16" dur="500" fill="hold"/>
                                        <p:tgtEl>
                                          <p:spTgt spid="46"/>
                                        </p:tgtEl>
                                        <p:attrNameLst>
                                          <p:attrName>ppt_h</p:attrName>
                                        </p:attrNameLst>
                                      </p:cBhvr>
                                      <p:tavLst>
                                        <p:tav tm="0">
                                          <p:val>
                                            <p:fltVal val="0"/>
                                          </p:val>
                                        </p:tav>
                                        <p:tav tm="100000">
                                          <p:val>
                                            <p:strVal val="#ppt_h"/>
                                          </p:val>
                                        </p:tav>
                                      </p:tavLst>
                                    </p:anim>
                                  </p:childTnLst>
                                </p:cTn>
                              </p:par>
                              <p:par>
                                <p:cTn id="17" presetID="12" presetClass="entr" presetSubtype="4" fill="hold" grpId="0" nodeType="withEffect">
                                  <p:stCondLst>
                                    <p:cond delay="500"/>
                                  </p:stCondLst>
                                  <p:childTnLst>
                                    <p:set>
                                      <p:cBhvr>
                                        <p:cTn id="18" dur="1" fill="hold">
                                          <p:stCondLst>
                                            <p:cond delay="0"/>
                                          </p:stCondLst>
                                        </p:cTn>
                                        <p:tgtEl>
                                          <p:spTgt spid="55"/>
                                        </p:tgtEl>
                                        <p:attrNameLst>
                                          <p:attrName>style.visibility</p:attrName>
                                        </p:attrNameLst>
                                      </p:cBhvr>
                                      <p:to>
                                        <p:strVal val="visible"/>
                                      </p:to>
                                    </p:set>
                                    <p:animEffect transition="in" filter="slide(fromBottom)">
                                      <p:cBhvr>
                                        <p:cTn id="19" dur="500"/>
                                        <p:tgtEl>
                                          <p:spTgt spid="55"/>
                                        </p:tgtEl>
                                      </p:cBhvr>
                                    </p:animEffect>
                                  </p:childTnLst>
                                </p:cTn>
                              </p:par>
                              <p:par>
                                <p:cTn id="20" presetID="47" presetClass="entr" presetSubtype="0" fill="hold" nodeType="withEffect">
                                  <p:stCondLst>
                                    <p:cond delay="100"/>
                                  </p:stCondLst>
                                  <p:childTnLst>
                                    <p:set>
                                      <p:cBhvr>
                                        <p:cTn id="21" dur="1" fill="hold">
                                          <p:stCondLst>
                                            <p:cond delay="0"/>
                                          </p:stCondLst>
                                        </p:cTn>
                                        <p:tgtEl>
                                          <p:spTgt spid="37"/>
                                        </p:tgtEl>
                                        <p:attrNameLst>
                                          <p:attrName>style.visibility</p:attrName>
                                        </p:attrNameLst>
                                      </p:cBhvr>
                                      <p:to>
                                        <p:strVal val="visible"/>
                                      </p:to>
                                    </p:set>
                                    <p:animEffect transition="in" filter="fade">
                                      <p:cBhvr>
                                        <p:cTn id="22" dur="500"/>
                                        <p:tgtEl>
                                          <p:spTgt spid="37"/>
                                        </p:tgtEl>
                                      </p:cBhvr>
                                    </p:animEffect>
                                    <p:anim calcmode="lin" valueType="num">
                                      <p:cBhvr>
                                        <p:cTn id="23" dur="500" fill="hold"/>
                                        <p:tgtEl>
                                          <p:spTgt spid="37"/>
                                        </p:tgtEl>
                                        <p:attrNameLst>
                                          <p:attrName>ppt_x</p:attrName>
                                        </p:attrNameLst>
                                      </p:cBhvr>
                                      <p:tavLst>
                                        <p:tav tm="0">
                                          <p:val>
                                            <p:strVal val="#ppt_x"/>
                                          </p:val>
                                        </p:tav>
                                        <p:tav tm="100000">
                                          <p:val>
                                            <p:strVal val="#ppt_x"/>
                                          </p:val>
                                        </p:tav>
                                      </p:tavLst>
                                    </p:anim>
                                    <p:anim calcmode="lin" valueType="num">
                                      <p:cBhvr>
                                        <p:cTn id="24" dur="500" fill="hold"/>
                                        <p:tgtEl>
                                          <p:spTgt spid="37"/>
                                        </p:tgtEl>
                                        <p:attrNameLst>
                                          <p:attrName>ppt_y</p:attrName>
                                        </p:attrNameLst>
                                      </p:cBhvr>
                                      <p:tavLst>
                                        <p:tav tm="0">
                                          <p:val>
                                            <p:strVal val="#ppt_y-.1"/>
                                          </p:val>
                                        </p:tav>
                                        <p:tav tm="100000">
                                          <p:val>
                                            <p:strVal val="#ppt_y"/>
                                          </p:val>
                                        </p:tav>
                                      </p:tavLst>
                                    </p:anim>
                                  </p:childTnLst>
                                </p:cTn>
                              </p:par>
                              <p:par>
                                <p:cTn id="25" presetID="23" presetClass="entr" presetSubtype="16" fill="hold" grpId="0" nodeType="withEffect">
                                  <p:stCondLst>
                                    <p:cond delay="600"/>
                                  </p:stCondLst>
                                  <p:childTnLst>
                                    <p:set>
                                      <p:cBhvr>
                                        <p:cTn id="26" dur="1" fill="hold">
                                          <p:stCondLst>
                                            <p:cond delay="0"/>
                                          </p:stCondLst>
                                        </p:cTn>
                                        <p:tgtEl>
                                          <p:spTgt spid="47"/>
                                        </p:tgtEl>
                                        <p:attrNameLst>
                                          <p:attrName>style.visibility</p:attrName>
                                        </p:attrNameLst>
                                      </p:cBhvr>
                                      <p:to>
                                        <p:strVal val="visible"/>
                                      </p:to>
                                    </p:set>
                                    <p:anim calcmode="lin" valueType="num">
                                      <p:cBhvr>
                                        <p:cTn id="27" dur="500" fill="hold"/>
                                        <p:tgtEl>
                                          <p:spTgt spid="47"/>
                                        </p:tgtEl>
                                        <p:attrNameLst>
                                          <p:attrName>ppt_w</p:attrName>
                                        </p:attrNameLst>
                                      </p:cBhvr>
                                      <p:tavLst>
                                        <p:tav tm="0">
                                          <p:val>
                                            <p:fltVal val="0"/>
                                          </p:val>
                                        </p:tav>
                                        <p:tav tm="100000">
                                          <p:val>
                                            <p:strVal val="#ppt_w"/>
                                          </p:val>
                                        </p:tav>
                                      </p:tavLst>
                                    </p:anim>
                                    <p:anim calcmode="lin" valueType="num">
                                      <p:cBhvr>
                                        <p:cTn id="28" dur="500" fill="hold"/>
                                        <p:tgtEl>
                                          <p:spTgt spid="47"/>
                                        </p:tgtEl>
                                        <p:attrNameLst>
                                          <p:attrName>ppt_h</p:attrName>
                                        </p:attrNameLst>
                                      </p:cBhvr>
                                      <p:tavLst>
                                        <p:tav tm="0">
                                          <p:val>
                                            <p:fltVal val="0"/>
                                          </p:val>
                                        </p:tav>
                                        <p:tav tm="100000">
                                          <p:val>
                                            <p:strVal val="#ppt_h"/>
                                          </p:val>
                                        </p:tav>
                                      </p:tavLst>
                                    </p:anim>
                                  </p:childTnLst>
                                </p:cTn>
                              </p:par>
                              <p:par>
                                <p:cTn id="29" presetID="12" presetClass="entr" presetSubtype="2" fill="hold" grpId="0" nodeType="withEffect">
                                  <p:stCondLst>
                                    <p:cond delay="600"/>
                                  </p:stCondLst>
                                  <p:childTnLst>
                                    <p:set>
                                      <p:cBhvr>
                                        <p:cTn id="30" dur="1" fill="hold">
                                          <p:stCondLst>
                                            <p:cond delay="0"/>
                                          </p:stCondLst>
                                        </p:cTn>
                                        <p:tgtEl>
                                          <p:spTgt spid="54"/>
                                        </p:tgtEl>
                                        <p:attrNameLst>
                                          <p:attrName>style.visibility</p:attrName>
                                        </p:attrNameLst>
                                      </p:cBhvr>
                                      <p:to>
                                        <p:strVal val="visible"/>
                                      </p:to>
                                    </p:set>
                                    <p:animEffect transition="in" filter="slide(fromRight)">
                                      <p:cBhvr>
                                        <p:cTn id="31" dur="500"/>
                                        <p:tgtEl>
                                          <p:spTgt spid="54"/>
                                        </p:tgtEl>
                                      </p:cBhvr>
                                    </p:animEffect>
                                  </p:childTnLst>
                                </p:cTn>
                              </p:par>
                              <p:par>
                                <p:cTn id="32" presetID="47" presetClass="entr" presetSubtype="0" fill="hold" nodeType="withEffect">
                                  <p:stCondLst>
                                    <p:cond delay="200"/>
                                  </p:stCondLst>
                                  <p:childTnLst>
                                    <p:set>
                                      <p:cBhvr>
                                        <p:cTn id="33" dur="1" fill="hold">
                                          <p:stCondLst>
                                            <p:cond delay="0"/>
                                          </p:stCondLst>
                                        </p:cTn>
                                        <p:tgtEl>
                                          <p:spTgt spid="40"/>
                                        </p:tgtEl>
                                        <p:attrNameLst>
                                          <p:attrName>style.visibility</p:attrName>
                                        </p:attrNameLst>
                                      </p:cBhvr>
                                      <p:to>
                                        <p:strVal val="visible"/>
                                      </p:to>
                                    </p:set>
                                    <p:animEffect transition="in" filter="fade">
                                      <p:cBhvr>
                                        <p:cTn id="34" dur="500"/>
                                        <p:tgtEl>
                                          <p:spTgt spid="40"/>
                                        </p:tgtEl>
                                      </p:cBhvr>
                                    </p:animEffect>
                                    <p:anim calcmode="lin" valueType="num">
                                      <p:cBhvr>
                                        <p:cTn id="35" dur="500" fill="hold"/>
                                        <p:tgtEl>
                                          <p:spTgt spid="40"/>
                                        </p:tgtEl>
                                        <p:attrNameLst>
                                          <p:attrName>ppt_x</p:attrName>
                                        </p:attrNameLst>
                                      </p:cBhvr>
                                      <p:tavLst>
                                        <p:tav tm="0">
                                          <p:val>
                                            <p:strVal val="#ppt_x"/>
                                          </p:val>
                                        </p:tav>
                                        <p:tav tm="100000">
                                          <p:val>
                                            <p:strVal val="#ppt_x"/>
                                          </p:val>
                                        </p:tav>
                                      </p:tavLst>
                                    </p:anim>
                                    <p:anim calcmode="lin" valueType="num">
                                      <p:cBhvr>
                                        <p:cTn id="36" dur="500" fill="hold"/>
                                        <p:tgtEl>
                                          <p:spTgt spid="40"/>
                                        </p:tgtEl>
                                        <p:attrNameLst>
                                          <p:attrName>ppt_y</p:attrName>
                                        </p:attrNameLst>
                                      </p:cBhvr>
                                      <p:tavLst>
                                        <p:tav tm="0">
                                          <p:val>
                                            <p:strVal val="#ppt_y-.1"/>
                                          </p:val>
                                        </p:tav>
                                        <p:tav tm="100000">
                                          <p:val>
                                            <p:strVal val="#ppt_y"/>
                                          </p:val>
                                        </p:tav>
                                      </p:tavLst>
                                    </p:anim>
                                  </p:childTnLst>
                                </p:cTn>
                              </p:par>
                              <p:par>
                                <p:cTn id="37" presetID="23" presetClass="entr" presetSubtype="16" fill="hold" grpId="0" nodeType="withEffect">
                                  <p:stCondLst>
                                    <p:cond delay="700"/>
                                  </p:stCondLst>
                                  <p:childTnLst>
                                    <p:set>
                                      <p:cBhvr>
                                        <p:cTn id="38" dur="1" fill="hold">
                                          <p:stCondLst>
                                            <p:cond delay="0"/>
                                          </p:stCondLst>
                                        </p:cTn>
                                        <p:tgtEl>
                                          <p:spTgt spid="50"/>
                                        </p:tgtEl>
                                        <p:attrNameLst>
                                          <p:attrName>style.visibility</p:attrName>
                                        </p:attrNameLst>
                                      </p:cBhvr>
                                      <p:to>
                                        <p:strVal val="visible"/>
                                      </p:to>
                                    </p:set>
                                    <p:anim calcmode="lin" valueType="num">
                                      <p:cBhvr>
                                        <p:cTn id="39" dur="500" fill="hold"/>
                                        <p:tgtEl>
                                          <p:spTgt spid="50"/>
                                        </p:tgtEl>
                                        <p:attrNameLst>
                                          <p:attrName>ppt_w</p:attrName>
                                        </p:attrNameLst>
                                      </p:cBhvr>
                                      <p:tavLst>
                                        <p:tav tm="0">
                                          <p:val>
                                            <p:fltVal val="0"/>
                                          </p:val>
                                        </p:tav>
                                        <p:tav tm="100000">
                                          <p:val>
                                            <p:strVal val="#ppt_w"/>
                                          </p:val>
                                        </p:tav>
                                      </p:tavLst>
                                    </p:anim>
                                    <p:anim calcmode="lin" valueType="num">
                                      <p:cBhvr>
                                        <p:cTn id="40" dur="500" fill="hold"/>
                                        <p:tgtEl>
                                          <p:spTgt spid="50"/>
                                        </p:tgtEl>
                                        <p:attrNameLst>
                                          <p:attrName>ppt_h</p:attrName>
                                        </p:attrNameLst>
                                      </p:cBhvr>
                                      <p:tavLst>
                                        <p:tav tm="0">
                                          <p:val>
                                            <p:fltVal val="0"/>
                                          </p:val>
                                        </p:tav>
                                        <p:tav tm="100000">
                                          <p:val>
                                            <p:strVal val="#ppt_h"/>
                                          </p:val>
                                        </p:tav>
                                      </p:tavLst>
                                    </p:anim>
                                  </p:childTnLst>
                                </p:cTn>
                              </p:par>
                              <p:par>
                                <p:cTn id="41" presetID="12" presetClass="entr" presetSubtype="8" fill="hold" grpId="0" nodeType="withEffect">
                                  <p:stCondLst>
                                    <p:cond delay="700"/>
                                  </p:stCondLst>
                                  <p:childTnLst>
                                    <p:set>
                                      <p:cBhvr>
                                        <p:cTn id="42" dur="1" fill="hold">
                                          <p:stCondLst>
                                            <p:cond delay="0"/>
                                          </p:stCondLst>
                                        </p:cTn>
                                        <p:tgtEl>
                                          <p:spTgt spid="52"/>
                                        </p:tgtEl>
                                        <p:attrNameLst>
                                          <p:attrName>style.visibility</p:attrName>
                                        </p:attrNameLst>
                                      </p:cBhvr>
                                      <p:to>
                                        <p:strVal val="visible"/>
                                      </p:to>
                                    </p:set>
                                    <p:animEffect transition="in" filter="slide(fromLeft)">
                                      <p:cBhvr>
                                        <p:cTn id="43" dur="500"/>
                                        <p:tgtEl>
                                          <p:spTgt spid="52"/>
                                        </p:tgtEl>
                                      </p:cBhvr>
                                    </p:animEffect>
                                  </p:childTnLst>
                                </p:cTn>
                              </p:par>
                              <p:par>
                                <p:cTn id="44" presetID="47" presetClass="entr" presetSubtype="0" fill="hold" nodeType="withEffect">
                                  <p:stCondLst>
                                    <p:cond delay="300"/>
                                  </p:stCondLst>
                                  <p:childTnLst>
                                    <p:set>
                                      <p:cBhvr>
                                        <p:cTn id="45" dur="1" fill="hold">
                                          <p:stCondLst>
                                            <p:cond delay="0"/>
                                          </p:stCondLst>
                                        </p:cTn>
                                        <p:tgtEl>
                                          <p:spTgt spid="31"/>
                                        </p:tgtEl>
                                        <p:attrNameLst>
                                          <p:attrName>style.visibility</p:attrName>
                                        </p:attrNameLst>
                                      </p:cBhvr>
                                      <p:to>
                                        <p:strVal val="visible"/>
                                      </p:to>
                                    </p:set>
                                    <p:animEffect transition="in" filter="fade">
                                      <p:cBhvr>
                                        <p:cTn id="46" dur="500"/>
                                        <p:tgtEl>
                                          <p:spTgt spid="31"/>
                                        </p:tgtEl>
                                      </p:cBhvr>
                                    </p:animEffect>
                                    <p:anim calcmode="lin" valueType="num">
                                      <p:cBhvr>
                                        <p:cTn id="47" dur="500" fill="hold"/>
                                        <p:tgtEl>
                                          <p:spTgt spid="31"/>
                                        </p:tgtEl>
                                        <p:attrNameLst>
                                          <p:attrName>ppt_x</p:attrName>
                                        </p:attrNameLst>
                                      </p:cBhvr>
                                      <p:tavLst>
                                        <p:tav tm="0">
                                          <p:val>
                                            <p:strVal val="#ppt_x"/>
                                          </p:val>
                                        </p:tav>
                                        <p:tav tm="100000">
                                          <p:val>
                                            <p:strVal val="#ppt_x"/>
                                          </p:val>
                                        </p:tav>
                                      </p:tavLst>
                                    </p:anim>
                                    <p:anim calcmode="lin" valueType="num">
                                      <p:cBhvr>
                                        <p:cTn id="48" dur="500" fill="hold"/>
                                        <p:tgtEl>
                                          <p:spTgt spid="31"/>
                                        </p:tgtEl>
                                        <p:attrNameLst>
                                          <p:attrName>ppt_y</p:attrName>
                                        </p:attrNameLst>
                                      </p:cBhvr>
                                      <p:tavLst>
                                        <p:tav tm="0">
                                          <p:val>
                                            <p:strVal val="#ppt_y-.1"/>
                                          </p:val>
                                        </p:tav>
                                        <p:tav tm="100000">
                                          <p:val>
                                            <p:strVal val="#ppt_y"/>
                                          </p:val>
                                        </p:tav>
                                      </p:tavLst>
                                    </p:anim>
                                  </p:childTnLst>
                                </p:cTn>
                              </p:par>
                              <p:par>
                                <p:cTn id="49" presetID="23" presetClass="entr" presetSubtype="16" fill="hold" grpId="0" nodeType="withEffect">
                                  <p:stCondLst>
                                    <p:cond delay="800"/>
                                  </p:stCondLst>
                                  <p:childTnLst>
                                    <p:set>
                                      <p:cBhvr>
                                        <p:cTn id="50" dur="1" fill="hold">
                                          <p:stCondLst>
                                            <p:cond delay="0"/>
                                          </p:stCondLst>
                                        </p:cTn>
                                        <p:tgtEl>
                                          <p:spTgt spid="48"/>
                                        </p:tgtEl>
                                        <p:attrNameLst>
                                          <p:attrName>style.visibility</p:attrName>
                                        </p:attrNameLst>
                                      </p:cBhvr>
                                      <p:to>
                                        <p:strVal val="visible"/>
                                      </p:to>
                                    </p:set>
                                    <p:anim calcmode="lin" valueType="num">
                                      <p:cBhvr>
                                        <p:cTn id="51" dur="500" fill="hold"/>
                                        <p:tgtEl>
                                          <p:spTgt spid="48"/>
                                        </p:tgtEl>
                                        <p:attrNameLst>
                                          <p:attrName>ppt_w</p:attrName>
                                        </p:attrNameLst>
                                      </p:cBhvr>
                                      <p:tavLst>
                                        <p:tav tm="0">
                                          <p:val>
                                            <p:fltVal val="0"/>
                                          </p:val>
                                        </p:tav>
                                        <p:tav tm="100000">
                                          <p:val>
                                            <p:strVal val="#ppt_w"/>
                                          </p:val>
                                        </p:tav>
                                      </p:tavLst>
                                    </p:anim>
                                    <p:anim calcmode="lin" valueType="num">
                                      <p:cBhvr>
                                        <p:cTn id="52" dur="500" fill="hold"/>
                                        <p:tgtEl>
                                          <p:spTgt spid="48"/>
                                        </p:tgtEl>
                                        <p:attrNameLst>
                                          <p:attrName>ppt_h</p:attrName>
                                        </p:attrNameLst>
                                      </p:cBhvr>
                                      <p:tavLst>
                                        <p:tav tm="0">
                                          <p:val>
                                            <p:fltVal val="0"/>
                                          </p:val>
                                        </p:tav>
                                        <p:tav tm="100000">
                                          <p:val>
                                            <p:strVal val="#ppt_h"/>
                                          </p:val>
                                        </p:tav>
                                      </p:tavLst>
                                    </p:anim>
                                  </p:childTnLst>
                                </p:cTn>
                              </p:par>
                              <p:par>
                                <p:cTn id="53" presetID="12" presetClass="entr" presetSubtype="2" fill="hold" grpId="0" nodeType="withEffect">
                                  <p:stCondLst>
                                    <p:cond delay="800"/>
                                  </p:stCondLst>
                                  <p:childTnLst>
                                    <p:set>
                                      <p:cBhvr>
                                        <p:cTn id="54" dur="1" fill="hold">
                                          <p:stCondLst>
                                            <p:cond delay="0"/>
                                          </p:stCondLst>
                                        </p:cTn>
                                        <p:tgtEl>
                                          <p:spTgt spid="53"/>
                                        </p:tgtEl>
                                        <p:attrNameLst>
                                          <p:attrName>style.visibility</p:attrName>
                                        </p:attrNameLst>
                                      </p:cBhvr>
                                      <p:to>
                                        <p:strVal val="visible"/>
                                      </p:to>
                                    </p:set>
                                    <p:animEffect transition="in" filter="slide(fromRight)">
                                      <p:cBhvr>
                                        <p:cTn id="55" dur="500"/>
                                        <p:tgtEl>
                                          <p:spTgt spid="53"/>
                                        </p:tgtEl>
                                      </p:cBhvr>
                                    </p:animEffect>
                                  </p:childTnLst>
                                </p:cTn>
                              </p:par>
                              <p:par>
                                <p:cTn id="56" presetID="47" presetClass="entr" presetSubtype="0" fill="hold" nodeType="withEffect">
                                  <p:stCondLst>
                                    <p:cond delay="400"/>
                                  </p:stCondLst>
                                  <p:childTnLst>
                                    <p:set>
                                      <p:cBhvr>
                                        <p:cTn id="57" dur="1" fill="hold">
                                          <p:stCondLst>
                                            <p:cond delay="0"/>
                                          </p:stCondLst>
                                        </p:cTn>
                                        <p:tgtEl>
                                          <p:spTgt spid="34"/>
                                        </p:tgtEl>
                                        <p:attrNameLst>
                                          <p:attrName>style.visibility</p:attrName>
                                        </p:attrNameLst>
                                      </p:cBhvr>
                                      <p:to>
                                        <p:strVal val="visible"/>
                                      </p:to>
                                    </p:set>
                                    <p:animEffect transition="in" filter="fade">
                                      <p:cBhvr>
                                        <p:cTn id="58" dur="500"/>
                                        <p:tgtEl>
                                          <p:spTgt spid="34"/>
                                        </p:tgtEl>
                                      </p:cBhvr>
                                    </p:animEffect>
                                    <p:anim calcmode="lin" valueType="num">
                                      <p:cBhvr>
                                        <p:cTn id="59" dur="500" fill="hold"/>
                                        <p:tgtEl>
                                          <p:spTgt spid="34"/>
                                        </p:tgtEl>
                                        <p:attrNameLst>
                                          <p:attrName>ppt_x</p:attrName>
                                        </p:attrNameLst>
                                      </p:cBhvr>
                                      <p:tavLst>
                                        <p:tav tm="0">
                                          <p:val>
                                            <p:strVal val="#ppt_x"/>
                                          </p:val>
                                        </p:tav>
                                        <p:tav tm="100000">
                                          <p:val>
                                            <p:strVal val="#ppt_x"/>
                                          </p:val>
                                        </p:tav>
                                      </p:tavLst>
                                    </p:anim>
                                    <p:anim calcmode="lin" valueType="num">
                                      <p:cBhvr>
                                        <p:cTn id="60" dur="500" fill="hold"/>
                                        <p:tgtEl>
                                          <p:spTgt spid="34"/>
                                        </p:tgtEl>
                                        <p:attrNameLst>
                                          <p:attrName>ppt_y</p:attrName>
                                        </p:attrNameLst>
                                      </p:cBhvr>
                                      <p:tavLst>
                                        <p:tav tm="0">
                                          <p:val>
                                            <p:strVal val="#ppt_y-.1"/>
                                          </p:val>
                                        </p:tav>
                                        <p:tav tm="100000">
                                          <p:val>
                                            <p:strVal val="#ppt_y"/>
                                          </p:val>
                                        </p:tav>
                                      </p:tavLst>
                                    </p:anim>
                                  </p:childTnLst>
                                </p:cTn>
                              </p:par>
                              <p:par>
                                <p:cTn id="61" presetID="23" presetClass="entr" presetSubtype="16" fill="hold" grpId="0" nodeType="withEffect">
                                  <p:stCondLst>
                                    <p:cond delay="900"/>
                                  </p:stCondLst>
                                  <p:childTnLst>
                                    <p:set>
                                      <p:cBhvr>
                                        <p:cTn id="62" dur="1" fill="hold">
                                          <p:stCondLst>
                                            <p:cond delay="0"/>
                                          </p:stCondLst>
                                        </p:cTn>
                                        <p:tgtEl>
                                          <p:spTgt spid="49"/>
                                        </p:tgtEl>
                                        <p:attrNameLst>
                                          <p:attrName>style.visibility</p:attrName>
                                        </p:attrNameLst>
                                      </p:cBhvr>
                                      <p:to>
                                        <p:strVal val="visible"/>
                                      </p:to>
                                    </p:set>
                                    <p:anim calcmode="lin" valueType="num">
                                      <p:cBhvr>
                                        <p:cTn id="63" dur="500" fill="hold"/>
                                        <p:tgtEl>
                                          <p:spTgt spid="49"/>
                                        </p:tgtEl>
                                        <p:attrNameLst>
                                          <p:attrName>ppt_w</p:attrName>
                                        </p:attrNameLst>
                                      </p:cBhvr>
                                      <p:tavLst>
                                        <p:tav tm="0">
                                          <p:val>
                                            <p:fltVal val="0"/>
                                          </p:val>
                                        </p:tav>
                                        <p:tav tm="100000">
                                          <p:val>
                                            <p:strVal val="#ppt_w"/>
                                          </p:val>
                                        </p:tav>
                                      </p:tavLst>
                                    </p:anim>
                                    <p:anim calcmode="lin" valueType="num">
                                      <p:cBhvr>
                                        <p:cTn id="64" dur="500" fill="hold"/>
                                        <p:tgtEl>
                                          <p:spTgt spid="49"/>
                                        </p:tgtEl>
                                        <p:attrNameLst>
                                          <p:attrName>ppt_h</p:attrName>
                                        </p:attrNameLst>
                                      </p:cBhvr>
                                      <p:tavLst>
                                        <p:tav tm="0">
                                          <p:val>
                                            <p:fltVal val="0"/>
                                          </p:val>
                                        </p:tav>
                                        <p:tav tm="100000">
                                          <p:val>
                                            <p:strVal val="#ppt_h"/>
                                          </p:val>
                                        </p:tav>
                                      </p:tavLst>
                                    </p:anim>
                                  </p:childTnLst>
                                </p:cTn>
                              </p:par>
                              <p:par>
                                <p:cTn id="65" presetID="12" presetClass="entr" presetSubtype="8" fill="hold" grpId="0" nodeType="withEffect">
                                  <p:stCondLst>
                                    <p:cond delay="900"/>
                                  </p:stCondLst>
                                  <p:childTnLst>
                                    <p:set>
                                      <p:cBhvr>
                                        <p:cTn id="66" dur="1" fill="hold">
                                          <p:stCondLst>
                                            <p:cond delay="0"/>
                                          </p:stCondLst>
                                        </p:cTn>
                                        <p:tgtEl>
                                          <p:spTgt spid="51"/>
                                        </p:tgtEl>
                                        <p:attrNameLst>
                                          <p:attrName>style.visibility</p:attrName>
                                        </p:attrNameLst>
                                      </p:cBhvr>
                                      <p:to>
                                        <p:strVal val="visible"/>
                                      </p:to>
                                    </p:set>
                                    <p:animEffect transition="in" filter="slide(fromLeft)">
                                      <p:cBhvr>
                                        <p:cTn id="67"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46" grpId="0" autoUpdateAnimBg="0"/>
      <p:bldP spid="47" grpId="0" autoUpdateAnimBg="0"/>
      <p:bldP spid="48" grpId="0" autoUpdateAnimBg="0"/>
      <p:bldP spid="49" grpId="0" autoUpdateAnimBg="0"/>
      <p:bldP spid="50" grpId="0" autoUpdateAnimBg="0"/>
      <p:bldP spid="51" grpId="0" autoUpdateAnimBg="0"/>
      <p:bldP spid="52" grpId="0" autoUpdateAnimBg="0"/>
      <p:bldP spid="53" grpId="0" autoUpdateAnimBg="0"/>
      <p:bldP spid="54" grpId="0" autoUpdateAnimBg="0"/>
      <p:bldP spid="55"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年度工作概述</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31" name="六边形 30"/>
          <p:cNvSpPr/>
          <p:nvPr/>
        </p:nvSpPr>
        <p:spPr>
          <a:xfrm rot="16200000">
            <a:off x="4191735" y="2783467"/>
            <a:ext cx="1142824" cy="1075598"/>
          </a:xfrm>
          <a:prstGeom prst="hexagon">
            <a:avLst/>
          </a:prstGeom>
          <a:solidFill>
            <a:srgbClr val="0070C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pic>
        <p:nvPicPr>
          <p:cNvPr id="32" name="图片 31"/>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4543494" y="3083561"/>
            <a:ext cx="452586" cy="452586"/>
          </a:xfrm>
          <a:prstGeom prst="rect">
            <a:avLst/>
          </a:prstGeom>
        </p:spPr>
      </p:pic>
      <p:sp>
        <p:nvSpPr>
          <p:cNvPr id="33" name="六边形 32"/>
          <p:cNvSpPr/>
          <p:nvPr/>
        </p:nvSpPr>
        <p:spPr>
          <a:xfrm rot="16200000">
            <a:off x="3615009" y="1831883"/>
            <a:ext cx="1142824" cy="1075598"/>
          </a:xfrm>
          <a:prstGeom prst="hexagon">
            <a:avLst/>
          </a:prstGeom>
          <a:solidFill>
            <a:srgbClr val="00B0F0"/>
          </a:solidFill>
          <a:ln w="15875"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pic>
        <p:nvPicPr>
          <p:cNvPr id="34" name="图片 33"/>
          <p:cNvPicPr>
            <a:picLocks noChangeAspect="1"/>
          </p:cNvPicPr>
          <p:nvPr/>
        </p:nvPicPr>
        <p:blipFill>
          <a:blip r:embed="rId4" cstate="print">
            <a:biLevel thresh="50000"/>
            <a:extLst>
              <a:ext uri="{28A0092B-C50C-407E-A947-70E740481C1C}">
                <a14:useLocalDpi xmlns:a14="http://schemas.microsoft.com/office/drawing/2010/main" val="0"/>
              </a:ext>
            </a:extLst>
          </a:blip>
          <a:stretch>
            <a:fillRect/>
          </a:stretch>
        </p:blipFill>
        <p:spPr>
          <a:xfrm>
            <a:off x="3966768" y="2131976"/>
            <a:ext cx="452586" cy="452586"/>
          </a:xfrm>
          <a:prstGeom prst="rect">
            <a:avLst/>
          </a:prstGeom>
        </p:spPr>
      </p:pic>
      <p:sp>
        <p:nvSpPr>
          <p:cNvPr id="35" name="六边形 34"/>
          <p:cNvSpPr/>
          <p:nvPr/>
        </p:nvSpPr>
        <p:spPr>
          <a:xfrm rot="16200000">
            <a:off x="3034424" y="2783466"/>
            <a:ext cx="1142824" cy="1075598"/>
          </a:xfrm>
          <a:prstGeom prst="hexagon">
            <a:avLst/>
          </a:prstGeom>
          <a:solidFill>
            <a:schemeClr val="bg1">
              <a:lumMod val="50000"/>
            </a:schemeClr>
          </a:solidFill>
          <a:ln w="15875"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pic>
        <p:nvPicPr>
          <p:cNvPr id="36" name="图片 35"/>
          <p:cNvPicPr>
            <a:picLocks noChangeAspect="1"/>
          </p:cNvPicPr>
          <p:nvPr/>
        </p:nvPicPr>
        <p:blipFill>
          <a:blip r:embed="rId5" cstate="print">
            <a:biLevel thresh="50000"/>
            <a:extLst>
              <a:ext uri="{28A0092B-C50C-407E-A947-70E740481C1C}">
                <a14:useLocalDpi xmlns:a14="http://schemas.microsoft.com/office/drawing/2010/main" val="0"/>
              </a:ext>
            </a:extLst>
          </a:blip>
          <a:stretch>
            <a:fillRect/>
          </a:stretch>
        </p:blipFill>
        <p:spPr>
          <a:xfrm>
            <a:off x="3386183" y="3083560"/>
            <a:ext cx="452586" cy="452586"/>
          </a:xfrm>
          <a:prstGeom prst="rect">
            <a:avLst/>
          </a:prstGeom>
        </p:spPr>
      </p:pic>
      <p:sp>
        <p:nvSpPr>
          <p:cNvPr id="37" name="六边形 36"/>
          <p:cNvSpPr/>
          <p:nvPr/>
        </p:nvSpPr>
        <p:spPr>
          <a:xfrm rot="16200000">
            <a:off x="3615009" y="3766795"/>
            <a:ext cx="1142824" cy="1075598"/>
          </a:xfrm>
          <a:prstGeom prst="hexagon">
            <a:avLst/>
          </a:prstGeom>
          <a:solidFill>
            <a:srgbClr val="00B0F0"/>
          </a:solidFill>
          <a:ln w="15875"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pic>
        <p:nvPicPr>
          <p:cNvPr id="38" name="图片 37"/>
          <p:cNvPicPr>
            <a:picLocks noChangeAspect="1"/>
          </p:cNvPicPr>
          <p:nvPr/>
        </p:nvPicPr>
        <p:blipFill>
          <a:blip r:embed="rId6">
            <a:biLevel thresh="50000"/>
            <a:extLst>
              <a:ext uri="{28A0092B-C50C-407E-A947-70E740481C1C}">
                <a14:useLocalDpi xmlns:a14="http://schemas.microsoft.com/office/drawing/2010/main" val="0"/>
              </a:ext>
            </a:extLst>
          </a:blip>
          <a:stretch>
            <a:fillRect/>
          </a:stretch>
        </p:blipFill>
        <p:spPr>
          <a:xfrm>
            <a:off x="3966768" y="4066889"/>
            <a:ext cx="452586" cy="452586"/>
          </a:xfrm>
          <a:prstGeom prst="rect">
            <a:avLst/>
          </a:prstGeom>
        </p:spPr>
      </p:pic>
      <p:sp>
        <p:nvSpPr>
          <p:cNvPr id="39" name="六边形 38"/>
          <p:cNvSpPr/>
          <p:nvPr/>
        </p:nvSpPr>
        <p:spPr>
          <a:xfrm rot="16200000">
            <a:off x="4814487" y="3717604"/>
            <a:ext cx="1142824" cy="1075598"/>
          </a:xfrm>
          <a:prstGeom prst="hexagon">
            <a:avLst/>
          </a:prstGeom>
          <a:solidFill>
            <a:schemeClr val="bg1">
              <a:lumMod val="50000"/>
            </a:schemeClr>
          </a:solidFill>
          <a:ln w="15875"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pic>
        <p:nvPicPr>
          <p:cNvPr id="40" name="图片 39"/>
          <p:cNvPicPr>
            <a:picLocks noChangeAspect="1"/>
          </p:cNvPicPr>
          <p:nvPr/>
        </p:nvPicPr>
        <p:blipFill>
          <a:blip r:embed="rId7" cstate="print">
            <a:biLevel thresh="50000"/>
            <a:extLst>
              <a:ext uri="{28A0092B-C50C-407E-A947-70E740481C1C}">
                <a14:useLocalDpi xmlns:a14="http://schemas.microsoft.com/office/drawing/2010/main" val="0"/>
              </a:ext>
            </a:extLst>
          </a:blip>
          <a:stretch>
            <a:fillRect/>
          </a:stretch>
        </p:blipFill>
        <p:spPr>
          <a:xfrm>
            <a:off x="5166246" y="4013261"/>
            <a:ext cx="452586" cy="484284"/>
          </a:xfrm>
          <a:prstGeom prst="rect">
            <a:avLst/>
          </a:prstGeom>
        </p:spPr>
      </p:pic>
      <p:sp>
        <p:nvSpPr>
          <p:cNvPr id="41" name="六边形 40"/>
          <p:cNvSpPr/>
          <p:nvPr/>
        </p:nvSpPr>
        <p:spPr>
          <a:xfrm rot="16200000">
            <a:off x="5345646" y="2758164"/>
            <a:ext cx="1142824" cy="1075598"/>
          </a:xfrm>
          <a:prstGeom prst="hexagon">
            <a:avLst/>
          </a:prstGeom>
          <a:solidFill>
            <a:srgbClr val="00B0F0"/>
          </a:solidFill>
          <a:ln w="15875"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pic>
        <p:nvPicPr>
          <p:cNvPr id="42" name="图片 41"/>
          <p:cNvPicPr>
            <a:picLocks noChangeAspect="1"/>
          </p:cNvPicPr>
          <p:nvPr/>
        </p:nvPicPr>
        <p:blipFill>
          <a:blip r:embed="rId8" cstate="print">
            <a:biLevel thresh="50000"/>
            <a:extLst>
              <a:ext uri="{28A0092B-C50C-407E-A947-70E740481C1C}">
                <a14:useLocalDpi xmlns:a14="http://schemas.microsoft.com/office/drawing/2010/main" val="0"/>
              </a:ext>
            </a:extLst>
          </a:blip>
          <a:stretch>
            <a:fillRect/>
          </a:stretch>
        </p:blipFill>
        <p:spPr>
          <a:xfrm>
            <a:off x="5690840" y="3182074"/>
            <a:ext cx="473540" cy="263077"/>
          </a:xfrm>
          <a:prstGeom prst="rect">
            <a:avLst/>
          </a:prstGeom>
        </p:spPr>
      </p:pic>
      <p:sp>
        <p:nvSpPr>
          <p:cNvPr id="43" name="六边形 42"/>
          <p:cNvSpPr/>
          <p:nvPr/>
        </p:nvSpPr>
        <p:spPr>
          <a:xfrm rot="16200000">
            <a:off x="4794530" y="1801573"/>
            <a:ext cx="1142824" cy="1075598"/>
          </a:xfrm>
          <a:prstGeom prst="hexagon">
            <a:avLst/>
          </a:prstGeom>
          <a:solidFill>
            <a:schemeClr val="bg1">
              <a:lumMod val="50000"/>
            </a:schemeClr>
          </a:solidFill>
          <a:ln w="15875"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itchFamily="34" charset="-122"/>
              <a:ea typeface="微软雅黑" pitchFamily="34" charset="-122"/>
            </a:endParaRPr>
          </a:p>
        </p:txBody>
      </p:sp>
      <p:pic>
        <p:nvPicPr>
          <p:cNvPr id="44" name="图片 43"/>
          <p:cNvPicPr>
            <a:picLocks noChangeAspect="1"/>
          </p:cNvPicPr>
          <p:nvPr/>
        </p:nvPicPr>
        <p:blipFill>
          <a:blip r:embed="rId9">
            <a:biLevel thresh="50000"/>
            <a:extLst>
              <a:ext uri="{28A0092B-C50C-407E-A947-70E740481C1C}">
                <a14:useLocalDpi xmlns:a14="http://schemas.microsoft.com/office/drawing/2010/main" val="0"/>
              </a:ext>
            </a:extLst>
          </a:blip>
          <a:stretch>
            <a:fillRect/>
          </a:stretch>
        </p:blipFill>
        <p:spPr>
          <a:xfrm>
            <a:off x="5050235" y="2010346"/>
            <a:ext cx="658051" cy="658051"/>
          </a:xfrm>
          <a:prstGeom prst="rect">
            <a:avLst/>
          </a:prstGeom>
        </p:spPr>
      </p:pic>
      <p:sp>
        <p:nvSpPr>
          <p:cNvPr id="45" name="矩形 44"/>
          <p:cNvSpPr/>
          <p:nvPr/>
        </p:nvSpPr>
        <p:spPr>
          <a:xfrm flipH="1">
            <a:off x="6092374" y="2138325"/>
            <a:ext cx="2624771" cy="461637"/>
          </a:xfrm>
          <a:prstGeom prst="rect">
            <a:avLst/>
          </a:prstGeom>
          <a:effectLst/>
        </p:spPr>
        <p:txBody>
          <a:bodyPr wrap="square" lIns="121893" tIns="60946" rIns="121893" bIns="60946">
            <a:spAutoFit/>
          </a:bodyPr>
          <a:lstStyle/>
          <a:p>
            <a:r>
              <a:rPr lang="zh-CN" altLang="en-US" sz="1100" dirty="0">
                <a:solidFill>
                  <a:schemeClr val="tx1">
                    <a:lumMod val="95000"/>
                    <a:lumOff val="5000"/>
                  </a:schemeClr>
                </a:solidFill>
                <a:latin typeface="微软雅黑" pitchFamily="34" charset="-122"/>
                <a:ea typeface="微软雅黑" pitchFamily="34" charset="-122"/>
              </a:rPr>
              <a:t>您的内容打在这里，或者通过复制您的文本后，在此框中选择粘贴</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46" name="矩形 45"/>
          <p:cNvSpPr/>
          <p:nvPr/>
        </p:nvSpPr>
        <p:spPr>
          <a:xfrm>
            <a:off x="6102740" y="1892749"/>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75000"/>
                    <a:lumOff val="25000"/>
                  </a:schemeClr>
                </a:solidFill>
                <a:latin typeface="微软雅黑" pitchFamily="34" charset="-122"/>
                <a:ea typeface="微软雅黑" pitchFamily="34" charset="-122"/>
              </a:rPr>
              <a:t>这里</a:t>
            </a:r>
            <a:r>
              <a:rPr lang="zh-CN" altLang="en-US" sz="1400" b="1" dirty="0" smtClean="0">
                <a:solidFill>
                  <a:schemeClr val="tx1">
                    <a:lumMod val="75000"/>
                    <a:lumOff val="25000"/>
                  </a:schemeClr>
                </a:solidFill>
                <a:latin typeface="微软雅黑" pitchFamily="34" charset="-122"/>
                <a:ea typeface="微软雅黑" pitchFamily="34" charset="-122"/>
              </a:rPr>
              <a:t>填写标题</a:t>
            </a:r>
            <a:endParaRPr lang="en-US" altLang="zh-CN" sz="1400" b="1" dirty="0">
              <a:solidFill>
                <a:schemeClr val="tx1">
                  <a:lumMod val="75000"/>
                  <a:lumOff val="25000"/>
                </a:schemeClr>
              </a:solidFill>
              <a:latin typeface="微软雅黑" pitchFamily="34" charset="-122"/>
              <a:ea typeface="微软雅黑" pitchFamily="34" charset="-122"/>
            </a:endParaRPr>
          </a:p>
        </p:txBody>
      </p:sp>
      <p:sp>
        <p:nvSpPr>
          <p:cNvPr id="47" name="矩形 46"/>
          <p:cNvSpPr/>
          <p:nvPr/>
        </p:nvSpPr>
        <p:spPr>
          <a:xfrm flipH="1">
            <a:off x="6699756" y="3146065"/>
            <a:ext cx="2444243" cy="461637"/>
          </a:xfrm>
          <a:prstGeom prst="rect">
            <a:avLst/>
          </a:prstGeom>
          <a:effectLst/>
        </p:spPr>
        <p:txBody>
          <a:bodyPr wrap="square" lIns="121893" tIns="60946" rIns="121893" bIns="60946">
            <a:spAutoFit/>
          </a:bodyPr>
          <a:lstStyle/>
          <a:p>
            <a:r>
              <a:rPr lang="zh-CN" altLang="en-US" sz="1100" dirty="0">
                <a:solidFill>
                  <a:schemeClr val="tx1">
                    <a:lumMod val="95000"/>
                    <a:lumOff val="5000"/>
                  </a:schemeClr>
                </a:solidFill>
                <a:latin typeface="微软雅黑" pitchFamily="34" charset="-122"/>
                <a:ea typeface="微软雅黑" pitchFamily="34" charset="-122"/>
              </a:rPr>
              <a:t>您的内容打在这里，或者通过复制您的文本后，在此框中选择粘贴</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48" name="矩形 47"/>
          <p:cNvSpPr/>
          <p:nvPr/>
        </p:nvSpPr>
        <p:spPr>
          <a:xfrm>
            <a:off x="6710123" y="2900489"/>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75000"/>
                    <a:lumOff val="25000"/>
                  </a:schemeClr>
                </a:solidFill>
                <a:latin typeface="微软雅黑" pitchFamily="34" charset="-122"/>
                <a:ea typeface="微软雅黑" pitchFamily="34" charset="-122"/>
              </a:rPr>
              <a:t>这里</a:t>
            </a:r>
            <a:r>
              <a:rPr lang="zh-CN" altLang="en-US" sz="1400" b="1" dirty="0" smtClean="0">
                <a:solidFill>
                  <a:schemeClr val="tx1">
                    <a:lumMod val="75000"/>
                    <a:lumOff val="25000"/>
                  </a:schemeClr>
                </a:solidFill>
                <a:latin typeface="微软雅黑" pitchFamily="34" charset="-122"/>
                <a:ea typeface="微软雅黑" pitchFamily="34" charset="-122"/>
              </a:rPr>
              <a:t>填写标题</a:t>
            </a:r>
            <a:endParaRPr lang="en-US" altLang="zh-CN" sz="1400" b="1" dirty="0">
              <a:solidFill>
                <a:schemeClr val="tx1">
                  <a:lumMod val="75000"/>
                  <a:lumOff val="25000"/>
                </a:schemeClr>
              </a:solidFill>
              <a:latin typeface="微软雅黑" pitchFamily="34" charset="-122"/>
              <a:ea typeface="微软雅黑" pitchFamily="34" charset="-122"/>
            </a:endParaRPr>
          </a:p>
        </p:txBody>
      </p:sp>
      <p:sp>
        <p:nvSpPr>
          <p:cNvPr id="49" name="矩形 48"/>
          <p:cNvSpPr/>
          <p:nvPr/>
        </p:nvSpPr>
        <p:spPr>
          <a:xfrm flipH="1">
            <a:off x="6128211" y="4236684"/>
            <a:ext cx="2624771" cy="461637"/>
          </a:xfrm>
          <a:prstGeom prst="rect">
            <a:avLst/>
          </a:prstGeom>
          <a:effectLst/>
        </p:spPr>
        <p:txBody>
          <a:bodyPr wrap="square" lIns="121893" tIns="60946" rIns="121893" bIns="60946">
            <a:spAutoFit/>
          </a:bodyPr>
          <a:lstStyle/>
          <a:p>
            <a:r>
              <a:rPr lang="zh-CN" altLang="en-US" sz="1100" dirty="0">
                <a:solidFill>
                  <a:schemeClr val="tx1">
                    <a:lumMod val="95000"/>
                    <a:lumOff val="5000"/>
                  </a:schemeClr>
                </a:solidFill>
                <a:latin typeface="微软雅黑" pitchFamily="34" charset="-122"/>
                <a:ea typeface="微软雅黑" pitchFamily="34" charset="-122"/>
              </a:rPr>
              <a:t>您的内容打在这里，或者通过复制您的文本后，在此框中选择粘贴</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50" name="矩形 49"/>
          <p:cNvSpPr/>
          <p:nvPr/>
        </p:nvSpPr>
        <p:spPr>
          <a:xfrm>
            <a:off x="6138577" y="3991108"/>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75000"/>
                    <a:lumOff val="25000"/>
                  </a:schemeClr>
                </a:solidFill>
                <a:latin typeface="微软雅黑" pitchFamily="34" charset="-122"/>
                <a:ea typeface="微软雅黑" pitchFamily="34" charset="-122"/>
              </a:rPr>
              <a:t>这里</a:t>
            </a:r>
            <a:r>
              <a:rPr lang="zh-CN" altLang="en-US" sz="1400" b="1" dirty="0" smtClean="0">
                <a:solidFill>
                  <a:schemeClr val="tx1">
                    <a:lumMod val="75000"/>
                    <a:lumOff val="25000"/>
                  </a:schemeClr>
                </a:solidFill>
                <a:latin typeface="微软雅黑" pitchFamily="34" charset="-122"/>
                <a:ea typeface="微软雅黑" pitchFamily="34" charset="-122"/>
              </a:rPr>
              <a:t>填写标题</a:t>
            </a:r>
            <a:endParaRPr lang="en-US" altLang="zh-CN" sz="1400" b="1" dirty="0">
              <a:solidFill>
                <a:schemeClr val="tx1">
                  <a:lumMod val="75000"/>
                  <a:lumOff val="25000"/>
                </a:schemeClr>
              </a:solidFill>
              <a:latin typeface="微软雅黑" pitchFamily="34" charset="-122"/>
              <a:ea typeface="微软雅黑" pitchFamily="34" charset="-122"/>
            </a:endParaRPr>
          </a:p>
        </p:txBody>
      </p:sp>
      <p:sp>
        <p:nvSpPr>
          <p:cNvPr id="51" name="矩形 50"/>
          <p:cNvSpPr/>
          <p:nvPr/>
        </p:nvSpPr>
        <p:spPr>
          <a:xfrm flipH="1">
            <a:off x="719503" y="4301250"/>
            <a:ext cx="2624771" cy="461637"/>
          </a:xfrm>
          <a:prstGeom prst="rect">
            <a:avLst/>
          </a:prstGeom>
          <a:effectLst/>
        </p:spPr>
        <p:txBody>
          <a:bodyPr wrap="square" lIns="121893" tIns="60946" rIns="121893" bIns="60946">
            <a:spAutoFit/>
          </a:bodyPr>
          <a:lstStyle/>
          <a:p>
            <a:r>
              <a:rPr lang="zh-CN" altLang="en-US" sz="1100" dirty="0">
                <a:solidFill>
                  <a:schemeClr val="tx1">
                    <a:lumMod val="95000"/>
                    <a:lumOff val="5000"/>
                  </a:schemeClr>
                </a:solidFill>
                <a:latin typeface="微软雅黑" pitchFamily="34" charset="-122"/>
                <a:ea typeface="微软雅黑" pitchFamily="34" charset="-122"/>
              </a:rPr>
              <a:t>您的内容打在这里，或者通过复制您的文本后，在此框中选择粘贴</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52" name="矩形 51"/>
          <p:cNvSpPr/>
          <p:nvPr/>
        </p:nvSpPr>
        <p:spPr>
          <a:xfrm>
            <a:off x="1593966" y="4021216"/>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75000"/>
                    <a:lumOff val="25000"/>
                  </a:schemeClr>
                </a:solidFill>
                <a:latin typeface="微软雅黑" pitchFamily="34" charset="-122"/>
                <a:ea typeface="微软雅黑" pitchFamily="34" charset="-122"/>
              </a:rPr>
              <a:t>这里</a:t>
            </a:r>
            <a:r>
              <a:rPr lang="zh-CN" altLang="en-US" sz="1400" b="1" dirty="0" smtClean="0">
                <a:solidFill>
                  <a:schemeClr val="tx1">
                    <a:lumMod val="75000"/>
                    <a:lumOff val="25000"/>
                  </a:schemeClr>
                </a:solidFill>
                <a:latin typeface="微软雅黑" pitchFamily="34" charset="-122"/>
                <a:ea typeface="微软雅黑" pitchFamily="34" charset="-122"/>
              </a:rPr>
              <a:t>填写标题</a:t>
            </a:r>
            <a:endParaRPr lang="en-US" altLang="zh-CN" sz="1400" b="1" dirty="0">
              <a:solidFill>
                <a:schemeClr val="tx1">
                  <a:lumMod val="75000"/>
                  <a:lumOff val="25000"/>
                </a:schemeClr>
              </a:solidFill>
              <a:latin typeface="微软雅黑" pitchFamily="34" charset="-122"/>
              <a:ea typeface="微软雅黑" pitchFamily="34" charset="-122"/>
            </a:endParaRPr>
          </a:p>
        </p:txBody>
      </p:sp>
      <p:sp>
        <p:nvSpPr>
          <p:cNvPr id="53" name="矩形 52"/>
          <p:cNvSpPr/>
          <p:nvPr/>
        </p:nvSpPr>
        <p:spPr>
          <a:xfrm flipH="1">
            <a:off x="443267" y="3190820"/>
            <a:ext cx="2624771" cy="461637"/>
          </a:xfrm>
          <a:prstGeom prst="rect">
            <a:avLst/>
          </a:prstGeom>
          <a:effectLst/>
        </p:spPr>
        <p:txBody>
          <a:bodyPr wrap="square" lIns="121893" tIns="60946" rIns="121893" bIns="60946">
            <a:spAutoFit/>
          </a:bodyPr>
          <a:lstStyle/>
          <a:p>
            <a:r>
              <a:rPr lang="zh-CN" altLang="en-US" sz="1100" dirty="0">
                <a:solidFill>
                  <a:schemeClr val="tx1">
                    <a:lumMod val="95000"/>
                    <a:lumOff val="5000"/>
                  </a:schemeClr>
                </a:solidFill>
                <a:latin typeface="微软雅黑" pitchFamily="34" charset="-122"/>
                <a:ea typeface="微软雅黑" pitchFamily="34" charset="-122"/>
              </a:rPr>
              <a:t>您</a:t>
            </a:r>
            <a:r>
              <a:rPr lang="zh-CN" altLang="en-US" sz="1100" dirty="0" smtClean="0">
                <a:solidFill>
                  <a:schemeClr val="tx1">
                    <a:lumMod val="95000"/>
                    <a:lumOff val="5000"/>
                  </a:schemeClr>
                </a:solidFill>
                <a:latin typeface="微软雅黑" pitchFamily="34" charset="-122"/>
                <a:ea typeface="微软雅黑" pitchFamily="34" charset="-122"/>
              </a:rPr>
              <a:t>的</a:t>
            </a:r>
            <a:r>
              <a:rPr lang="zh-CN" altLang="en-US" sz="1100" dirty="0">
                <a:solidFill>
                  <a:schemeClr val="tx1">
                    <a:lumMod val="95000"/>
                    <a:lumOff val="5000"/>
                  </a:schemeClr>
                </a:solidFill>
                <a:latin typeface="微软雅黑" pitchFamily="34" charset="-122"/>
                <a:ea typeface="微软雅黑" pitchFamily="34" charset="-122"/>
              </a:rPr>
              <a:t>内容打在这里，或者通过复制您的文本后，在此框中选择</a:t>
            </a:r>
            <a:r>
              <a:rPr lang="zh-CN" altLang="en-US" sz="1100" dirty="0" smtClean="0">
                <a:solidFill>
                  <a:schemeClr val="tx1">
                    <a:lumMod val="95000"/>
                    <a:lumOff val="5000"/>
                  </a:schemeClr>
                </a:solidFill>
                <a:latin typeface="微软雅黑" pitchFamily="34" charset="-122"/>
                <a:ea typeface="微软雅黑" pitchFamily="34" charset="-122"/>
              </a:rPr>
              <a:t>粘贴</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54" name="矩形 53"/>
          <p:cNvSpPr/>
          <p:nvPr/>
        </p:nvSpPr>
        <p:spPr>
          <a:xfrm>
            <a:off x="1317728" y="2910786"/>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75000"/>
                    <a:lumOff val="25000"/>
                  </a:schemeClr>
                </a:solidFill>
                <a:latin typeface="微软雅黑" pitchFamily="34" charset="-122"/>
                <a:ea typeface="微软雅黑" pitchFamily="34" charset="-122"/>
              </a:rPr>
              <a:t>这里</a:t>
            </a:r>
            <a:r>
              <a:rPr lang="zh-CN" altLang="en-US" sz="1400" b="1" dirty="0" smtClean="0">
                <a:solidFill>
                  <a:schemeClr val="tx1">
                    <a:lumMod val="75000"/>
                    <a:lumOff val="25000"/>
                  </a:schemeClr>
                </a:solidFill>
                <a:latin typeface="微软雅黑" pitchFamily="34" charset="-122"/>
                <a:ea typeface="微软雅黑" pitchFamily="34" charset="-122"/>
              </a:rPr>
              <a:t>填写标题</a:t>
            </a:r>
            <a:endParaRPr lang="en-US" altLang="zh-CN" sz="1400" b="1" dirty="0">
              <a:solidFill>
                <a:schemeClr val="tx1">
                  <a:lumMod val="75000"/>
                  <a:lumOff val="25000"/>
                </a:schemeClr>
              </a:solidFill>
              <a:latin typeface="微软雅黑" pitchFamily="34" charset="-122"/>
              <a:ea typeface="微软雅黑" pitchFamily="34" charset="-122"/>
            </a:endParaRPr>
          </a:p>
        </p:txBody>
      </p:sp>
      <p:sp>
        <p:nvSpPr>
          <p:cNvPr id="55" name="矩形 54"/>
          <p:cNvSpPr/>
          <p:nvPr/>
        </p:nvSpPr>
        <p:spPr>
          <a:xfrm flipH="1">
            <a:off x="611557" y="2172784"/>
            <a:ext cx="2831831" cy="461637"/>
          </a:xfrm>
          <a:prstGeom prst="rect">
            <a:avLst/>
          </a:prstGeom>
          <a:effectLst/>
        </p:spPr>
        <p:txBody>
          <a:bodyPr wrap="square" lIns="121893" tIns="60946" rIns="121893" bIns="60946">
            <a:spAutoFit/>
          </a:bodyPr>
          <a:lstStyle/>
          <a:p>
            <a:r>
              <a:rPr lang="zh-CN" altLang="en-US" sz="1100" dirty="0">
                <a:solidFill>
                  <a:schemeClr val="tx1">
                    <a:lumMod val="95000"/>
                    <a:lumOff val="5000"/>
                  </a:schemeClr>
                </a:solidFill>
                <a:latin typeface="微软雅黑" pitchFamily="34" charset="-122"/>
                <a:ea typeface="微软雅黑" pitchFamily="34" charset="-122"/>
              </a:rPr>
              <a:t>您的内容打在这里，或者通过复制您的文本后，在此框中选择粘贴</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56" name="矩形 55"/>
          <p:cNvSpPr/>
          <p:nvPr/>
        </p:nvSpPr>
        <p:spPr>
          <a:xfrm>
            <a:off x="1693079" y="1892749"/>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75000"/>
                    <a:lumOff val="25000"/>
                  </a:schemeClr>
                </a:solidFill>
                <a:latin typeface="微软雅黑" pitchFamily="34" charset="-122"/>
                <a:ea typeface="微软雅黑" pitchFamily="34" charset="-122"/>
              </a:rPr>
              <a:t>这里</a:t>
            </a:r>
            <a:r>
              <a:rPr lang="zh-CN" altLang="en-US" sz="1400" b="1" dirty="0" smtClean="0">
                <a:solidFill>
                  <a:schemeClr val="tx1">
                    <a:lumMod val="75000"/>
                    <a:lumOff val="25000"/>
                  </a:schemeClr>
                </a:solidFill>
                <a:latin typeface="微软雅黑" pitchFamily="34" charset="-122"/>
                <a:ea typeface="微软雅黑" pitchFamily="34" charset="-122"/>
              </a:rPr>
              <a:t>填写标题</a:t>
            </a:r>
            <a:endParaRPr lang="en-US" altLang="zh-CN" sz="1400" b="1" dirty="0">
              <a:solidFill>
                <a:schemeClr val="tx1">
                  <a:lumMod val="75000"/>
                  <a:lumOff val="25000"/>
                </a:schemeClr>
              </a:solidFill>
              <a:latin typeface="微软雅黑" pitchFamily="34" charset="-122"/>
              <a:ea typeface="微软雅黑" pitchFamily="34" charset="-122"/>
            </a:endParaRPr>
          </a:p>
        </p:txBody>
      </p:sp>
      <p:sp>
        <p:nvSpPr>
          <p:cNvPr id="57" name="TextBox 30"/>
          <p:cNvSpPr txBox="1"/>
          <p:nvPr/>
        </p:nvSpPr>
        <p:spPr>
          <a:xfrm>
            <a:off x="422039" y="793036"/>
            <a:ext cx="902811" cy="307777"/>
          </a:xfrm>
          <a:prstGeom prst="rect">
            <a:avLst/>
          </a:prstGeom>
          <a:noFill/>
        </p:spPr>
        <p:txBody>
          <a:bodyPr wrap="none" rtlCol="0">
            <a:spAutoFit/>
          </a:bodyPr>
          <a:lstStyle/>
          <a:p>
            <a:r>
              <a:rPr lang="zh-CN" altLang="en-US" sz="1400" dirty="0" smtClean="0">
                <a:solidFill>
                  <a:schemeClr val="tx1">
                    <a:lumMod val="85000"/>
                    <a:lumOff val="15000"/>
                  </a:schemeClr>
                </a:solidFill>
                <a:latin typeface="微软雅黑" pitchFamily="34" charset="-122"/>
                <a:ea typeface="微软雅黑" pitchFamily="34" charset="-122"/>
              </a:rPr>
              <a:t>添加标题</a:t>
            </a:r>
            <a:endParaRPr lang="zh-CN" altLang="en-US" sz="1400" dirty="0">
              <a:solidFill>
                <a:schemeClr val="tx1">
                  <a:lumMod val="85000"/>
                  <a:lumOff val="15000"/>
                </a:schemeClr>
              </a:solidFill>
              <a:latin typeface="微软雅黑" pitchFamily="34" charset="-122"/>
              <a:ea typeface="微软雅黑" pitchFamily="34" charset="-122"/>
            </a:endParaRPr>
          </a:p>
        </p:txBody>
      </p:sp>
      <p:sp>
        <p:nvSpPr>
          <p:cNvPr id="58" name="TextBox 29"/>
          <p:cNvSpPr txBox="1"/>
          <p:nvPr/>
        </p:nvSpPr>
        <p:spPr>
          <a:xfrm>
            <a:off x="422039" y="1078646"/>
            <a:ext cx="8038391" cy="572464"/>
          </a:xfrm>
          <a:prstGeom prst="rect">
            <a:avLst/>
          </a:prstGeom>
          <a:noFill/>
        </p:spPr>
        <p:txBody>
          <a:bodyPr wrap="square" rtlCol="0">
            <a:spAutoFit/>
          </a:bodyPr>
          <a:lstStyle/>
          <a:p>
            <a:pPr>
              <a:lnSpc>
                <a:spcPct val="130000"/>
              </a:lnSpc>
            </a:pPr>
            <a:r>
              <a:rPr lang="zh-CN" altLang="en-US" sz="1200" dirty="0">
                <a:solidFill>
                  <a:schemeClr val="tx1">
                    <a:lumMod val="95000"/>
                    <a:lumOff val="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95000"/>
                    <a:lumOff val="5000"/>
                  </a:schemeClr>
                </a:solidFill>
                <a:latin typeface="微软雅黑" pitchFamily="34" charset="-122"/>
                <a:ea typeface="微软雅黑" pitchFamily="34" charset="-122"/>
              </a:rPr>
              <a:t>。</a:t>
            </a:r>
            <a:r>
              <a:rPr lang="zh-CN" altLang="en-US" sz="1200" dirty="0">
                <a:solidFill>
                  <a:schemeClr val="tx1">
                    <a:lumMod val="95000"/>
                    <a:lumOff val="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chemeClr val="tx1">
                    <a:lumMod val="95000"/>
                    <a:lumOff val="5000"/>
                  </a:schemeClr>
                </a:solidFill>
                <a:latin typeface="微软雅黑" pitchFamily="34" charset="-122"/>
                <a:ea typeface="微软雅黑" pitchFamily="34" charset="-122"/>
              </a:rPr>
              <a:t>。</a:t>
            </a:r>
            <a:endParaRPr lang="en-US" altLang="zh-CN" sz="1200" dirty="0">
              <a:solidFill>
                <a:schemeClr val="tx1">
                  <a:lumMod val="95000"/>
                  <a:lumOff val="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4121018845"/>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57"/>
                                        </p:tgtEl>
                                        <p:attrNameLst>
                                          <p:attrName>style.visibility</p:attrName>
                                        </p:attrNameLst>
                                      </p:cBhvr>
                                      <p:to>
                                        <p:strVal val="visible"/>
                                      </p:to>
                                    </p:set>
                                    <p:anim calcmode="lin" valueType="num">
                                      <p:cBhvr additive="base">
                                        <p:cTn id="12" dur="400" fill="hold"/>
                                        <p:tgtEl>
                                          <p:spTgt spid="57"/>
                                        </p:tgtEl>
                                        <p:attrNameLst>
                                          <p:attrName>ppt_x</p:attrName>
                                        </p:attrNameLst>
                                      </p:cBhvr>
                                      <p:tavLst>
                                        <p:tav tm="0">
                                          <p:val>
                                            <p:strVal val="0-#ppt_w/2"/>
                                          </p:val>
                                        </p:tav>
                                        <p:tav tm="100000">
                                          <p:val>
                                            <p:strVal val="#ppt_x"/>
                                          </p:val>
                                        </p:tav>
                                      </p:tavLst>
                                    </p:anim>
                                    <p:anim calcmode="lin" valueType="num">
                                      <p:cBhvr additive="base">
                                        <p:cTn id="13" dur="400" fill="hold"/>
                                        <p:tgtEl>
                                          <p:spTgt spid="57"/>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58"/>
                                        </p:tgtEl>
                                        <p:attrNameLst>
                                          <p:attrName>style.visibility</p:attrName>
                                        </p:attrNameLst>
                                      </p:cBhvr>
                                      <p:to>
                                        <p:strVal val="visible"/>
                                      </p:to>
                                    </p:set>
                                    <p:animEffect transition="in" filter="wipe(left)">
                                      <p:cBhvr>
                                        <p:cTn id="18" dur="500"/>
                                        <p:tgtEl>
                                          <p:spTgt spid="58"/>
                                        </p:tgtEl>
                                      </p:cBhvr>
                                    </p:animEffect>
                                  </p:childTnLst>
                                </p:cTn>
                              </p:par>
                            </p:childTnLst>
                          </p:cTn>
                        </p:par>
                        <p:par>
                          <p:cTn id="19" fill="hold">
                            <p:stCondLst>
                              <p:cond delay="500"/>
                            </p:stCondLst>
                            <p:childTnLst>
                              <p:par>
                                <p:cTn id="20" presetID="53" presetClass="entr" presetSubtype="16" fill="hold" nodeType="afterEffect">
                                  <p:stCondLst>
                                    <p:cond delay="0"/>
                                  </p:stCondLst>
                                  <p:childTnLst>
                                    <p:set>
                                      <p:cBhvr>
                                        <p:cTn id="21" dur="1" fill="hold">
                                          <p:stCondLst>
                                            <p:cond delay="0"/>
                                          </p:stCondLst>
                                        </p:cTn>
                                        <p:tgtEl>
                                          <p:spTgt spid="32"/>
                                        </p:tgtEl>
                                        <p:attrNameLst>
                                          <p:attrName>style.visibility</p:attrName>
                                        </p:attrNameLst>
                                      </p:cBhvr>
                                      <p:to>
                                        <p:strVal val="visible"/>
                                      </p:to>
                                    </p:set>
                                    <p:anim calcmode="lin" valueType="num">
                                      <p:cBhvr>
                                        <p:cTn id="22" dur="500" fill="hold"/>
                                        <p:tgtEl>
                                          <p:spTgt spid="32"/>
                                        </p:tgtEl>
                                        <p:attrNameLst>
                                          <p:attrName>ppt_w</p:attrName>
                                        </p:attrNameLst>
                                      </p:cBhvr>
                                      <p:tavLst>
                                        <p:tav tm="0">
                                          <p:val>
                                            <p:fltVal val="0"/>
                                          </p:val>
                                        </p:tav>
                                        <p:tav tm="100000">
                                          <p:val>
                                            <p:strVal val="#ppt_w"/>
                                          </p:val>
                                        </p:tav>
                                      </p:tavLst>
                                    </p:anim>
                                    <p:anim calcmode="lin" valueType="num">
                                      <p:cBhvr>
                                        <p:cTn id="23" dur="500" fill="hold"/>
                                        <p:tgtEl>
                                          <p:spTgt spid="32"/>
                                        </p:tgtEl>
                                        <p:attrNameLst>
                                          <p:attrName>ppt_h</p:attrName>
                                        </p:attrNameLst>
                                      </p:cBhvr>
                                      <p:tavLst>
                                        <p:tav tm="0">
                                          <p:val>
                                            <p:fltVal val="0"/>
                                          </p:val>
                                        </p:tav>
                                        <p:tav tm="100000">
                                          <p:val>
                                            <p:strVal val="#ppt_h"/>
                                          </p:val>
                                        </p:tav>
                                      </p:tavLst>
                                    </p:anim>
                                    <p:animEffect transition="in" filter="fade">
                                      <p:cBhvr>
                                        <p:cTn id="24" dur="500"/>
                                        <p:tgtEl>
                                          <p:spTgt spid="32"/>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1"/>
                                        </p:tgtEl>
                                        <p:attrNameLst>
                                          <p:attrName>style.visibility</p:attrName>
                                        </p:attrNameLst>
                                      </p:cBhvr>
                                      <p:to>
                                        <p:strVal val="visible"/>
                                      </p:to>
                                    </p:set>
                                    <p:anim calcmode="lin" valueType="num">
                                      <p:cBhvr>
                                        <p:cTn id="27" dur="500" fill="hold"/>
                                        <p:tgtEl>
                                          <p:spTgt spid="31"/>
                                        </p:tgtEl>
                                        <p:attrNameLst>
                                          <p:attrName>ppt_w</p:attrName>
                                        </p:attrNameLst>
                                      </p:cBhvr>
                                      <p:tavLst>
                                        <p:tav tm="0">
                                          <p:val>
                                            <p:fltVal val="0"/>
                                          </p:val>
                                        </p:tav>
                                        <p:tav tm="100000">
                                          <p:val>
                                            <p:strVal val="#ppt_w"/>
                                          </p:val>
                                        </p:tav>
                                      </p:tavLst>
                                    </p:anim>
                                    <p:anim calcmode="lin" valueType="num">
                                      <p:cBhvr>
                                        <p:cTn id="28" dur="500" fill="hold"/>
                                        <p:tgtEl>
                                          <p:spTgt spid="31"/>
                                        </p:tgtEl>
                                        <p:attrNameLst>
                                          <p:attrName>ppt_h</p:attrName>
                                        </p:attrNameLst>
                                      </p:cBhvr>
                                      <p:tavLst>
                                        <p:tav tm="0">
                                          <p:val>
                                            <p:fltVal val="0"/>
                                          </p:val>
                                        </p:tav>
                                        <p:tav tm="100000">
                                          <p:val>
                                            <p:strVal val="#ppt_h"/>
                                          </p:val>
                                        </p:tav>
                                      </p:tavLst>
                                    </p:anim>
                                    <p:animEffect transition="in" filter="fade">
                                      <p:cBhvr>
                                        <p:cTn id="29" dur="500"/>
                                        <p:tgtEl>
                                          <p:spTgt spid="31"/>
                                        </p:tgtEl>
                                      </p:cBhvr>
                                    </p:animEffect>
                                  </p:childTnLst>
                                </p:cTn>
                              </p:par>
                            </p:childTnLst>
                          </p:cTn>
                        </p:par>
                        <p:par>
                          <p:cTn id="30" fill="hold">
                            <p:stCondLst>
                              <p:cond delay="1000"/>
                            </p:stCondLst>
                            <p:childTnLst>
                              <p:par>
                                <p:cTn id="31" presetID="10" presetClass="entr" presetSubtype="0" fill="hold" nodeType="after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fade">
                                      <p:cBhvr>
                                        <p:cTn id="33" dur="500"/>
                                        <p:tgtEl>
                                          <p:spTgt spid="34"/>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3"/>
                                        </p:tgtEl>
                                        <p:attrNameLst>
                                          <p:attrName>style.visibility</p:attrName>
                                        </p:attrNameLst>
                                      </p:cBhvr>
                                      <p:to>
                                        <p:strVal val="visible"/>
                                      </p:to>
                                    </p:set>
                                    <p:animEffect transition="in" filter="fade">
                                      <p:cBhvr>
                                        <p:cTn id="36" dur="500"/>
                                        <p:tgtEl>
                                          <p:spTgt spid="33"/>
                                        </p:tgtEl>
                                      </p:cBhvr>
                                    </p:animEffect>
                                  </p:childTnLst>
                                </p:cTn>
                              </p:par>
                            </p:childTnLst>
                          </p:cTn>
                        </p:par>
                        <p:par>
                          <p:cTn id="37" fill="hold">
                            <p:stCondLst>
                              <p:cond delay="1500"/>
                            </p:stCondLst>
                            <p:childTnLst>
                              <p:par>
                                <p:cTn id="38" presetID="10" presetClass="entr" presetSubtype="0" fill="hold" grpId="0" nodeType="afterEffect">
                                  <p:stCondLst>
                                    <p:cond delay="0"/>
                                  </p:stCondLst>
                                  <p:childTnLst>
                                    <p:set>
                                      <p:cBhvr>
                                        <p:cTn id="39" dur="1" fill="hold">
                                          <p:stCondLst>
                                            <p:cond delay="0"/>
                                          </p:stCondLst>
                                        </p:cTn>
                                        <p:tgtEl>
                                          <p:spTgt spid="43"/>
                                        </p:tgtEl>
                                        <p:attrNameLst>
                                          <p:attrName>style.visibility</p:attrName>
                                        </p:attrNameLst>
                                      </p:cBhvr>
                                      <p:to>
                                        <p:strVal val="visible"/>
                                      </p:to>
                                    </p:set>
                                    <p:animEffect transition="in" filter="fade">
                                      <p:cBhvr>
                                        <p:cTn id="40" dur="500"/>
                                        <p:tgtEl>
                                          <p:spTgt spid="43"/>
                                        </p:tgtEl>
                                      </p:cBhvr>
                                    </p:animEffect>
                                  </p:childTnLst>
                                </p:cTn>
                              </p:par>
                              <p:par>
                                <p:cTn id="41" presetID="10" presetClass="entr" presetSubtype="0" fill="hold" nodeType="withEffect">
                                  <p:stCondLst>
                                    <p:cond delay="0"/>
                                  </p:stCondLst>
                                  <p:childTnLst>
                                    <p:set>
                                      <p:cBhvr>
                                        <p:cTn id="42" dur="1" fill="hold">
                                          <p:stCondLst>
                                            <p:cond delay="0"/>
                                          </p:stCondLst>
                                        </p:cTn>
                                        <p:tgtEl>
                                          <p:spTgt spid="44"/>
                                        </p:tgtEl>
                                        <p:attrNameLst>
                                          <p:attrName>style.visibility</p:attrName>
                                        </p:attrNameLst>
                                      </p:cBhvr>
                                      <p:to>
                                        <p:strVal val="visible"/>
                                      </p:to>
                                    </p:set>
                                    <p:animEffect transition="in" filter="fade">
                                      <p:cBhvr>
                                        <p:cTn id="43" dur="500"/>
                                        <p:tgtEl>
                                          <p:spTgt spid="44"/>
                                        </p:tgtEl>
                                      </p:cBhvr>
                                    </p:animEffect>
                                  </p:childTnLst>
                                </p:cTn>
                              </p:par>
                            </p:childTnLst>
                          </p:cTn>
                        </p:par>
                        <p:par>
                          <p:cTn id="44" fill="hold">
                            <p:stCondLst>
                              <p:cond delay="2000"/>
                            </p:stCondLst>
                            <p:childTnLst>
                              <p:par>
                                <p:cTn id="45" presetID="10" presetClass="entr" presetSubtype="0" fill="hold" grpId="0" nodeType="afterEffect">
                                  <p:stCondLst>
                                    <p:cond delay="0"/>
                                  </p:stCondLst>
                                  <p:childTnLst>
                                    <p:set>
                                      <p:cBhvr>
                                        <p:cTn id="46" dur="1" fill="hold">
                                          <p:stCondLst>
                                            <p:cond delay="0"/>
                                          </p:stCondLst>
                                        </p:cTn>
                                        <p:tgtEl>
                                          <p:spTgt spid="41"/>
                                        </p:tgtEl>
                                        <p:attrNameLst>
                                          <p:attrName>style.visibility</p:attrName>
                                        </p:attrNameLst>
                                      </p:cBhvr>
                                      <p:to>
                                        <p:strVal val="visible"/>
                                      </p:to>
                                    </p:set>
                                    <p:animEffect transition="in" filter="fade">
                                      <p:cBhvr>
                                        <p:cTn id="47" dur="500"/>
                                        <p:tgtEl>
                                          <p:spTgt spid="41"/>
                                        </p:tgtEl>
                                      </p:cBhvr>
                                    </p:animEffect>
                                  </p:childTnLst>
                                </p:cTn>
                              </p:par>
                              <p:par>
                                <p:cTn id="48" presetID="10" presetClass="entr" presetSubtype="0" fill="hold" nodeType="withEffect">
                                  <p:stCondLst>
                                    <p:cond delay="0"/>
                                  </p:stCondLst>
                                  <p:childTnLst>
                                    <p:set>
                                      <p:cBhvr>
                                        <p:cTn id="49" dur="1" fill="hold">
                                          <p:stCondLst>
                                            <p:cond delay="0"/>
                                          </p:stCondLst>
                                        </p:cTn>
                                        <p:tgtEl>
                                          <p:spTgt spid="42"/>
                                        </p:tgtEl>
                                        <p:attrNameLst>
                                          <p:attrName>style.visibility</p:attrName>
                                        </p:attrNameLst>
                                      </p:cBhvr>
                                      <p:to>
                                        <p:strVal val="visible"/>
                                      </p:to>
                                    </p:set>
                                    <p:animEffect transition="in" filter="fade">
                                      <p:cBhvr>
                                        <p:cTn id="50" dur="500"/>
                                        <p:tgtEl>
                                          <p:spTgt spid="42"/>
                                        </p:tgtEl>
                                      </p:cBhvr>
                                    </p:animEffect>
                                  </p:childTnLst>
                                </p:cTn>
                              </p:par>
                            </p:childTnLst>
                          </p:cTn>
                        </p:par>
                        <p:par>
                          <p:cTn id="51" fill="hold">
                            <p:stCondLst>
                              <p:cond delay="2500"/>
                            </p:stCondLst>
                            <p:childTnLst>
                              <p:par>
                                <p:cTn id="52" presetID="10" presetClass="entr" presetSubtype="0" fill="hold" grpId="0" nodeType="afterEffect">
                                  <p:stCondLst>
                                    <p:cond delay="0"/>
                                  </p:stCondLst>
                                  <p:childTnLst>
                                    <p:set>
                                      <p:cBhvr>
                                        <p:cTn id="53" dur="1" fill="hold">
                                          <p:stCondLst>
                                            <p:cond delay="0"/>
                                          </p:stCondLst>
                                        </p:cTn>
                                        <p:tgtEl>
                                          <p:spTgt spid="39"/>
                                        </p:tgtEl>
                                        <p:attrNameLst>
                                          <p:attrName>style.visibility</p:attrName>
                                        </p:attrNameLst>
                                      </p:cBhvr>
                                      <p:to>
                                        <p:strVal val="visible"/>
                                      </p:to>
                                    </p:set>
                                    <p:animEffect transition="in" filter="fade">
                                      <p:cBhvr>
                                        <p:cTn id="54" dur="500"/>
                                        <p:tgtEl>
                                          <p:spTgt spid="39"/>
                                        </p:tgtEl>
                                      </p:cBhvr>
                                    </p:animEffect>
                                  </p:childTnLst>
                                </p:cTn>
                              </p:par>
                              <p:par>
                                <p:cTn id="55" presetID="10" presetClass="entr" presetSubtype="0" fill="hold" nodeType="with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fade">
                                      <p:cBhvr>
                                        <p:cTn id="57" dur="500"/>
                                        <p:tgtEl>
                                          <p:spTgt spid="40"/>
                                        </p:tgtEl>
                                      </p:cBhvr>
                                    </p:animEffect>
                                  </p:childTnLst>
                                </p:cTn>
                              </p:par>
                            </p:childTnLst>
                          </p:cTn>
                        </p:par>
                        <p:par>
                          <p:cTn id="58" fill="hold">
                            <p:stCondLst>
                              <p:cond delay="3000"/>
                            </p:stCondLst>
                            <p:childTnLst>
                              <p:par>
                                <p:cTn id="59" presetID="10" presetClass="entr" presetSubtype="0" fill="hold" grpId="0" nodeType="afterEffect">
                                  <p:stCondLst>
                                    <p:cond delay="0"/>
                                  </p:stCondLst>
                                  <p:childTnLst>
                                    <p:set>
                                      <p:cBhvr>
                                        <p:cTn id="60" dur="1" fill="hold">
                                          <p:stCondLst>
                                            <p:cond delay="0"/>
                                          </p:stCondLst>
                                        </p:cTn>
                                        <p:tgtEl>
                                          <p:spTgt spid="37"/>
                                        </p:tgtEl>
                                        <p:attrNameLst>
                                          <p:attrName>style.visibility</p:attrName>
                                        </p:attrNameLst>
                                      </p:cBhvr>
                                      <p:to>
                                        <p:strVal val="visible"/>
                                      </p:to>
                                    </p:set>
                                    <p:animEffect transition="in" filter="fade">
                                      <p:cBhvr>
                                        <p:cTn id="61" dur="500"/>
                                        <p:tgtEl>
                                          <p:spTgt spid="37"/>
                                        </p:tgtEl>
                                      </p:cBhvr>
                                    </p:animEffect>
                                  </p:childTnLst>
                                </p:cTn>
                              </p:par>
                              <p:par>
                                <p:cTn id="62" presetID="10" presetClass="entr" presetSubtype="0" fill="hold" nodeType="withEffect">
                                  <p:stCondLst>
                                    <p:cond delay="0"/>
                                  </p:stCondLst>
                                  <p:childTnLst>
                                    <p:set>
                                      <p:cBhvr>
                                        <p:cTn id="63" dur="1" fill="hold">
                                          <p:stCondLst>
                                            <p:cond delay="0"/>
                                          </p:stCondLst>
                                        </p:cTn>
                                        <p:tgtEl>
                                          <p:spTgt spid="38"/>
                                        </p:tgtEl>
                                        <p:attrNameLst>
                                          <p:attrName>style.visibility</p:attrName>
                                        </p:attrNameLst>
                                      </p:cBhvr>
                                      <p:to>
                                        <p:strVal val="visible"/>
                                      </p:to>
                                    </p:set>
                                    <p:animEffect transition="in" filter="fade">
                                      <p:cBhvr>
                                        <p:cTn id="64" dur="500"/>
                                        <p:tgtEl>
                                          <p:spTgt spid="38"/>
                                        </p:tgtEl>
                                      </p:cBhvr>
                                    </p:animEffect>
                                  </p:childTnLst>
                                </p:cTn>
                              </p:par>
                            </p:childTnLst>
                          </p:cTn>
                        </p:par>
                        <p:par>
                          <p:cTn id="65" fill="hold">
                            <p:stCondLst>
                              <p:cond delay="3500"/>
                            </p:stCondLst>
                            <p:childTnLst>
                              <p:par>
                                <p:cTn id="66" presetID="10" presetClass="entr" presetSubtype="0" fill="hold" grpId="0" nodeType="afterEffect">
                                  <p:stCondLst>
                                    <p:cond delay="0"/>
                                  </p:stCondLst>
                                  <p:childTnLst>
                                    <p:set>
                                      <p:cBhvr>
                                        <p:cTn id="67" dur="1" fill="hold">
                                          <p:stCondLst>
                                            <p:cond delay="0"/>
                                          </p:stCondLst>
                                        </p:cTn>
                                        <p:tgtEl>
                                          <p:spTgt spid="35"/>
                                        </p:tgtEl>
                                        <p:attrNameLst>
                                          <p:attrName>style.visibility</p:attrName>
                                        </p:attrNameLst>
                                      </p:cBhvr>
                                      <p:to>
                                        <p:strVal val="visible"/>
                                      </p:to>
                                    </p:set>
                                    <p:animEffect transition="in" filter="fade">
                                      <p:cBhvr>
                                        <p:cTn id="68" dur="500"/>
                                        <p:tgtEl>
                                          <p:spTgt spid="35"/>
                                        </p:tgtEl>
                                      </p:cBhvr>
                                    </p:animEffect>
                                  </p:childTnLst>
                                </p:cTn>
                              </p:par>
                              <p:par>
                                <p:cTn id="69" presetID="10" presetClass="entr" presetSubtype="0" fill="hold" nodeType="withEffect">
                                  <p:stCondLst>
                                    <p:cond delay="0"/>
                                  </p:stCondLst>
                                  <p:childTnLst>
                                    <p:set>
                                      <p:cBhvr>
                                        <p:cTn id="70" dur="1" fill="hold">
                                          <p:stCondLst>
                                            <p:cond delay="0"/>
                                          </p:stCondLst>
                                        </p:cTn>
                                        <p:tgtEl>
                                          <p:spTgt spid="36"/>
                                        </p:tgtEl>
                                        <p:attrNameLst>
                                          <p:attrName>style.visibility</p:attrName>
                                        </p:attrNameLst>
                                      </p:cBhvr>
                                      <p:to>
                                        <p:strVal val="visible"/>
                                      </p:to>
                                    </p:set>
                                    <p:animEffect transition="in" filter="fade">
                                      <p:cBhvr>
                                        <p:cTn id="71" dur="500"/>
                                        <p:tgtEl>
                                          <p:spTgt spid="36"/>
                                        </p:tgtEl>
                                      </p:cBhvr>
                                    </p:animEffect>
                                  </p:childTnLst>
                                </p:cTn>
                              </p:par>
                            </p:childTnLst>
                          </p:cTn>
                        </p:par>
                        <p:par>
                          <p:cTn id="72" fill="hold">
                            <p:stCondLst>
                              <p:cond delay="4000"/>
                            </p:stCondLst>
                            <p:childTnLst>
                              <p:par>
                                <p:cTn id="73" presetID="10" presetClass="entr" presetSubtype="0" fill="hold" grpId="0" nodeType="afterEffect">
                                  <p:stCondLst>
                                    <p:cond delay="0"/>
                                  </p:stCondLst>
                                  <p:childTnLst>
                                    <p:set>
                                      <p:cBhvr>
                                        <p:cTn id="74" dur="1" fill="hold">
                                          <p:stCondLst>
                                            <p:cond delay="0"/>
                                          </p:stCondLst>
                                        </p:cTn>
                                        <p:tgtEl>
                                          <p:spTgt spid="46"/>
                                        </p:tgtEl>
                                        <p:attrNameLst>
                                          <p:attrName>style.visibility</p:attrName>
                                        </p:attrNameLst>
                                      </p:cBhvr>
                                      <p:to>
                                        <p:strVal val="visible"/>
                                      </p:to>
                                    </p:set>
                                    <p:animEffect transition="in" filter="fade">
                                      <p:cBhvr>
                                        <p:cTn id="75" dur="350"/>
                                        <p:tgtEl>
                                          <p:spTgt spid="46"/>
                                        </p:tgtEl>
                                      </p:cBhvr>
                                    </p:animEffect>
                                  </p:childTnLst>
                                </p:cTn>
                              </p:par>
                              <p:par>
                                <p:cTn id="76" presetID="26" presetClass="emph" presetSubtype="0" fill="hold" grpId="1" nodeType="withEffect">
                                  <p:stCondLst>
                                    <p:cond delay="0"/>
                                  </p:stCondLst>
                                  <p:childTnLst>
                                    <p:animEffect transition="out" filter="fade">
                                      <p:cBhvr>
                                        <p:cTn id="77" dur="400" tmFilter="0, 0; .2, .5; .8, .5; 1, 0"/>
                                        <p:tgtEl>
                                          <p:spTgt spid="46"/>
                                        </p:tgtEl>
                                      </p:cBhvr>
                                    </p:animEffect>
                                    <p:animScale>
                                      <p:cBhvr>
                                        <p:cTn id="78" dur="200" autoRev="1" fill="hold"/>
                                        <p:tgtEl>
                                          <p:spTgt spid="46"/>
                                        </p:tgtEl>
                                      </p:cBhvr>
                                      <p:by x="105000" y="105000"/>
                                    </p:animScale>
                                  </p:childTnLst>
                                </p:cTn>
                              </p:par>
                            </p:childTnLst>
                          </p:cTn>
                        </p:par>
                        <p:par>
                          <p:cTn id="79" fill="hold">
                            <p:stCondLst>
                              <p:cond delay="4400"/>
                            </p:stCondLst>
                            <p:childTnLst>
                              <p:par>
                                <p:cTn id="80" presetID="10" presetClass="entr" presetSubtype="0" fill="hold" grpId="0" nodeType="afterEffect">
                                  <p:stCondLst>
                                    <p:cond delay="0"/>
                                  </p:stCondLst>
                                  <p:childTnLst>
                                    <p:set>
                                      <p:cBhvr>
                                        <p:cTn id="81" dur="1" fill="hold">
                                          <p:stCondLst>
                                            <p:cond delay="0"/>
                                          </p:stCondLst>
                                        </p:cTn>
                                        <p:tgtEl>
                                          <p:spTgt spid="45"/>
                                        </p:tgtEl>
                                        <p:attrNameLst>
                                          <p:attrName>style.visibility</p:attrName>
                                        </p:attrNameLst>
                                      </p:cBhvr>
                                      <p:to>
                                        <p:strVal val="visible"/>
                                      </p:to>
                                    </p:set>
                                    <p:animEffect transition="in" filter="fade">
                                      <p:cBhvr>
                                        <p:cTn id="82" dur="500"/>
                                        <p:tgtEl>
                                          <p:spTgt spid="45"/>
                                        </p:tgtEl>
                                      </p:cBhvr>
                                    </p:animEffect>
                                  </p:childTnLst>
                                </p:cTn>
                              </p:par>
                            </p:childTnLst>
                          </p:cTn>
                        </p:par>
                        <p:par>
                          <p:cTn id="83" fill="hold">
                            <p:stCondLst>
                              <p:cond delay="4900"/>
                            </p:stCondLst>
                            <p:childTnLst>
                              <p:par>
                                <p:cTn id="84" presetID="10" presetClass="entr" presetSubtype="0" fill="hold" grpId="0" nodeType="afterEffect">
                                  <p:stCondLst>
                                    <p:cond delay="0"/>
                                  </p:stCondLst>
                                  <p:childTnLst>
                                    <p:set>
                                      <p:cBhvr>
                                        <p:cTn id="85" dur="1" fill="hold">
                                          <p:stCondLst>
                                            <p:cond delay="0"/>
                                          </p:stCondLst>
                                        </p:cTn>
                                        <p:tgtEl>
                                          <p:spTgt spid="48"/>
                                        </p:tgtEl>
                                        <p:attrNameLst>
                                          <p:attrName>style.visibility</p:attrName>
                                        </p:attrNameLst>
                                      </p:cBhvr>
                                      <p:to>
                                        <p:strVal val="visible"/>
                                      </p:to>
                                    </p:set>
                                    <p:animEffect transition="in" filter="fade">
                                      <p:cBhvr>
                                        <p:cTn id="86" dur="350"/>
                                        <p:tgtEl>
                                          <p:spTgt spid="48"/>
                                        </p:tgtEl>
                                      </p:cBhvr>
                                    </p:animEffect>
                                  </p:childTnLst>
                                </p:cTn>
                              </p:par>
                              <p:par>
                                <p:cTn id="87" presetID="26" presetClass="emph" presetSubtype="0" fill="hold" grpId="1" nodeType="withEffect">
                                  <p:stCondLst>
                                    <p:cond delay="0"/>
                                  </p:stCondLst>
                                  <p:childTnLst>
                                    <p:animEffect transition="out" filter="fade">
                                      <p:cBhvr>
                                        <p:cTn id="88" dur="400" tmFilter="0, 0; .2, .5; .8, .5; 1, 0"/>
                                        <p:tgtEl>
                                          <p:spTgt spid="48"/>
                                        </p:tgtEl>
                                      </p:cBhvr>
                                    </p:animEffect>
                                    <p:animScale>
                                      <p:cBhvr>
                                        <p:cTn id="89" dur="200" autoRev="1" fill="hold"/>
                                        <p:tgtEl>
                                          <p:spTgt spid="48"/>
                                        </p:tgtEl>
                                      </p:cBhvr>
                                      <p:by x="105000" y="105000"/>
                                    </p:animScale>
                                  </p:childTnLst>
                                </p:cTn>
                              </p:par>
                            </p:childTnLst>
                          </p:cTn>
                        </p:par>
                        <p:par>
                          <p:cTn id="90" fill="hold">
                            <p:stCondLst>
                              <p:cond delay="5300"/>
                            </p:stCondLst>
                            <p:childTnLst>
                              <p:par>
                                <p:cTn id="91" presetID="10" presetClass="entr" presetSubtype="0" fill="hold" grpId="0" nodeType="afterEffect">
                                  <p:stCondLst>
                                    <p:cond delay="0"/>
                                  </p:stCondLst>
                                  <p:childTnLst>
                                    <p:set>
                                      <p:cBhvr>
                                        <p:cTn id="92" dur="1" fill="hold">
                                          <p:stCondLst>
                                            <p:cond delay="0"/>
                                          </p:stCondLst>
                                        </p:cTn>
                                        <p:tgtEl>
                                          <p:spTgt spid="47"/>
                                        </p:tgtEl>
                                        <p:attrNameLst>
                                          <p:attrName>style.visibility</p:attrName>
                                        </p:attrNameLst>
                                      </p:cBhvr>
                                      <p:to>
                                        <p:strVal val="visible"/>
                                      </p:to>
                                    </p:set>
                                    <p:animEffect transition="in" filter="fade">
                                      <p:cBhvr>
                                        <p:cTn id="93" dur="500"/>
                                        <p:tgtEl>
                                          <p:spTgt spid="47"/>
                                        </p:tgtEl>
                                      </p:cBhvr>
                                    </p:animEffect>
                                  </p:childTnLst>
                                </p:cTn>
                              </p:par>
                            </p:childTnLst>
                          </p:cTn>
                        </p:par>
                        <p:par>
                          <p:cTn id="94" fill="hold">
                            <p:stCondLst>
                              <p:cond delay="5800"/>
                            </p:stCondLst>
                            <p:childTnLst>
                              <p:par>
                                <p:cTn id="95" presetID="10" presetClass="entr" presetSubtype="0" fill="hold" grpId="0" nodeType="afterEffect">
                                  <p:stCondLst>
                                    <p:cond delay="0"/>
                                  </p:stCondLst>
                                  <p:childTnLst>
                                    <p:set>
                                      <p:cBhvr>
                                        <p:cTn id="96" dur="1" fill="hold">
                                          <p:stCondLst>
                                            <p:cond delay="0"/>
                                          </p:stCondLst>
                                        </p:cTn>
                                        <p:tgtEl>
                                          <p:spTgt spid="50"/>
                                        </p:tgtEl>
                                        <p:attrNameLst>
                                          <p:attrName>style.visibility</p:attrName>
                                        </p:attrNameLst>
                                      </p:cBhvr>
                                      <p:to>
                                        <p:strVal val="visible"/>
                                      </p:to>
                                    </p:set>
                                    <p:animEffect transition="in" filter="fade">
                                      <p:cBhvr>
                                        <p:cTn id="97" dur="350"/>
                                        <p:tgtEl>
                                          <p:spTgt spid="50"/>
                                        </p:tgtEl>
                                      </p:cBhvr>
                                    </p:animEffect>
                                  </p:childTnLst>
                                </p:cTn>
                              </p:par>
                              <p:par>
                                <p:cTn id="98" presetID="26" presetClass="emph" presetSubtype="0" fill="hold" grpId="1" nodeType="withEffect">
                                  <p:stCondLst>
                                    <p:cond delay="0"/>
                                  </p:stCondLst>
                                  <p:childTnLst>
                                    <p:animEffect transition="out" filter="fade">
                                      <p:cBhvr>
                                        <p:cTn id="99" dur="400" tmFilter="0, 0; .2, .5; .8, .5; 1, 0"/>
                                        <p:tgtEl>
                                          <p:spTgt spid="50"/>
                                        </p:tgtEl>
                                      </p:cBhvr>
                                    </p:animEffect>
                                    <p:animScale>
                                      <p:cBhvr>
                                        <p:cTn id="100" dur="200" autoRev="1" fill="hold"/>
                                        <p:tgtEl>
                                          <p:spTgt spid="50"/>
                                        </p:tgtEl>
                                      </p:cBhvr>
                                      <p:by x="105000" y="105000"/>
                                    </p:animScale>
                                  </p:childTnLst>
                                </p:cTn>
                              </p:par>
                            </p:childTnLst>
                          </p:cTn>
                        </p:par>
                        <p:par>
                          <p:cTn id="101" fill="hold">
                            <p:stCondLst>
                              <p:cond delay="6200"/>
                            </p:stCondLst>
                            <p:childTnLst>
                              <p:par>
                                <p:cTn id="102" presetID="10" presetClass="entr" presetSubtype="0" fill="hold" grpId="0" nodeType="afterEffect">
                                  <p:stCondLst>
                                    <p:cond delay="0"/>
                                  </p:stCondLst>
                                  <p:childTnLst>
                                    <p:set>
                                      <p:cBhvr>
                                        <p:cTn id="103" dur="1" fill="hold">
                                          <p:stCondLst>
                                            <p:cond delay="0"/>
                                          </p:stCondLst>
                                        </p:cTn>
                                        <p:tgtEl>
                                          <p:spTgt spid="49"/>
                                        </p:tgtEl>
                                        <p:attrNameLst>
                                          <p:attrName>style.visibility</p:attrName>
                                        </p:attrNameLst>
                                      </p:cBhvr>
                                      <p:to>
                                        <p:strVal val="visible"/>
                                      </p:to>
                                    </p:set>
                                    <p:animEffect transition="in" filter="fade">
                                      <p:cBhvr>
                                        <p:cTn id="104" dur="500"/>
                                        <p:tgtEl>
                                          <p:spTgt spid="49"/>
                                        </p:tgtEl>
                                      </p:cBhvr>
                                    </p:animEffect>
                                  </p:childTnLst>
                                </p:cTn>
                              </p:par>
                            </p:childTnLst>
                          </p:cTn>
                        </p:par>
                        <p:par>
                          <p:cTn id="105" fill="hold">
                            <p:stCondLst>
                              <p:cond delay="6700"/>
                            </p:stCondLst>
                            <p:childTnLst>
                              <p:par>
                                <p:cTn id="106" presetID="10" presetClass="entr" presetSubtype="0" fill="hold" grpId="0" nodeType="afterEffect">
                                  <p:stCondLst>
                                    <p:cond delay="0"/>
                                  </p:stCondLst>
                                  <p:childTnLst>
                                    <p:set>
                                      <p:cBhvr>
                                        <p:cTn id="107" dur="1" fill="hold">
                                          <p:stCondLst>
                                            <p:cond delay="0"/>
                                          </p:stCondLst>
                                        </p:cTn>
                                        <p:tgtEl>
                                          <p:spTgt spid="52"/>
                                        </p:tgtEl>
                                        <p:attrNameLst>
                                          <p:attrName>style.visibility</p:attrName>
                                        </p:attrNameLst>
                                      </p:cBhvr>
                                      <p:to>
                                        <p:strVal val="visible"/>
                                      </p:to>
                                    </p:set>
                                    <p:animEffect transition="in" filter="fade">
                                      <p:cBhvr>
                                        <p:cTn id="108" dur="350"/>
                                        <p:tgtEl>
                                          <p:spTgt spid="52"/>
                                        </p:tgtEl>
                                      </p:cBhvr>
                                    </p:animEffect>
                                  </p:childTnLst>
                                </p:cTn>
                              </p:par>
                              <p:par>
                                <p:cTn id="109" presetID="26" presetClass="emph" presetSubtype="0" fill="hold" grpId="1" nodeType="withEffect">
                                  <p:stCondLst>
                                    <p:cond delay="0"/>
                                  </p:stCondLst>
                                  <p:childTnLst>
                                    <p:animEffect transition="out" filter="fade">
                                      <p:cBhvr>
                                        <p:cTn id="110" dur="400" tmFilter="0, 0; .2, .5; .8, .5; 1, 0"/>
                                        <p:tgtEl>
                                          <p:spTgt spid="52"/>
                                        </p:tgtEl>
                                      </p:cBhvr>
                                    </p:animEffect>
                                    <p:animScale>
                                      <p:cBhvr>
                                        <p:cTn id="111" dur="200" autoRev="1" fill="hold"/>
                                        <p:tgtEl>
                                          <p:spTgt spid="52"/>
                                        </p:tgtEl>
                                      </p:cBhvr>
                                      <p:by x="105000" y="105000"/>
                                    </p:animScale>
                                  </p:childTnLst>
                                </p:cTn>
                              </p:par>
                            </p:childTnLst>
                          </p:cTn>
                        </p:par>
                        <p:par>
                          <p:cTn id="112" fill="hold">
                            <p:stCondLst>
                              <p:cond delay="7100"/>
                            </p:stCondLst>
                            <p:childTnLst>
                              <p:par>
                                <p:cTn id="113" presetID="10" presetClass="entr" presetSubtype="0" fill="hold" grpId="0" nodeType="afterEffect">
                                  <p:stCondLst>
                                    <p:cond delay="0"/>
                                  </p:stCondLst>
                                  <p:childTnLst>
                                    <p:set>
                                      <p:cBhvr>
                                        <p:cTn id="114" dur="1" fill="hold">
                                          <p:stCondLst>
                                            <p:cond delay="0"/>
                                          </p:stCondLst>
                                        </p:cTn>
                                        <p:tgtEl>
                                          <p:spTgt spid="51"/>
                                        </p:tgtEl>
                                        <p:attrNameLst>
                                          <p:attrName>style.visibility</p:attrName>
                                        </p:attrNameLst>
                                      </p:cBhvr>
                                      <p:to>
                                        <p:strVal val="visible"/>
                                      </p:to>
                                    </p:set>
                                    <p:animEffect transition="in" filter="fade">
                                      <p:cBhvr>
                                        <p:cTn id="115" dur="500"/>
                                        <p:tgtEl>
                                          <p:spTgt spid="51"/>
                                        </p:tgtEl>
                                      </p:cBhvr>
                                    </p:animEffect>
                                  </p:childTnLst>
                                </p:cTn>
                              </p:par>
                            </p:childTnLst>
                          </p:cTn>
                        </p:par>
                        <p:par>
                          <p:cTn id="116" fill="hold">
                            <p:stCondLst>
                              <p:cond delay="7600"/>
                            </p:stCondLst>
                            <p:childTnLst>
                              <p:par>
                                <p:cTn id="117" presetID="10" presetClass="entr" presetSubtype="0" fill="hold" grpId="0" nodeType="afterEffect">
                                  <p:stCondLst>
                                    <p:cond delay="0"/>
                                  </p:stCondLst>
                                  <p:childTnLst>
                                    <p:set>
                                      <p:cBhvr>
                                        <p:cTn id="118" dur="1" fill="hold">
                                          <p:stCondLst>
                                            <p:cond delay="0"/>
                                          </p:stCondLst>
                                        </p:cTn>
                                        <p:tgtEl>
                                          <p:spTgt spid="54"/>
                                        </p:tgtEl>
                                        <p:attrNameLst>
                                          <p:attrName>style.visibility</p:attrName>
                                        </p:attrNameLst>
                                      </p:cBhvr>
                                      <p:to>
                                        <p:strVal val="visible"/>
                                      </p:to>
                                    </p:set>
                                    <p:animEffect transition="in" filter="fade">
                                      <p:cBhvr>
                                        <p:cTn id="119" dur="350"/>
                                        <p:tgtEl>
                                          <p:spTgt spid="54"/>
                                        </p:tgtEl>
                                      </p:cBhvr>
                                    </p:animEffect>
                                  </p:childTnLst>
                                </p:cTn>
                              </p:par>
                              <p:par>
                                <p:cTn id="120" presetID="26" presetClass="emph" presetSubtype="0" fill="hold" grpId="1" nodeType="withEffect">
                                  <p:stCondLst>
                                    <p:cond delay="0"/>
                                  </p:stCondLst>
                                  <p:childTnLst>
                                    <p:animEffect transition="out" filter="fade">
                                      <p:cBhvr>
                                        <p:cTn id="121" dur="400" tmFilter="0, 0; .2, .5; .8, .5; 1, 0"/>
                                        <p:tgtEl>
                                          <p:spTgt spid="54"/>
                                        </p:tgtEl>
                                      </p:cBhvr>
                                    </p:animEffect>
                                    <p:animScale>
                                      <p:cBhvr>
                                        <p:cTn id="122" dur="200" autoRev="1" fill="hold"/>
                                        <p:tgtEl>
                                          <p:spTgt spid="54"/>
                                        </p:tgtEl>
                                      </p:cBhvr>
                                      <p:by x="105000" y="105000"/>
                                    </p:animScale>
                                  </p:childTnLst>
                                </p:cTn>
                              </p:par>
                            </p:childTnLst>
                          </p:cTn>
                        </p:par>
                        <p:par>
                          <p:cTn id="123" fill="hold">
                            <p:stCondLst>
                              <p:cond delay="8000"/>
                            </p:stCondLst>
                            <p:childTnLst>
                              <p:par>
                                <p:cTn id="124" presetID="10" presetClass="entr" presetSubtype="0" fill="hold" grpId="0" nodeType="afterEffect">
                                  <p:stCondLst>
                                    <p:cond delay="0"/>
                                  </p:stCondLst>
                                  <p:childTnLst>
                                    <p:set>
                                      <p:cBhvr>
                                        <p:cTn id="125" dur="1" fill="hold">
                                          <p:stCondLst>
                                            <p:cond delay="0"/>
                                          </p:stCondLst>
                                        </p:cTn>
                                        <p:tgtEl>
                                          <p:spTgt spid="53"/>
                                        </p:tgtEl>
                                        <p:attrNameLst>
                                          <p:attrName>style.visibility</p:attrName>
                                        </p:attrNameLst>
                                      </p:cBhvr>
                                      <p:to>
                                        <p:strVal val="visible"/>
                                      </p:to>
                                    </p:set>
                                    <p:animEffect transition="in" filter="fade">
                                      <p:cBhvr>
                                        <p:cTn id="126" dur="500"/>
                                        <p:tgtEl>
                                          <p:spTgt spid="53"/>
                                        </p:tgtEl>
                                      </p:cBhvr>
                                    </p:animEffect>
                                  </p:childTnLst>
                                </p:cTn>
                              </p:par>
                            </p:childTnLst>
                          </p:cTn>
                        </p:par>
                        <p:par>
                          <p:cTn id="127" fill="hold">
                            <p:stCondLst>
                              <p:cond delay="8500"/>
                            </p:stCondLst>
                            <p:childTnLst>
                              <p:par>
                                <p:cTn id="128" presetID="10" presetClass="entr" presetSubtype="0" fill="hold" grpId="0" nodeType="afterEffect">
                                  <p:stCondLst>
                                    <p:cond delay="0"/>
                                  </p:stCondLst>
                                  <p:childTnLst>
                                    <p:set>
                                      <p:cBhvr>
                                        <p:cTn id="129" dur="1" fill="hold">
                                          <p:stCondLst>
                                            <p:cond delay="0"/>
                                          </p:stCondLst>
                                        </p:cTn>
                                        <p:tgtEl>
                                          <p:spTgt spid="56"/>
                                        </p:tgtEl>
                                        <p:attrNameLst>
                                          <p:attrName>style.visibility</p:attrName>
                                        </p:attrNameLst>
                                      </p:cBhvr>
                                      <p:to>
                                        <p:strVal val="visible"/>
                                      </p:to>
                                    </p:set>
                                    <p:animEffect transition="in" filter="fade">
                                      <p:cBhvr>
                                        <p:cTn id="130" dur="350"/>
                                        <p:tgtEl>
                                          <p:spTgt spid="56"/>
                                        </p:tgtEl>
                                      </p:cBhvr>
                                    </p:animEffect>
                                  </p:childTnLst>
                                </p:cTn>
                              </p:par>
                              <p:par>
                                <p:cTn id="131" presetID="26" presetClass="emph" presetSubtype="0" fill="hold" grpId="1" nodeType="withEffect">
                                  <p:stCondLst>
                                    <p:cond delay="0"/>
                                  </p:stCondLst>
                                  <p:childTnLst>
                                    <p:animEffect transition="out" filter="fade">
                                      <p:cBhvr>
                                        <p:cTn id="132" dur="400" tmFilter="0, 0; .2, .5; .8, .5; 1, 0"/>
                                        <p:tgtEl>
                                          <p:spTgt spid="56"/>
                                        </p:tgtEl>
                                      </p:cBhvr>
                                    </p:animEffect>
                                    <p:animScale>
                                      <p:cBhvr>
                                        <p:cTn id="133" dur="200" autoRev="1" fill="hold"/>
                                        <p:tgtEl>
                                          <p:spTgt spid="56"/>
                                        </p:tgtEl>
                                      </p:cBhvr>
                                      <p:by x="105000" y="105000"/>
                                    </p:animScale>
                                  </p:childTnLst>
                                </p:cTn>
                              </p:par>
                            </p:childTnLst>
                          </p:cTn>
                        </p:par>
                        <p:par>
                          <p:cTn id="134" fill="hold">
                            <p:stCondLst>
                              <p:cond delay="8900"/>
                            </p:stCondLst>
                            <p:childTnLst>
                              <p:par>
                                <p:cTn id="135" presetID="10" presetClass="entr" presetSubtype="0" fill="hold" grpId="0" nodeType="afterEffect">
                                  <p:stCondLst>
                                    <p:cond delay="0"/>
                                  </p:stCondLst>
                                  <p:childTnLst>
                                    <p:set>
                                      <p:cBhvr>
                                        <p:cTn id="136" dur="1" fill="hold">
                                          <p:stCondLst>
                                            <p:cond delay="0"/>
                                          </p:stCondLst>
                                        </p:cTn>
                                        <p:tgtEl>
                                          <p:spTgt spid="55"/>
                                        </p:tgtEl>
                                        <p:attrNameLst>
                                          <p:attrName>style.visibility</p:attrName>
                                        </p:attrNameLst>
                                      </p:cBhvr>
                                      <p:to>
                                        <p:strVal val="visible"/>
                                      </p:to>
                                    </p:set>
                                    <p:animEffect transition="in" filter="fade">
                                      <p:cBhvr>
                                        <p:cTn id="137"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animBg="1"/>
      <p:bldP spid="33" grpId="0" animBg="1"/>
      <p:bldP spid="35" grpId="0" animBg="1"/>
      <p:bldP spid="37" grpId="0" animBg="1"/>
      <p:bldP spid="39" grpId="0" animBg="1"/>
      <p:bldP spid="41" grpId="0" animBg="1"/>
      <p:bldP spid="43" grpId="0" animBg="1"/>
      <p:bldP spid="45" grpId="0"/>
      <p:bldP spid="46" grpId="0"/>
      <p:bldP spid="46" grpId="1"/>
      <p:bldP spid="47" grpId="0"/>
      <p:bldP spid="48" grpId="0"/>
      <p:bldP spid="48" grpId="1"/>
      <p:bldP spid="49" grpId="0"/>
      <p:bldP spid="50" grpId="0"/>
      <p:bldP spid="50" grpId="1"/>
      <p:bldP spid="51" grpId="0"/>
      <p:bldP spid="52" grpId="0"/>
      <p:bldP spid="52" grpId="1"/>
      <p:bldP spid="53" grpId="0"/>
      <p:bldP spid="54" grpId="0"/>
      <p:bldP spid="54" grpId="1"/>
      <p:bldP spid="55" grpId="0"/>
      <p:bldP spid="56" grpId="0"/>
      <p:bldP spid="56" grpId="1"/>
      <p:bldP spid="57" grpId="0"/>
      <p:bldP spid="5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年度工作概述</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58" name="矩形 12"/>
          <p:cNvSpPr>
            <a:spLocks noChangeArrowheads="1"/>
          </p:cNvSpPr>
          <p:nvPr/>
        </p:nvSpPr>
        <p:spPr bwMode="auto">
          <a:xfrm>
            <a:off x="0" y="2072084"/>
            <a:ext cx="9144000" cy="642938"/>
          </a:xfrm>
          <a:prstGeom prst="rect">
            <a:avLst/>
          </a:prstGeom>
          <a:solidFill>
            <a:srgbClr val="0070C0"/>
          </a:solidFill>
          <a:ln>
            <a:noFill/>
          </a:ln>
        </p:spPr>
        <p:txBody>
          <a:bodyPr anchor="ctr"/>
          <a:lstStyle/>
          <a:p>
            <a:pPr algn="ctr"/>
            <a:endParaRPr lang="zh-CN" altLang="en-US">
              <a:solidFill>
                <a:srgbClr val="FFFFFF"/>
              </a:solidFill>
            </a:endParaRPr>
          </a:p>
        </p:txBody>
      </p:sp>
      <p:grpSp>
        <p:nvGrpSpPr>
          <p:cNvPr id="59" name="Group 148"/>
          <p:cNvGrpSpPr>
            <a:grpSpLocks/>
          </p:cNvGrpSpPr>
          <p:nvPr/>
        </p:nvGrpSpPr>
        <p:grpSpPr bwMode="auto">
          <a:xfrm>
            <a:off x="3924300" y="1538684"/>
            <a:ext cx="1041400" cy="1889125"/>
            <a:chOff x="0" y="0"/>
            <a:chExt cx="1041400" cy="1890192"/>
          </a:xfrm>
        </p:grpSpPr>
        <p:grpSp>
          <p:nvGrpSpPr>
            <p:cNvPr id="60" name="Group 98"/>
            <p:cNvGrpSpPr>
              <a:grpSpLocks/>
            </p:cNvGrpSpPr>
            <p:nvPr/>
          </p:nvGrpSpPr>
          <p:grpSpPr bwMode="auto">
            <a:xfrm>
              <a:off x="242795" y="1127909"/>
              <a:ext cx="546286" cy="762283"/>
              <a:chOff x="0" y="0"/>
              <a:chExt cx="546286" cy="762283"/>
            </a:xfrm>
          </p:grpSpPr>
          <p:sp>
            <p:nvSpPr>
              <p:cNvPr id="78" name="Freeform 9"/>
              <p:cNvSpPr>
                <a:spLocks/>
              </p:cNvSpPr>
              <p:nvPr/>
            </p:nvSpPr>
            <p:spPr bwMode="auto">
              <a:xfrm>
                <a:off x="0" y="0"/>
                <a:ext cx="546286" cy="762283"/>
              </a:xfrm>
              <a:custGeom>
                <a:avLst/>
                <a:gdLst>
                  <a:gd name="T0" fmla="*/ 23912250 w 2087"/>
                  <a:gd name="T1" fmla="*/ 4872062 h 2910"/>
                  <a:gd name="T2" fmla="*/ 17334568 w 2087"/>
                  <a:gd name="T3" fmla="*/ 14890452 h 2910"/>
                  <a:gd name="T4" fmla="*/ 12675563 w 2087"/>
                  <a:gd name="T5" fmla="*/ 22575889 h 2910"/>
                  <a:gd name="T6" fmla="*/ 8496095 w 2087"/>
                  <a:gd name="T7" fmla="*/ 30535590 h 2910"/>
                  <a:gd name="T8" fmla="*/ 5070225 w 2087"/>
                  <a:gd name="T9" fmla="*/ 38701186 h 2910"/>
                  <a:gd name="T10" fmla="*/ 2466532 w 2087"/>
                  <a:gd name="T11" fmla="*/ 47210203 h 2910"/>
                  <a:gd name="T12" fmla="*/ 753597 w 2087"/>
                  <a:gd name="T13" fmla="*/ 55993485 h 2910"/>
                  <a:gd name="T14" fmla="*/ 0 w 2087"/>
                  <a:gd name="T15" fmla="*/ 65188294 h 2910"/>
                  <a:gd name="T16" fmla="*/ 685279 w 2087"/>
                  <a:gd name="T17" fmla="*/ 74657892 h 2910"/>
                  <a:gd name="T18" fmla="*/ 2535113 w 2087"/>
                  <a:gd name="T19" fmla="*/ 84676282 h 2910"/>
                  <a:gd name="T20" fmla="*/ 17471729 w 2087"/>
                  <a:gd name="T21" fmla="*/ 77334003 h 2910"/>
                  <a:gd name="T22" fmla="*/ 16786450 w 2087"/>
                  <a:gd name="T23" fmla="*/ 85842758 h 2910"/>
                  <a:gd name="T24" fmla="*/ 17129089 w 2087"/>
                  <a:gd name="T25" fmla="*/ 94900566 h 2910"/>
                  <a:gd name="T26" fmla="*/ 18567965 w 2087"/>
                  <a:gd name="T27" fmla="*/ 104507166 h 2910"/>
                  <a:gd name="T28" fmla="*/ 21103078 w 2087"/>
                  <a:gd name="T29" fmla="*/ 114731450 h 2910"/>
                  <a:gd name="T30" fmla="*/ 24871588 w 2087"/>
                  <a:gd name="T31" fmla="*/ 125504788 h 2910"/>
                  <a:gd name="T32" fmla="*/ 29873232 w 2087"/>
                  <a:gd name="T33" fmla="*/ 136964180 h 2910"/>
                  <a:gd name="T34" fmla="*/ 36245173 w 2087"/>
                  <a:gd name="T35" fmla="*/ 149109889 h 2910"/>
                  <a:gd name="T36" fmla="*/ 43919091 w 2087"/>
                  <a:gd name="T37" fmla="*/ 161873022 h 2910"/>
                  <a:gd name="T38" fmla="*/ 53031885 w 2087"/>
                  <a:gd name="T39" fmla="*/ 175459734 h 2910"/>
                  <a:gd name="T40" fmla="*/ 63651873 w 2087"/>
                  <a:gd name="T41" fmla="*/ 189663869 h 2910"/>
                  <a:gd name="T42" fmla="*/ 75573839 w 2087"/>
                  <a:gd name="T43" fmla="*/ 194672933 h 2910"/>
                  <a:gd name="T44" fmla="*/ 86673365 w 2087"/>
                  <a:gd name="T45" fmla="*/ 180057008 h 2910"/>
                  <a:gd name="T46" fmla="*/ 96265697 w 2087"/>
                  <a:gd name="T47" fmla="*/ 166333294 h 2910"/>
                  <a:gd name="T48" fmla="*/ 104419153 w 2087"/>
                  <a:gd name="T49" fmla="*/ 153227004 h 2910"/>
                  <a:gd name="T50" fmla="*/ 111202313 w 2087"/>
                  <a:gd name="T51" fmla="*/ 140944031 h 2910"/>
                  <a:gd name="T52" fmla="*/ 116615178 w 2087"/>
                  <a:gd name="T53" fmla="*/ 129210112 h 2910"/>
                  <a:gd name="T54" fmla="*/ 120794645 w 2087"/>
                  <a:gd name="T55" fmla="*/ 118299773 h 2910"/>
                  <a:gd name="T56" fmla="*/ 123809296 w 2087"/>
                  <a:gd name="T57" fmla="*/ 107869593 h 2910"/>
                  <a:gd name="T58" fmla="*/ 125590811 w 2087"/>
                  <a:gd name="T59" fmla="*/ 98057099 h 2910"/>
                  <a:gd name="T60" fmla="*/ 126207510 w 2087"/>
                  <a:gd name="T61" fmla="*/ 88793396 h 2910"/>
                  <a:gd name="T62" fmla="*/ 125933450 w 2087"/>
                  <a:gd name="T63" fmla="*/ 80147378 h 2910"/>
                  <a:gd name="T64" fmla="*/ 139568089 w 2087"/>
                  <a:gd name="T65" fmla="*/ 88107341 h 2910"/>
                  <a:gd name="T66" fmla="*/ 141966303 w 2087"/>
                  <a:gd name="T67" fmla="*/ 77951688 h 2910"/>
                  <a:gd name="T68" fmla="*/ 142993960 w 2087"/>
                  <a:gd name="T69" fmla="*/ 68276195 h 2910"/>
                  <a:gd name="T70" fmla="*/ 142719901 w 2087"/>
                  <a:gd name="T71" fmla="*/ 59012754 h 2910"/>
                  <a:gd name="T72" fmla="*/ 141349605 w 2087"/>
                  <a:gd name="T73" fmla="*/ 50092209 h 2910"/>
                  <a:gd name="T74" fmla="*/ 139019971 w 2087"/>
                  <a:gd name="T75" fmla="*/ 41514823 h 2910"/>
                  <a:gd name="T76" fmla="*/ 135731261 w 2087"/>
                  <a:gd name="T77" fmla="*/ 33280333 h 2910"/>
                  <a:gd name="T78" fmla="*/ 131825853 w 2087"/>
                  <a:gd name="T79" fmla="*/ 25183368 h 2910"/>
                  <a:gd name="T80" fmla="*/ 127440645 w 2087"/>
                  <a:gd name="T81" fmla="*/ 17429300 h 2910"/>
                  <a:gd name="T82" fmla="*/ 122507580 w 2087"/>
                  <a:gd name="T83" fmla="*/ 9881126 h 2910"/>
                  <a:gd name="T84" fmla="*/ 71531270 w 2087"/>
                  <a:gd name="T85" fmla="*/ 0 h 29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087" h="2910">
                    <a:moveTo>
                      <a:pt x="1044" y="0"/>
                    </a:moveTo>
                    <a:lnTo>
                      <a:pt x="400" y="0"/>
                    </a:lnTo>
                    <a:lnTo>
                      <a:pt x="349" y="71"/>
                    </a:lnTo>
                    <a:lnTo>
                      <a:pt x="300" y="144"/>
                    </a:lnTo>
                    <a:lnTo>
                      <a:pt x="275" y="180"/>
                    </a:lnTo>
                    <a:lnTo>
                      <a:pt x="253" y="217"/>
                    </a:lnTo>
                    <a:lnTo>
                      <a:pt x="229" y="254"/>
                    </a:lnTo>
                    <a:lnTo>
                      <a:pt x="206" y="292"/>
                    </a:lnTo>
                    <a:lnTo>
                      <a:pt x="185" y="329"/>
                    </a:lnTo>
                    <a:lnTo>
                      <a:pt x="164" y="367"/>
                    </a:lnTo>
                    <a:lnTo>
                      <a:pt x="144" y="406"/>
                    </a:lnTo>
                    <a:lnTo>
                      <a:pt x="124" y="445"/>
                    </a:lnTo>
                    <a:lnTo>
                      <a:pt x="107" y="485"/>
                    </a:lnTo>
                    <a:lnTo>
                      <a:pt x="90" y="524"/>
                    </a:lnTo>
                    <a:lnTo>
                      <a:pt x="74" y="564"/>
                    </a:lnTo>
                    <a:lnTo>
                      <a:pt x="60" y="605"/>
                    </a:lnTo>
                    <a:lnTo>
                      <a:pt x="47" y="646"/>
                    </a:lnTo>
                    <a:lnTo>
                      <a:pt x="36" y="688"/>
                    </a:lnTo>
                    <a:lnTo>
                      <a:pt x="25" y="730"/>
                    </a:lnTo>
                    <a:lnTo>
                      <a:pt x="18" y="773"/>
                    </a:lnTo>
                    <a:lnTo>
                      <a:pt x="11" y="816"/>
                    </a:lnTo>
                    <a:lnTo>
                      <a:pt x="6" y="860"/>
                    </a:lnTo>
                    <a:lnTo>
                      <a:pt x="2" y="905"/>
                    </a:lnTo>
                    <a:lnTo>
                      <a:pt x="0" y="950"/>
                    </a:lnTo>
                    <a:lnTo>
                      <a:pt x="2" y="995"/>
                    </a:lnTo>
                    <a:lnTo>
                      <a:pt x="4" y="1041"/>
                    </a:lnTo>
                    <a:lnTo>
                      <a:pt x="10" y="1088"/>
                    </a:lnTo>
                    <a:lnTo>
                      <a:pt x="16" y="1136"/>
                    </a:lnTo>
                    <a:lnTo>
                      <a:pt x="25" y="1185"/>
                    </a:lnTo>
                    <a:lnTo>
                      <a:pt x="37" y="1234"/>
                    </a:lnTo>
                    <a:lnTo>
                      <a:pt x="52" y="1284"/>
                    </a:lnTo>
                    <a:lnTo>
                      <a:pt x="68" y="1334"/>
                    </a:lnTo>
                    <a:lnTo>
                      <a:pt x="255" y="1127"/>
                    </a:lnTo>
                    <a:lnTo>
                      <a:pt x="250" y="1168"/>
                    </a:lnTo>
                    <a:lnTo>
                      <a:pt x="246" y="1209"/>
                    </a:lnTo>
                    <a:lnTo>
                      <a:pt x="245" y="1251"/>
                    </a:lnTo>
                    <a:lnTo>
                      <a:pt x="245" y="1294"/>
                    </a:lnTo>
                    <a:lnTo>
                      <a:pt x="247" y="1338"/>
                    </a:lnTo>
                    <a:lnTo>
                      <a:pt x="250" y="1383"/>
                    </a:lnTo>
                    <a:lnTo>
                      <a:pt x="255" y="1429"/>
                    </a:lnTo>
                    <a:lnTo>
                      <a:pt x="262" y="1475"/>
                    </a:lnTo>
                    <a:lnTo>
                      <a:pt x="271" y="1523"/>
                    </a:lnTo>
                    <a:lnTo>
                      <a:pt x="282" y="1572"/>
                    </a:lnTo>
                    <a:lnTo>
                      <a:pt x="294" y="1622"/>
                    </a:lnTo>
                    <a:lnTo>
                      <a:pt x="308" y="1672"/>
                    </a:lnTo>
                    <a:lnTo>
                      <a:pt x="325" y="1724"/>
                    </a:lnTo>
                    <a:lnTo>
                      <a:pt x="344" y="1776"/>
                    </a:lnTo>
                    <a:lnTo>
                      <a:pt x="363" y="1829"/>
                    </a:lnTo>
                    <a:lnTo>
                      <a:pt x="386" y="1883"/>
                    </a:lnTo>
                    <a:lnTo>
                      <a:pt x="410" y="1939"/>
                    </a:lnTo>
                    <a:lnTo>
                      <a:pt x="436" y="1996"/>
                    </a:lnTo>
                    <a:lnTo>
                      <a:pt x="465" y="2054"/>
                    </a:lnTo>
                    <a:lnTo>
                      <a:pt x="496" y="2113"/>
                    </a:lnTo>
                    <a:lnTo>
                      <a:pt x="529" y="2173"/>
                    </a:lnTo>
                    <a:lnTo>
                      <a:pt x="564" y="2233"/>
                    </a:lnTo>
                    <a:lnTo>
                      <a:pt x="601" y="2295"/>
                    </a:lnTo>
                    <a:lnTo>
                      <a:pt x="641" y="2359"/>
                    </a:lnTo>
                    <a:lnTo>
                      <a:pt x="683" y="2424"/>
                    </a:lnTo>
                    <a:lnTo>
                      <a:pt x="727" y="2490"/>
                    </a:lnTo>
                    <a:lnTo>
                      <a:pt x="774" y="2557"/>
                    </a:lnTo>
                    <a:lnTo>
                      <a:pt x="823" y="2624"/>
                    </a:lnTo>
                    <a:lnTo>
                      <a:pt x="875" y="2694"/>
                    </a:lnTo>
                    <a:lnTo>
                      <a:pt x="929" y="2764"/>
                    </a:lnTo>
                    <a:lnTo>
                      <a:pt x="985" y="2837"/>
                    </a:lnTo>
                    <a:lnTo>
                      <a:pt x="1044" y="2910"/>
                    </a:lnTo>
                    <a:lnTo>
                      <a:pt x="1103" y="2837"/>
                    </a:lnTo>
                    <a:lnTo>
                      <a:pt x="1160" y="2764"/>
                    </a:lnTo>
                    <a:lnTo>
                      <a:pt x="1214" y="2694"/>
                    </a:lnTo>
                    <a:lnTo>
                      <a:pt x="1265" y="2624"/>
                    </a:lnTo>
                    <a:lnTo>
                      <a:pt x="1314" y="2557"/>
                    </a:lnTo>
                    <a:lnTo>
                      <a:pt x="1360" y="2490"/>
                    </a:lnTo>
                    <a:lnTo>
                      <a:pt x="1405" y="2424"/>
                    </a:lnTo>
                    <a:lnTo>
                      <a:pt x="1448" y="2359"/>
                    </a:lnTo>
                    <a:lnTo>
                      <a:pt x="1487" y="2295"/>
                    </a:lnTo>
                    <a:lnTo>
                      <a:pt x="1524" y="2233"/>
                    </a:lnTo>
                    <a:lnTo>
                      <a:pt x="1560" y="2173"/>
                    </a:lnTo>
                    <a:lnTo>
                      <a:pt x="1593" y="2113"/>
                    </a:lnTo>
                    <a:lnTo>
                      <a:pt x="1623" y="2054"/>
                    </a:lnTo>
                    <a:lnTo>
                      <a:pt x="1652" y="1996"/>
                    </a:lnTo>
                    <a:lnTo>
                      <a:pt x="1679" y="1939"/>
                    </a:lnTo>
                    <a:lnTo>
                      <a:pt x="1702" y="1883"/>
                    </a:lnTo>
                    <a:lnTo>
                      <a:pt x="1725" y="1829"/>
                    </a:lnTo>
                    <a:lnTo>
                      <a:pt x="1745" y="1776"/>
                    </a:lnTo>
                    <a:lnTo>
                      <a:pt x="1763" y="1724"/>
                    </a:lnTo>
                    <a:lnTo>
                      <a:pt x="1779" y="1672"/>
                    </a:lnTo>
                    <a:lnTo>
                      <a:pt x="1794" y="1622"/>
                    </a:lnTo>
                    <a:lnTo>
                      <a:pt x="1807" y="1572"/>
                    </a:lnTo>
                    <a:lnTo>
                      <a:pt x="1817" y="1523"/>
                    </a:lnTo>
                    <a:lnTo>
                      <a:pt x="1825" y="1475"/>
                    </a:lnTo>
                    <a:lnTo>
                      <a:pt x="1833" y="1429"/>
                    </a:lnTo>
                    <a:lnTo>
                      <a:pt x="1838" y="1383"/>
                    </a:lnTo>
                    <a:lnTo>
                      <a:pt x="1841" y="1338"/>
                    </a:lnTo>
                    <a:lnTo>
                      <a:pt x="1842" y="1294"/>
                    </a:lnTo>
                    <a:lnTo>
                      <a:pt x="1842" y="1251"/>
                    </a:lnTo>
                    <a:lnTo>
                      <a:pt x="1841" y="1209"/>
                    </a:lnTo>
                    <a:lnTo>
                      <a:pt x="1838" y="1168"/>
                    </a:lnTo>
                    <a:lnTo>
                      <a:pt x="1833" y="1127"/>
                    </a:lnTo>
                    <a:lnTo>
                      <a:pt x="2019" y="1334"/>
                    </a:lnTo>
                    <a:lnTo>
                      <a:pt x="2037" y="1284"/>
                    </a:lnTo>
                    <a:lnTo>
                      <a:pt x="2051" y="1234"/>
                    </a:lnTo>
                    <a:lnTo>
                      <a:pt x="2063" y="1185"/>
                    </a:lnTo>
                    <a:lnTo>
                      <a:pt x="2072" y="1136"/>
                    </a:lnTo>
                    <a:lnTo>
                      <a:pt x="2079" y="1088"/>
                    </a:lnTo>
                    <a:lnTo>
                      <a:pt x="2084" y="1041"/>
                    </a:lnTo>
                    <a:lnTo>
                      <a:pt x="2087" y="995"/>
                    </a:lnTo>
                    <a:lnTo>
                      <a:pt x="2087" y="950"/>
                    </a:lnTo>
                    <a:lnTo>
                      <a:pt x="2085" y="905"/>
                    </a:lnTo>
                    <a:lnTo>
                      <a:pt x="2083" y="860"/>
                    </a:lnTo>
                    <a:lnTo>
                      <a:pt x="2078" y="816"/>
                    </a:lnTo>
                    <a:lnTo>
                      <a:pt x="2071" y="773"/>
                    </a:lnTo>
                    <a:lnTo>
                      <a:pt x="2063" y="730"/>
                    </a:lnTo>
                    <a:lnTo>
                      <a:pt x="2052" y="688"/>
                    </a:lnTo>
                    <a:lnTo>
                      <a:pt x="2041" y="646"/>
                    </a:lnTo>
                    <a:lnTo>
                      <a:pt x="2029" y="605"/>
                    </a:lnTo>
                    <a:lnTo>
                      <a:pt x="2014" y="564"/>
                    </a:lnTo>
                    <a:lnTo>
                      <a:pt x="1998" y="524"/>
                    </a:lnTo>
                    <a:lnTo>
                      <a:pt x="1981" y="485"/>
                    </a:lnTo>
                    <a:lnTo>
                      <a:pt x="1964" y="445"/>
                    </a:lnTo>
                    <a:lnTo>
                      <a:pt x="1944" y="406"/>
                    </a:lnTo>
                    <a:lnTo>
                      <a:pt x="1924" y="367"/>
                    </a:lnTo>
                    <a:lnTo>
                      <a:pt x="1903" y="329"/>
                    </a:lnTo>
                    <a:lnTo>
                      <a:pt x="1882" y="292"/>
                    </a:lnTo>
                    <a:lnTo>
                      <a:pt x="1860" y="254"/>
                    </a:lnTo>
                    <a:lnTo>
                      <a:pt x="1836" y="217"/>
                    </a:lnTo>
                    <a:lnTo>
                      <a:pt x="1812" y="180"/>
                    </a:lnTo>
                    <a:lnTo>
                      <a:pt x="1788" y="144"/>
                    </a:lnTo>
                    <a:lnTo>
                      <a:pt x="1738" y="71"/>
                    </a:lnTo>
                    <a:lnTo>
                      <a:pt x="1688" y="0"/>
                    </a:lnTo>
                    <a:lnTo>
                      <a:pt x="1044" y="0"/>
                    </a:lnTo>
                  </a:path>
                </a:pathLst>
              </a:custGeom>
              <a:solidFill>
                <a:srgbClr val="BFBF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9" name="Freeform 10"/>
              <p:cNvSpPr>
                <a:spLocks/>
              </p:cNvSpPr>
              <p:nvPr/>
            </p:nvSpPr>
            <p:spPr bwMode="auto">
              <a:xfrm>
                <a:off x="83883" y="0"/>
                <a:ext cx="378521" cy="523218"/>
              </a:xfrm>
              <a:custGeom>
                <a:avLst/>
                <a:gdLst>
                  <a:gd name="T0" fmla="*/ 19049606 w 1446"/>
                  <a:gd name="T1" fmla="*/ 0 h 1996"/>
                  <a:gd name="T2" fmla="*/ 14252912 w 1446"/>
                  <a:gd name="T3" fmla="*/ 7077598 h 1996"/>
                  <a:gd name="T4" fmla="*/ 11991734 w 1446"/>
                  <a:gd name="T5" fmla="*/ 10925452 h 1996"/>
                  <a:gd name="T6" fmla="*/ 9798877 w 1446"/>
                  <a:gd name="T7" fmla="*/ 14910927 h 1996"/>
                  <a:gd name="T8" fmla="*/ 7674605 w 1446"/>
                  <a:gd name="T9" fmla="*/ 19033759 h 1996"/>
                  <a:gd name="T10" fmla="*/ 5892991 w 1446"/>
                  <a:gd name="T11" fmla="*/ 23293948 h 1996"/>
                  <a:gd name="T12" fmla="*/ 4248545 w 1446"/>
                  <a:gd name="T13" fmla="*/ 27691758 h 1996"/>
                  <a:gd name="T14" fmla="*/ 2809589 w 1446"/>
                  <a:gd name="T15" fmla="*/ 32226926 h 1996"/>
                  <a:gd name="T16" fmla="*/ 1644708 w 1446"/>
                  <a:gd name="T17" fmla="*/ 36830510 h 1996"/>
                  <a:gd name="T18" fmla="*/ 822223 w 1446"/>
                  <a:gd name="T19" fmla="*/ 41503036 h 1996"/>
                  <a:gd name="T20" fmla="*/ 205490 w 1446"/>
                  <a:gd name="T21" fmla="*/ 46313181 h 1996"/>
                  <a:gd name="T22" fmla="*/ 0 w 1446"/>
                  <a:gd name="T23" fmla="*/ 50985707 h 1996"/>
                  <a:gd name="T24" fmla="*/ 205490 w 1446"/>
                  <a:gd name="T25" fmla="*/ 55795590 h 1996"/>
                  <a:gd name="T26" fmla="*/ 753639 w 1446"/>
                  <a:gd name="T27" fmla="*/ 60605735 h 1996"/>
                  <a:gd name="T28" fmla="*/ 1713030 w 1446"/>
                  <a:gd name="T29" fmla="*/ 65552977 h 1996"/>
                  <a:gd name="T30" fmla="*/ 3151986 w 1446"/>
                  <a:gd name="T31" fmla="*/ 70362860 h 1996"/>
                  <a:gd name="T32" fmla="*/ 11854566 w 1446"/>
                  <a:gd name="T33" fmla="*/ 54971181 h 1996"/>
                  <a:gd name="T34" fmla="*/ 11580491 w 1446"/>
                  <a:gd name="T35" fmla="*/ 59025072 h 1996"/>
                  <a:gd name="T36" fmla="*/ 11717659 w 1446"/>
                  <a:gd name="T37" fmla="*/ 63079225 h 1996"/>
                  <a:gd name="T38" fmla="*/ 12128640 w 1446"/>
                  <a:gd name="T39" fmla="*/ 67339677 h 1996"/>
                  <a:gd name="T40" fmla="*/ 12882541 w 1446"/>
                  <a:gd name="T41" fmla="*/ 71805904 h 1996"/>
                  <a:gd name="T42" fmla="*/ 13978838 w 1446"/>
                  <a:gd name="T43" fmla="*/ 76409750 h 1996"/>
                  <a:gd name="T44" fmla="*/ 15417794 w 1446"/>
                  <a:gd name="T45" fmla="*/ 81219896 h 1996"/>
                  <a:gd name="T46" fmla="*/ 17199670 w 1446"/>
                  <a:gd name="T47" fmla="*/ 86235816 h 1996"/>
                  <a:gd name="T48" fmla="*/ 19460848 w 1446"/>
                  <a:gd name="T49" fmla="*/ 91389356 h 1996"/>
                  <a:gd name="T50" fmla="*/ 22064685 w 1446"/>
                  <a:gd name="T51" fmla="*/ 96749195 h 1996"/>
                  <a:gd name="T52" fmla="*/ 25079765 w 1446"/>
                  <a:gd name="T53" fmla="*/ 102383749 h 1996"/>
                  <a:gd name="T54" fmla="*/ 28506087 w 1446"/>
                  <a:gd name="T55" fmla="*/ 108155662 h 1996"/>
                  <a:gd name="T56" fmla="*/ 32411973 w 1446"/>
                  <a:gd name="T57" fmla="*/ 114202290 h 1996"/>
                  <a:gd name="T58" fmla="*/ 36728840 w 1446"/>
                  <a:gd name="T59" fmla="*/ 120455479 h 1996"/>
                  <a:gd name="T60" fmla="*/ 41457211 w 1446"/>
                  <a:gd name="T61" fmla="*/ 126983121 h 1996"/>
                  <a:gd name="T62" fmla="*/ 46733470 w 1446"/>
                  <a:gd name="T63" fmla="*/ 133648384 h 1996"/>
                  <a:gd name="T64" fmla="*/ 52283802 w 1446"/>
                  <a:gd name="T65" fmla="*/ 133648384 h 1996"/>
                  <a:gd name="T66" fmla="*/ 57560322 w 1446"/>
                  <a:gd name="T67" fmla="*/ 126983121 h 1996"/>
                  <a:gd name="T68" fmla="*/ 62357016 w 1446"/>
                  <a:gd name="T69" fmla="*/ 120455479 h 1996"/>
                  <a:gd name="T70" fmla="*/ 66673883 w 1446"/>
                  <a:gd name="T71" fmla="*/ 114202290 h 1996"/>
                  <a:gd name="T72" fmla="*/ 70579769 w 1446"/>
                  <a:gd name="T73" fmla="*/ 108155662 h 1996"/>
                  <a:gd name="T74" fmla="*/ 74006091 w 1446"/>
                  <a:gd name="T75" fmla="*/ 102383749 h 1996"/>
                  <a:gd name="T76" fmla="*/ 77021170 w 1446"/>
                  <a:gd name="T77" fmla="*/ 96749195 h 1996"/>
                  <a:gd name="T78" fmla="*/ 79625007 w 1446"/>
                  <a:gd name="T79" fmla="*/ 91389356 h 1996"/>
                  <a:gd name="T80" fmla="*/ 81886186 w 1446"/>
                  <a:gd name="T81" fmla="*/ 86235816 h 1996"/>
                  <a:gd name="T82" fmla="*/ 83736384 w 1446"/>
                  <a:gd name="T83" fmla="*/ 81219896 h 1996"/>
                  <a:gd name="T84" fmla="*/ 85175340 w 1446"/>
                  <a:gd name="T85" fmla="*/ 76409750 h 1996"/>
                  <a:gd name="T86" fmla="*/ 86271899 w 1446"/>
                  <a:gd name="T87" fmla="*/ 71805904 h 1996"/>
                  <a:gd name="T88" fmla="*/ 86957216 w 1446"/>
                  <a:gd name="T89" fmla="*/ 67339677 h 1996"/>
                  <a:gd name="T90" fmla="*/ 87436780 w 1446"/>
                  <a:gd name="T91" fmla="*/ 63079225 h 1996"/>
                  <a:gd name="T92" fmla="*/ 87505364 w 1446"/>
                  <a:gd name="T93" fmla="*/ 59025072 h 1996"/>
                  <a:gd name="T94" fmla="*/ 87231290 w 1446"/>
                  <a:gd name="T95" fmla="*/ 54971181 h 1996"/>
                  <a:gd name="T96" fmla="*/ 95865286 w 1446"/>
                  <a:gd name="T97" fmla="*/ 70362860 h 1996"/>
                  <a:gd name="T98" fmla="*/ 97372826 w 1446"/>
                  <a:gd name="T99" fmla="*/ 65552977 h 1996"/>
                  <a:gd name="T100" fmla="*/ 98400539 w 1446"/>
                  <a:gd name="T101" fmla="*/ 60605735 h 1996"/>
                  <a:gd name="T102" fmla="*/ 98948688 w 1446"/>
                  <a:gd name="T103" fmla="*/ 55795590 h 1996"/>
                  <a:gd name="T104" fmla="*/ 99085856 w 1446"/>
                  <a:gd name="T105" fmla="*/ 50985707 h 1996"/>
                  <a:gd name="T106" fmla="*/ 98811781 w 1446"/>
                  <a:gd name="T107" fmla="*/ 46313181 h 1996"/>
                  <a:gd name="T108" fmla="*/ 98263633 w 1446"/>
                  <a:gd name="T109" fmla="*/ 41503036 h 1996"/>
                  <a:gd name="T110" fmla="*/ 97441148 w 1446"/>
                  <a:gd name="T111" fmla="*/ 36830510 h 1996"/>
                  <a:gd name="T112" fmla="*/ 96276267 w 1446"/>
                  <a:gd name="T113" fmla="*/ 32226926 h 1996"/>
                  <a:gd name="T114" fmla="*/ 94837311 w 1446"/>
                  <a:gd name="T115" fmla="*/ 27691758 h 1996"/>
                  <a:gd name="T116" fmla="*/ 93192865 w 1446"/>
                  <a:gd name="T117" fmla="*/ 23293948 h 1996"/>
                  <a:gd name="T118" fmla="*/ 91342667 w 1446"/>
                  <a:gd name="T119" fmla="*/ 19033759 h 1996"/>
                  <a:gd name="T120" fmla="*/ 89355562 w 1446"/>
                  <a:gd name="T121" fmla="*/ 14910927 h 1996"/>
                  <a:gd name="T122" fmla="*/ 84901266 w 1446"/>
                  <a:gd name="T123" fmla="*/ 7077598 h 1996"/>
                  <a:gd name="T124" fmla="*/ 80104572 w 1446"/>
                  <a:gd name="T125" fmla="*/ 0 h 199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446" h="1996">
                    <a:moveTo>
                      <a:pt x="723" y="0"/>
                    </a:moveTo>
                    <a:lnTo>
                      <a:pt x="278" y="0"/>
                    </a:lnTo>
                    <a:lnTo>
                      <a:pt x="242" y="50"/>
                    </a:lnTo>
                    <a:lnTo>
                      <a:pt x="208" y="103"/>
                    </a:lnTo>
                    <a:lnTo>
                      <a:pt x="190" y="131"/>
                    </a:lnTo>
                    <a:lnTo>
                      <a:pt x="175" y="159"/>
                    </a:lnTo>
                    <a:lnTo>
                      <a:pt x="159" y="188"/>
                    </a:lnTo>
                    <a:lnTo>
                      <a:pt x="143" y="217"/>
                    </a:lnTo>
                    <a:lnTo>
                      <a:pt x="127" y="247"/>
                    </a:lnTo>
                    <a:lnTo>
                      <a:pt x="112" y="277"/>
                    </a:lnTo>
                    <a:lnTo>
                      <a:pt x="99" y="308"/>
                    </a:lnTo>
                    <a:lnTo>
                      <a:pt x="86" y="339"/>
                    </a:lnTo>
                    <a:lnTo>
                      <a:pt x="74" y="371"/>
                    </a:lnTo>
                    <a:lnTo>
                      <a:pt x="62" y="403"/>
                    </a:lnTo>
                    <a:lnTo>
                      <a:pt x="52" y="436"/>
                    </a:lnTo>
                    <a:lnTo>
                      <a:pt x="41" y="469"/>
                    </a:lnTo>
                    <a:lnTo>
                      <a:pt x="32" y="502"/>
                    </a:lnTo>
                    <a:lnTo>
                      <a:pt x="24" y="536"/>
                    </a:lnTo>
                    <a:lnTo>
                      <a:pt x="17" y="569"/>
                    </a:lnTo>
                    <a:lnTo>
                      <a:pt x="12" y="604"/>
                    </a:lnTo>
                    <a:lnTo>
                      <a:pt x="7" y="638"/>
                    </a:lnTo>
                    <a:lnTo>
                      <a:pt x="3" y="674"/>
                    </a:lnTo>
                    <a:lnTo>
                      <a:pt x="2" y="708"/>
                    </a:lnTo>
                    <a:lnTo>
                      <a:pt x="0" y="742"/>
                    </a:lnTo>
                    <a:lnTo>
                      <a:pt x="0" y="778"/>
                    </a:lnTo>
                    <a:lnTo>
                      <a:pt x="3" y="812"/>
                    </a:lnTo>
                    <a:lnTo>
                      <a:pt x="6" y="848"/>
                    </a:lnTo>
                    <a:lnTo>
                      <a:pt x="11" y="882"/>
                    </a:lnTo>
                    <a:lnTo>
                      <a:pt x="17" y="918"/>
                    </a:lnTo>
                    <a:lnTo>
                      <a:pt x="25" y="954"/>
                    </a:lnTo>
                    <a:lnTo>
                      <a:pt x="36" y="988"/>
                    </a:lnTo>
                    <a:lnTo>
                      <a:pt x="46" y="1024"/>
                    </a:lnTo>
                    <a:lnTo>
                      <a:pt x="176" y="773"/>
                    </a:lnTo>
                    <a:lnTo>
                      <a:pt x="173" y="800"/>
                    </a:lnTo>
                    <a:lnTo>
                      <a:pt x="171" y="829"/>
                    </a:lnTo>
                    <a:lnTo>
                      <a:pt x="169" y="859"/>
                    </a:lnTo>
                    <a:lnTo>
                      <a:pt x="169" y="888"/>
                    </a:lnTo>
                    <a:lnTo>
                      <a:pt x="171" y="918"/>
                    </a:lnTo>
                    <a:lnTo>
                      <a:pt x="173" y="948"/>
                    </a:lnTo>
                    <a:lnTo>
                      <a:pt x="177" y="980"/>
                    </a:lnTo>
                    <a:lnTo>
                      <a:pt x="181" y="1012"/>
                    </a:lnTo>
                    <a:lnTo>
                      <a:pt x="188" y="1045"/>
                    </a:lnTo>
                    <a:lnTo>
                      <a:pt x="194" y="1078"/>
                    </a:lnTo>
                    <a:lnTo>
                      <a:pt x="204" y="1112"/>
                    </a:lnTo>
                    <a:lnTo>
                      <a:pt x="213" y="1146"/>
                    </a:lnTo>
                    <a:lnTo>
                      <a:pt x="225" y="1182"/>
                    </a:lnTo>
                    <a:lnTo>
                      <a:pt x="238" y="1218"/>
                    </a:lnTo>
                    <a:lnTo>
                      <a:pt x="251" y="1255"/>
                    </a:lnTo>
                    <a:lnTo>
                      <a:pt x="267" y="1292"/>
                    </a:lnTo>
                    <a:lnTo>
                      <a:pt x="284" y="1330"/>
                    </a:lnTo>
                    <a:lnTo>
                      <a:pt x="303" y="1368"/>
                    </a:lnTo>
                    <a:lnTo>
                      <a:pt x="322" y="1408"/>
                    </a:lnTo>
                    <a:lnTo>
                      <a:pt x="344" y="1449"/>
                    </a:lnTo>
                    <a:lnTo>
                      <a:pt x="366" y="1490"/>
                    </a:lnTo>
                    <a:lnTo>
                      <a:pt x="390" y="1532"/>
                    </a:lnTo>
                    <a:lnTo>
                      <a:pt x="416" y="1574"/>
                    </a:lnTo>
                    <a:lnTo>
                      <a:pt x="444" y="1618"/>
                    </a:lnTo>
                    <a:lnTo>
                      <a:pt x="473" y="1662"/>
                    </a:lnTo>
                    <a:lnTo>
                      <a:pt x="503" y="1706"/>
                    </a:lnTo>
                    <a:lnTo>
                      <a:pt x="536" y="1753"/>
                    </a:lnTo>
                    <a:lnTo>
                      <a:pt x="569" y="1799"/>
                    </a:lnTo>
                    <a:lnTo>
                      <a:pt x="605" y="1848"/>
                    </a:lnTo>
                    <a:lnTo>
                      <a:pt x="643" y="1895"/>
                    </a:lnTo>
                    <a:lnTo>
                      <a:pt x="682" y="1945"/>
                    </a:lnTo>
                    <a:lnTo>
                      <a:pt x="723" y="1996"/>
                    </a:lnTo>
                    <a:lnTo>
                      <a:pt x="763" y="1945"/>
                    </a:lnTo>
                    <a:lnTo>
                      <a:pt x="803" y="1895"/>
                    </a:lnTo>
                    <a:lnTo>
                      <a:pt x="840" y="1848"/>
                    </a:lnTo>
                    <a:lnTo>
                      <a:pt x="876" y="1799"/>
                    </a:lnTo>
                    <a:lnTo>
                      <a:pt x="910" y="1753"/>
                    </a:lnTo>
                    <a:lnTo>
                      <a:pt x="943" y="1706"/>
                    </a:lnTo>
                    <a:lnTo>
                      <a:pt x="973" y="1662"/>
                    </a:lnTo>
                    <a:lnTo>
                      <a:pt x="1003" y="1618"/>
                    </a:lnTo>
                    <a:lnTo>
                      <a:pt x="1030" y="1574"/>
                    </a:lnTo>
                    <a:lnTo>
                      <a:pt x="1055" y="1532"/>
                    </a:lnTo>
                    <a:lnTo>
                      <a:pt x="1080" y="1490"/>
                    </a:lnTo>
                    <a:lnTo>
                      <a:pt x="1103" y="1449"/>
                    </a:lnTo>
                    <a:lnTo>
                      <a:pt x="1124" y="1408"/>
                    </a:lnTo>
                    <a:lnTo>
                      <a:pt x="1144" y="1368"/>
                    </a:lnTo>
                    <a:lnTo>
                      <a:pt x="1162" y="1330"/>
                    </a:lnTo>
                    <a:lnTo>
                      <a:pt x="1179" y="1292"/>
                    </a:lnTo>
                    <a:lnTo>
                      <a:pt x="1195" y="1255"/>
                    </a:lnTo>
                    <a:lnTo>
                      <a:pt x="1208" y="1218"/>
                    </a:lnTo>
                    <a:lnTo>
                      <a:pt x="1222" y="1182"/>
                    </a:lnTo>
                    <a:lnTo>
                      <a:pt x="1232" y="1146"/>
                    </a:lnTo>
                    <a:lnTo>
                      <a:pt x="1243" y="1112"/>
                    </a:lnTo>
                    <a:lnTo>
                      <a:pt x="1251" y="1078"/>
                    </a:lnTo>
                    <a:lnTo>
                      <a:pt x="1259" y="1045"/>
                    </a:lnTo>
                    <a:lnTo>
                      <a:pt x="1265" y="1012"/>
                    </a:lnTo>
                    <a:lnTo>
                      <a:pt x="1269" y="980"/>
                    </a:lnTo>
                    <a:lnTo>
                      <a:pt x="1273" y="948"/>
                    </a:lnTo>
                    <a:lnTo>
                      <a:pt x="1276" y="918"/>
                    </a:lnTo>
                    <a:lnTo>
                      <a:pt x="1277" y="888"/>
                    </a:lnTo>
                    <a:lnTo>
                      <a:pt x="1277" y="859"/>
                    </a:lnTo>
                    <a:lnTo>
                      <a:pt x="1276" y="829"/>
                    </a:lnTo>
                    <a:lnTo>
                      <a:pt x="1273" y="800"/>
                    </a:lnTo>
                    <a:lnTo>
                      <a:pt x="1271" y="773"/>
                    </a:lnTo>
                    <a:lnTo>
                      <a:pt x="1399" y="1024"/>
                    </a:lnTo>
                    <a:lnTo>
                      <a:pt x="1411" y="988"/>
                    </a:lnTo>
                    <a:lnTo>
                      <a:pt x="1421" y="954"/>
                    </a:lnTo>
                    <a:lnTo>
                      <a:pt x="1429" y="918"/>
                    </a:lnTo>
                    <a:lnTo>
                      <a:pt x="1436" y="882"/>
                    </a:lnTo>
                    <a:lnTo>
                      <a:pt x="1440" y="848"/>
                    </a:lnTo>
                    <a:lnTo>
                      <a:pt x="1444" y="812"/>
                    </a:lnTo>
                    <a:lnTo>
                      <a:pt x="1445" y="778"/>
                    </a:lnTo>
                    <a:lnTo>
                      <a:pt x="1446" y="742"/>
                    </a:lnTo>
                    <a:lnTo>
                      <a:pt x="1445" y="708"/>
                    </a:lnTo>
                    <a:lnTo>
                      <a:pt x="1442" y="674"/>
                    </a:lnTo>
                    <a:lnTo>
                      <a:pt x="1440" y="638"/>
                    </a:lnTo>
                    <a:lnTo>
                      <a:pt x="1434" y="604"/>
                    </a:lnTo>
                    <a:lnTo>
                      <a:pt x="1429" y="569"/>
                    </a:lnTo>
                    <a:lnTo>
                      <a:pt x="1422" y="536"/>
                    </a:lnTo>
                    <a:lnTo>
                      <a:pt x="1414" y="502"/>
                    </a:lnTo>
                    <a:lnTo>
                      <a:pt x="1405" y="469"/>
                    </a:lnTo>
                    <a:lnTo>
                      <a:pt x="1395" y="436"/>
                    </a:lnTo>
                    <a:lnTo>
                      <a:pt x="1384" y="403"/>
                    </a:lnTo>
                    <a:lnTo>
                      <a:pt x="1372" y="371"/>
                    </a:lnTo>
                    <a:lnTo>
                      <a:pt x="1360" y="339"/>
                    </a:lnTo>
                    <a:lnTo>
                      <a:pt x="1347" y="308"/>
                    </a:lnTo>
                    <a:lnTo>
                      <a:pt x="1333" y="277"/>
                    </a:lnTo>
                    <a:lnTo>
                      <a:pt x="1318" y="247"/>
                    </a:lnTo>
                    <a:lnTo>
                      <a:pt x="1304" y="217"/>
                    </a:lnTo>
                    <a:lnTo>
                      <a:pt x="1272" y="159"/>
                    </a:lnTo>
                    <a:lnTo>
                      <a:pt x="1239" y="103"/>
                    </a:lnTo>
                    <a:lnTo>
                      <a:pt x="1205" y="50"/>
                    </a:lnTo>
                    <a:lnTo>
                      <a:pt x="1169" y="0"/>
                    </a:lnTo>
                    <a:lnTo>
                      <a:pt x="723" y="0"/>
                    </a:lnTo>
                  </a:path>
                </a:pathLst>
              </a:custGeom>
              <a:solidFill>
                <a:srgbClr val="5DD4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0" name="Freeform 24"/>
              <p:cNvSpPr>
                <a:spLocks/>
              </p:cNvSpPr>
              <p:nvPr/>
            </p:nvSpPr>
            <p:spPr bwMode="auto">
              <a:xfrm>
                <a:off x="273667" y="0"/>
                <a:ext cx="272619" cy="762283"/>
              </a:xfrm>
              <a:custGeom>
                <a:avLst/>
                <a:gdLst>
                  <a:gd name="T0" fmla="*/ 3970243 w 1042"/>
                  <a:gd name="T1" fmla="*/ 194672933 h 2910"/>
                  <a:gd name="T2" fmla="*/ 11568255 w 1042"/>
                  <a:gd name="T3" fmla="*/ 184860438 h 2910"/>
                  <a:gd name="T4" fmla="*/ 18413294 w 1042"/>
                  <a:gd name="T5" fmla="*/ 175391102 h 2910"/>
                  <a:gd name="T6" fmla="*/ 24642194 w 1042"/>
                  <a:gd name="T7" fmla="*/ 166333294 h 2910"/>
                  <a:gd name="T8" fmla="*/ 30255215 w 1042"/>
                  <a:gd name="T9" fmla="*/ 157481381 h 2910"/>
                  <a:gd name="T10" fmla="*/ 35252096 w 1042"/>
                  <a:gd name="T11" fmla="*/ 149109889 h 2910"/>
                  <a:gd name="T12" fmla="*/ 39564290 w 1042"/>
                  <a:gd name="T13" fmla="*/ 140944031 h 2910"/>
                  <a:gd name="T14" fmla="*/ 43397701 w 1042"/>
                  <a:gd name="T15" fmla="*/ 133052961 h 2910"/>
                  <a:gd name="T16" fmla="*/ 46546424 w 1042"/>
                  <a:gd name="T17" fmla="*/ 125504788 h 2910"/>
                  <a:gd name="T18" fmla="*/ 49147554 w 1042"/>
                  <a:gd name="T19" fmla="*/ 118299773 h 2910"/>
                  <a:gd name="T20" fmla="*/ 51269378 w 1042"/>
                  <a:gd name="T21" fmla="*/ 111300653 h 2910"/>
                  <a:gd name="T22" fmla="*/ 52843870 w 1042"/>
                  <a:gd name="T23" fmla="*/ 104507166 h 2910"/>
                  <a:gd name="T24" fmla="*/ 53939056 w 1042"/>
                  <a:gd name="T25" fmla="*/ 98057099 h 2910"/>
                  <a:gd name="T26" fmla="*/ 54486648 w 1042"/>
                  <a:gd name="T27" fmla="*/ 91812665 h 2910"/>
                  <a:gd name="T28" fmla="*/ 54555196 w 1042"/>
                  <a:gd name="T29" fmla="*/ 85842758 h 2910"/>
                  <a:gd name="T30" fmla="*/ 54281269 w 1042"/>
                  <a:gd name="T31" fmla="*/ 80147378 h 2910"/>
                  <a:gd name="T32" fmla="*/ 66670782 w 1042"/>
                  <a:gd name="T33" fmla="*/ 91538138 h 2910"/>
                  <a:gd name="T34" fmla="*/ 68861152 w 1042"/>
                  <a:gd name="T35" fmla="*/ 84676282 h 2910"/>
                  <a:gd name="T36" fmla="*/ 70298812 w 1042"/>
                  <a:gd name="T37" fmla="*/ 77951688 h 2910"/>
                  <a:gd name="T38" fmla="*/ 71120070 w 1042"/>
                  <a:gd name="T39" fmla="*/ 71432728 h 2910"/>
                  <a:gd name="T40" fmla="*/ 71325450 w 1042"/>
                  <a:gd name="T41" fmla="*/ 65188294 h 2910"/>
                  <a:gd name="T42" fmla="*/ 71051523 w 1042"/>
                  <a:gd name="T43" fmla="*/ 59012754 h 2910"/>
                  <a:gd name="T44" fmla="*/ 70230265 w 1042"/>
                  <a:gd name="T45" fmla="*/ 53042847 h 2910"/>
                  <a:gd name="T46" fmla="*/ 68929700 w 1042"/>
                  <a:gd name="T47" fmla="*/ 47210203 h 2910"/>
                  <a:gd name="T48" fmla="*/ 67355207 w 1042"/>
                  <a:gd name="T49" fmla="*/ 41514823 h 2910"/>
                  <a:gd name="T50" fmla="*/ 65233384 w 1042"/>
                  <a:gd name="T51" fmla="*/ 35956444 h 2910"/>
                  <a:gd name="T52" fmla="*/ 62905919 w 1042"/>
                  <a:gd name="T53" fmla="*/ 30535590 h 2910"/>
                  <a:gd name="T54" fmla="*/ 60167955 w 1042"/>
                  <a:gd name="T55" fmla="*/ 25183368 h 2910"/>
                  <a:gd name="T56" fmla="*/ 57293159 w 1042"/>
                  <a:gd name="T57" fmla="*/ 20036779 h 2910"/>
                  <a:gd name="T58" fmla="*/ 54144436 w 1042"/>
                  <a:gd name="T59" fmla="*/ 14890452 h 2910"/>
                  <a:gd name="T60" fmla="*/ 50858618 w 1042"/>
                  <a:gd name="T61" fmla="*/ 9881126 h 2910"/>
                  <a:gd name="T62" fmla="*/ 44013579 w 1042"/>
                  <a:gd name="T63" fmla="*/ 0 h 2910"/>
                  <a:gd name="T64" fmla="*/ 0 w 1042"/>
                  <a:gd name="T65" fmla="*/ 199682258 h 291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042" h="2910">
                    <a:moveTo>
                      <a:pt x="0" y="2910"/>
                    </a:moveTo>
                    <a:lnTo>
                      <a:pt x="58" y="2837"/>
                    </a:lnTo>
                    <a:lnTo>
                      <a:pt x="115" y="2764"/>
                    </a:lnTo>
                    <a:lnTo>
                      <a:pt x="169" y="2694"/>
                    </a:lnTo>
                    <a:lnTo>
                      <a:pt x="220" y="2624"/>
                    </a:lnTo>
                    <a:lnTo>
                      <a:pt x="269" y="2556"/>
                    </a:lnTo>
                    <a:lnTo>
                      <a:pt x="317" y="2490"/>
                    </a:lnTo>
                    <a:lnTo>
                      <a:pt x="360" y="2424"/>
                    </a:lnTo>
                    <a:lnTo>
                      <a:pt x="403" y="2359"/>
                    </a:lnTo>
                    <a:lnTo>
                      <a:pt x="442" y="2295"/>
                    </a:lnTo>
                    <a:lnTo>
                      <a:pt x="479" y="2233"/>
                    </a:lnTo>
                    <a:lnTo>
                      <a:pt x="515" y="2173"/>
                    </a:lnTo>
                    <a:lnTo>
                      <a:pt x="548" y="2112"/>
                    </a:lnTo>
                    <a:lnTo>
                      <a:pt x="578" y="2054"/>
                    </a:lnTo>
                    <a:lnTo>
                      <a:pt x="607" y="1996"/>
                    </a:lnTo>
                    <a:lnTo>
                      <a:pt x="634" y="1939"/>
                    </a:lnTo>
                    <a:lnTo>
                      <a:pt x="657" y="1883"/>
                    </a:lnTo>
                    <a:lnTo>
                      <a:pt x="680" y="1829"/>
                    </a:lnTo>
                    <a:lnTo>
                      <a:pt x="700" y="1776"/>
                    </a:lnTo>
                    <a:lnTo>
                      <a:pt x="718" y="1724"/>
                    </a:lnTo>
                    <a:lnTo>
                      <a:pt x="734" y="1672"/>
                    </a:lnTo>
                    <a:lnTo>
                      <a:pt x="749" y="1622"/>
                    </a:lnTo>
                    <a:lnTo>
                      <a:pt x="762" y="1572"/>
                    </a:lnTo>
                    <a:lnTo>
                      <a:pt x="772" y="1523"/>
                    </a:lnTo>
                    <a:lnTo>
                      <a:pt x="780" y="1475"/>
                    </a:lnTo>
                    <a:lnTo>
                      <a:pt x="788" y="1429"/>
                    </a:lnTo>
                    <a:lnTo>
                      <a:pt x="793" y="1383"/>
                    </a:lnTo>
                    <a:lnTo>
                      <a:pt x="796" y="1338"/>
                    </a:lnTo>
                    <a:lnTo>
                      <a:pt x="797" y="1294"/>
                    </a:lnTo>
                    <a:lnTo>
                      <a:pt x="797" y="1251"/>
                    </a:lnTo>
                    <a:lnTo>
                      <a:pt x="796" y="1209"/>
                    </a:lnTo>
                    <a:lnTo>
                      <a:pt x="793" y="1168"/>
                    </a:lnTo>
                    <a:lnTo>
                      <a:pt x="788" y="1127"/>
                    </a:lnTo>
                    <a:lnTo>
                      <a:pt x="974" y="1334"/>
                    </a:lnTo>
                    <a:lnTo>
                      <a:pt x="992" y="1284"/>
                    </a:lnTo>
                    <a:lnTo>
                      <a:pt x="1006" y="1234"/>
                    </a:lnTo>
                    <a:lnTo>
                      <a:pt x="1018" y="1185"/>
                    </a:lnTo>
                    <a:lnTo>
                      <a:pt x="1027" y="1136"/>
                    </a:lnTo>
                    <a:lnTo>
                      <a:pt x="1034" y="1088"/>
                    </a:lnTo>
                    <a:lnTo>
                      <a:pt x="1039" y="1041"/>
                    </a:lnTo>
                    <a:lnTo>
                      <a:pt x="1042" y="995"/>
                    </a:lnTo>
                    <a:lnTo>
                      <a:pt x="1042" y="950"/>
                    </a:lnTo>
                    <a:lnTo>
                      <a:pt x="1040" y="905"/>
                    </a:lnTo>
                    <a:lnTo>
                      <a:pt x="1038" y="860"/>
                    </a:lnTo>
                    <a:lnTo>
                      <a:pt x="1033" y="816"/>
                    </a:lnTo>
                    <a:lnTo>
                      <a:pt x="1026" y="773"/>
                    </a:lnTo>
                    <a:lnTo>
                      <a:pt x="1018" y="730"/>
                    </a:lnTo>
                    <a:lnTo>
                      <a:pt x="1007" y="688"/>
                    </a:lnTo>
                    <a:lnTo>
                      <a:pt x="996" y="646"/>
                    </a:lnTo>
                    <a:lnTo>
                      <a:pt x="984" y="605"/>
                    </a:lnTo>
                    <a:lnTo>
                      <a:pt x="969" y="564"/>
                    </a:lnTo>
                    <a:lnTo>
                      <a:pt x="953" y="524"/>
                    </a:lnTo>
                    <a:lnTo>
                      <a:pt x="936" y="485"/>
                    </a:lnTo>
                    <a:lnTo>
                      <a:pt x="919" y="445"/>
                    </a:lnTo>
                    <a:lnTo>
                      <a:pt x="899" y="406"/>
                    </a:lnTo>
                    <a:lnTo>
                      <a:pt x="879" y="367"/>
                    </a:lnTo>
                    <a:lnTo>
                      <a:pt x="858" y="329"/>
                    </a:lnTo>
                    <a:lnTo>
                      <a:pt x="837" y="292"/>
                    </a:lnTo>
                    <a:lnTo>
                      <a:pt x="815" y="254"/>
                    </a:lnTo>
                    <a:lnTo>
                      <a:pt x="791" y="217"/>
                    </a:lnTo>
                    <a:lnTo>
                      <a:pt x="767" y="180"/>
                    </a:lnTo>
                    <a:lnTo>
                      <a:pt x="743" y="144"/>
                    </a:lnTo>
                    <a:lnTo>
                      <a:pt x="693" y="71"/>
                    </a:lnTo>
                    <a:lnTo>
                      <a:pt x="643" y="0"/>
                    </a:lnTo>
                    <a:lnTo>
                      <a:pt x="21" y="0"/>
                    </a:lnTo>
                    <a:lnTo>
                      <a:pt x="0" y="2910"/>
                    </a:lnTo>
                  </a:path>
                </a:pathLst>
              </a:custGeom>
              <a:solidFill>
                <a:srgbClr val="BFBF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1" name="Freeform 25"/>
              <p:cNvSpPr>
                <a:spLocks/>
              </p:cNvSpPr>
              <p:nvPr/>
            </p:nvSpPr>
            <p:spPr bwMode="auto">
              <a:xfrm>
                <a:off x="273667" y="0"/>
                <a:ext cx="188736" cy="522169"/>
              </a:xfrm>
              <a:custGeom>
                <a:avLst/>
                <a:gdLst>
                  <a:gd name="T0" fmla="*/ 2801762 w 722"/>
                  <a:gd name="T1" fmla="*/ 133311526 h 1994"/>
                  <a:gd name="T2" fmla="*/ 7995139 w 722"/>
                  <a:gd name="T3" fmla="*/ 126591154 h 1994"/>
                  <a:gd name="T4" fmla="*/ 12710141 w 722"/>
                  <a:gd name="T5" fmla="*/ 120213569 h 1994"/>
                  <a:gd name="T6" fmla="*/ 17014995 w 722"/>
                  <a:gd name="T7" fmla="*/ 113973204 h 1994"/>
                  <a:gd name="T8" fmla="*/ 20910224 w 722"/>
                  <a:gd name="T9" fmla="*/ 107938670 h 1994"/>
                  <a:gd name="T10" fmla="*/ 24326816 w 722"/>
                  <a:gd name="T11" fmla="*/ 102178051 h 1994"/>
                  <a:gd name="T12" fmla="*/ 27333521 w 722"/>
                  <a:gd name="T13" fmla="*/ 96554914 h 1994"/>
                  <a:gd name="T14" fmla="*/ 29930079 w 722"/>
                  <a:gd name="T15" fmla="*/ 91205955 h 1994"/>
                  <a:gd name="T16" fmla="*/ 32185239 w 722"/>
                  <a:gd name="T17" fmla="*/ 86062826 h 1994"/>
                  <a:gd name="T18" fmla="*/ 34030251 w 722"/>
                  <a:gd name="T19" fmla="*/ 81056655 h 1994"/>
                  <a:gd name="T20" fmla="*/ 35465115 w 722"/>
                  <a:gd name="T21" fmla="*/ 76256576 h 1994"/>
                  <a:gd name="T22" fmla="*/ 36558581 w 722"/>
                  <a:gd name="T23" fmla="*/ 71661803 h 1994"/>
                  <a:gd name="T24" fmla="*/ 37241900 w 722"/>
                  <a:gd name="T25" fmla="*/ 67204512 h 1994"/>
                  <a:gd name="T26" fmla="*/ 37720275 w 722"/>
                  <a:gd name="T27" fmla="*/ 62952789 h 1994"/>
                  <a:gd name="T28" fmla="*/ 37788502 w 722"/>
                  <a:gd name="T29" fmla="*/ 58906634 h 1994"/>
                  <a:gd name="T30" fmla="*/ 37515332 w 722"/>
                  <a:gd name="T31" fmla="*/ 54860741 h 1994"/>
                  <a:gd name="T32" fmla="*/ 46125301 w 722"/>
                  <a:gd name="T33" fmla="*/ 70221779 h 1994"/>
                  <a:gd name="T34" fmla="*/ 47628654 w 722"/>
                  <a:gd name="T35" fmla="*/ 65421438 h 1994"/>
                  <a:gd name="T36" fmla="*/ 48653631 w 722"/>
                  <a:gd name="T37" fmla="*/ 60483878 h 1994"/>
                  <a:gd name="T38" fmla="*/ 49200234 w 722"/>
                  <a:gd name="T39" fmla="*/ 55683798 h 1994"/>
                  <a:gd name="T40" fmla="*/ 49336950 w 722"/>
                  <a:gd name="T41" fmla="*/ 50883457 h 1994"/>
                  <a:gd name="T42" fmla="*/ 49063518 w 722"/>
                  <a:gd name="T43" fmla="*/ 46220074 h 1994"/>
                  <a:gd name="T44" fmla="*/ 48516915 w 722"/>
                  <a:gd name="T45" fmla="*/ 41419995 h 1994"/>
                  <a:gd name="T46" fmla="*/ 47696881 w 722"/>
                  <a:gd name="T47" fmla="*/ 36756612 h 1994"/>
                  <a:gd name="T48" fmla="*/ 46535187 w 722"/>
                  <a:gd name="T49" fmla="*/ 32162101 h 1994"/>
                  <a:gd name="T50" fmla="*/ 45100323 w 722"/>
                  <a:gd name="T51" fmla="*/ 27636200 h 1994"/>
                  <a:gd name="T52" fmla="*/ 43460254 w 722"/>
                  <a:gd name="T53" fmla="*/ 23247257 h 1994"/>
                  <a:gd name="T54" fmla="*/ 41615242 w 722"/>
                  <a:gd name="T55" fmla="*/ 18995534 h 1994"/>
                  <a:gd name="T56" fmla="*/ 39633514 w 722"/>
                  <a:gd name="T57" fmla="*/ 14881031 h 1994"/>
                  <a:gd name="T58" fmla="*/ 35191945 w 722"/>
                  <a:gd name="T59" fmla="*/ 7063422 h 1994"/>
                  <a:gd name="T60" fmla="*/ 30408454 w 722"/>
                  <a:gd name="T61" fmla="*/ 0 h 1994"/>
                  <a:gd name="T62" fmla="*/ 0 w 722"/>
                  <a:gd name="T63" fmla="*/ 136740454 h 199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22" h="1994">
                    <a:moveTo>
                      <a:pt x="0" y="1994"/>
                    </a:moveTo>
                    <a:lnTo>
                      <a:pt x="41" y="1944"/>
                    </a:lnTo>
                    <a:lnTo>
                      <a:pt x="79" y="1895"/>
                    </a:lnTo>
                    <a:lnTo>
                      <a:pt x="117" y="1846"/>
                    </a:lnTo>
                    <a:lnTo>
                      <a:pt x="153" y="1799"/>
                    </a:lnTo>
                    <a:lnTo>
                      <a:pt x="186" y="1753"/>
                    </a:lnTo>
                    <a:lnTo>
                      <a:pt x="219" y="1706"/>
                    </a:lnTo>
                    <a:lnTo>
                      <a:pt x="249" y="1662"/>
                    </a:lnTo>
                    <a:lnTo>
                      <a:pt x="279" y="1618"/>
                    </a:lnTo>
                    <a:lnTo>
                      <a:pt x="306" y="1574"/>
                    </a:lnTo>
                    <a:lnTo>
                      <a:pt x="333" y="1531"/>
                    </a:lnTo>
                    <a:lnTo>
                      <a:pt x="356" y="1490"/>
                    </a:lnTo>
                    <a:lnTo>
                      <a:pt x="379" y="1449"/>
                    </a:lnTo>
                    <a:lnTo>
                      <a:pt x="400" y="1408"/>
                    </a:lnTo>
                    <a:lnTo>
                      <a:pt x="420" y="1368"/>
                    </a:lnTo>
                    <a:lnTo>
                      <a:pt x="438" y="1330"/>
                    </a:lnTo>
                    <a:lnTo>
                      <a:pt x="455" y="1292"/>
                    </a:lnTo>
                    <a:lnTo>
                      <a:pt x="471" y="1255"/>
                    </a:lnTo>
                    <a:lnTo>
                      <a:pt x="484" y="1218"/>
                    </a:lnTo>
                    <a:lnTo>
                      <a:pt x="498" y="1182"/>
                    </a:lnTo>
                    <a:lnTo>
                      <a:pt x="508" y="1146"/>
                    </a:lnTo>
                    <a:lnTo>
                      <a:pt x="519" y="1112"/>
                    </a:lnTo>
                    <a:lnTo>
                      <a:pt x="527" y="1078"/>
                    </a:lnTo>
                    <a:lnTo>
                      <a:pt x="535" y="1045"/>
                    </a:lnTo>
                    <a:lnTo>
                      <a:pt x="541" y="1012"/>
                    </a:lnTo>
                    <a:lnTo>
                      <a:pt x="545" y="980"/>
                    </a:lnTo>
                    <a:lnTo>
                      <a:pt x="549" y="948"/>
                    </a:lnTo>
                    <a:lnTo>
                      <a:pt x="552" y="918"/>
                    </a:lnTo>
                    <a:lnTo>
                      <a:pt x="553" y="888"/>
                    </a:lnTo>
                    <a:lnTo>
                      <a:pt x="553" y="859"/>
                    </a:lnTo>
                    <a:lnTo>
                      <a:pt x="552" y="829"/>
                    </a:lnTo>
                    <a:lnTo>
                      <a:pt x="549" y="800"/>
                    </a:lnTo>
                    <a:lnTo>
                      <a:pt x="547" y="773"/>
                    </a:lnTo>
                    <a:lnTo>
                      <a:pt x="675" y="1024"/>
                    </a:lnTo>
                    <a:lnTo>
                      <a:pt x="687" y="988"/>
                    </a:lnTo>
                    <a:lnTo>
                      <a:pt x="697" y="954"/>
                    </a:lnTo>
                    <a:lnTo>
                      <a:pt x="705" y="918"/>
                    </a:lnTo>
                    <a:lnTo>
                      <a:pt x="712" y="882"/>
                    </a:lnTo>
                    <a:lnTo>
                      <a:pt x="716" y="848"/>
                    </a:lnTo>
                    <a:lnTo>
                      <a:pt x="720" y="812"/>
                    </a:lnTo>
                    <a:lnTo>
                      <a:pt x="721" y="778"/>
                    </a:lnTo>
                    <a:lnTo>
                      <a:pt x="722" y="742"/>
                    </a:lnTo>
                    <a:lnTo>
                      <a:pt x="721" y="708"/>
                    </a:lnTo>
                    <a:lnTo>
                      <a:pt x="718" y="674"/>
                    </a:lnTo>
                    <a:lnTo>
                      <a:pt x="716" y="638"/>
                    </a:lnTo>
                    <a:lnTo>
                      <a:pt x="710" y="604"/>
                    </a:lnTo>
                    <a:lnTo>
                      <a:pt x="705" y="569"/>
                    </a:lnTo>
                    <a:lnTo>
                      <a:pt x="698" y="536"/>
                    </a:lnTo>
                    <a:lnTo>
                      <a:pt x="690" y="502"/>
                    </a:lnTo>
                    <a:lnTo>
                      <a:pt x="681" y="469"/>
                    </a:lnTo>
                    <a:lnTo>
                      <a:pt x="671" y="436"/>
                    </a:lnTo>
                    <a:lnTo>
                      <a:pt x="660" y="403"/>
                    </a:lnTo>
                    <a:lnTo>
                      <a:pt x="648" y="371"/>
                    </a:lnTo>
                    <a:lnTo>
                      <a:pt x="636" y="339"/>
                    </a:lnTo>
                    <a:lnTo>
                      <a:pt x="623" y="308"/>
                    </a:lnTo>
                    <a:lnTo>
                      <a:pt x="609" y="277"/>
                    </a:lnTo>
                    <a:lnTo>
                      <a:pt x="594" y="247"/>
                    </a:lnTo>
                    <a:lnTo>
                      <a:pt x="580" y="217"/>
                    </a:lnTo>
                    <a:lnTo>
                      <a:pt x="548" y="159"/>
                    </a:lnTo>
                    <a:lnTo>
                      <a:pt x="515" y="103"/>
                    </a:lnTo>
                    <a:lnTo>
                      <a:pt x="481" y="50"/>
                    </a:lnTo>
                    <a:lnTo>
                      <a:pt x="445" y="0"/>
                    </a:lnTo>
                    <a:lnTo>
                      <a:pt x="21" y="0"/>
                    </a:lnTo>
                    <a:lnTo>
                      <a:pt x="0" y="1994"/>
                    </a:lnTo>
                    <a:close/>
                  </a:path>
                </a:pathLst>
              </a:custGeom>
              <a:solidFill>
                <a:srgbClr val="0084B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61" name="Group 132"/>
            <p:cNvGrpSpPr>
              <a:grpSpLocks/>
            </p:cNvGrpSpPr>
            <p:nvPr/>
          </p:nvGrpSpPr>
          <p:grpSpPr bwMode="auto">
            <a:xfrm>
              <a:off x="0" y="0"/>
              <a:ext cx="1041400" cy="1177749"/>
              <a:chOff x="0" y="0"/>
              <a:chExt cx="1041400" cy="1177749"/>
            </a:xfrm>
          </p:grpSpPr>
          <p:sp>
            <p:nvSpPr>
              <p:cNvPr id="62" name="Freeform 10"/>
              <p:cNvSpPr>
                <a:spLocks/>
              </p:cNvSpPr>
              <p:nvPr/>
            </p:nvSpPr>
            <p:spPr bwMode="auto">
              <a:xfrm>
                <a:off x="520700" y="0"/>
                <a:ext cx="336652" cy="1067759"/>
              </a:xfrm>
              <a:custGeom>
                <a:avLst/>
                <a:gdLst>
                  <a:gd name="T0" fmla="*/ 1230669 w 5096"/>
                  <a:gd name="T1" fmla="*/ 1039213 h 16159"/>
                  <a:gd name="T2" fmla="*/ 3626672 w 5096"/>
                  <a:gd name="T3" fmla="*/ 3309663 h 16159"/>
                  <a:gd name="T4" fmla="*/ 5909115 w 5096"/>
                  <a:gd name="T5" fmla="*/ 5837818 h 16159"/>
                  <a:gd name="T6" fmla="*/ 8073768 w 5096"/>
                  <a:gd name="T7" fmla="*/ 8636630 h 16159"/>
                  <a:gd name="T8" fmla="*/ 10103127 w 5096"/>
                  <a:gd name="T9" fmla="*/ 11688720 h 16159"/>
                  <a:gd name="T10" fmla="*/ 12010271 w 5096"/>
                  <a:gd name="T11" fmla="*/ 15007105 h 16159"/>
                  <a:gd name="T12" fmla="*/ 13777761 w 5096"/>
                  <a:gd name="T13" fmla="*/ 18587491 h 16159"/>
                  <a:gd name="T14" fmla="*/ 15396874 w 5096"/>
                  <a:gd name="T15" fmla="*/ 22429877 h 16159"/>
                  <a:gd name="T16" fmla="*/ 16858893 w 5096"/>
                  <a:gd name="T17" fmla="*/ 26525541 h 16159"/>
                  <a:gd name="T18" fmla="*/ 18163749 w 5096"/>
                  <a:gd name="T19" fmla="*/ 30887501 h 16159"/>
                  <a:gd name="T20" fmla="*/ 19298431 w 5096"/>
                  <a:gd name="T21" fmla="*/ 35507100 h 16159"/>
                  <a:gd name="T22" fmla="*/ 20262936 w 5096"/>
                  <a:gd name="T23" fmla="*/ 40392995 h 16159"/>
                  <a:gd name="T24" fmla="*/ 21039759 w 5096"/>
                  <a:gd name="T25" fmla="*/ 45532167 h 16159"/>
                  <a:gd name="T26" fmla="*/ 21633260 w 5096"/>
                  <a:gd name="T27" fmla="*/ 50933340 h 16159"/>
                  <a:gd name="T28" fmla="*/ 22030425 w 5096"/>
                  <a:gd name="T29" fmla="*/ 56592152 h 16159"/>
                  <a:gd name="T30" fmla="*/ 22222467 w 5096"/>
                  <a:gd name="T31" fmla="*/ 62517260 h 16159"/>
                  <a:gd name="T32" fmla="*/ 22183160 w 5096"/>
                  <a:gd name="T33" fmla="*/ 66001568 h 16159"/>
                  <a:gd name="T34" fmla="*/ 21733674 w 5096"/>
                  <a:gd name="T35" fmla="*/ 66774419 h 16159"/>
                  <a:gd name="T36" fmla="*/ 20895744 w 5096"/>
                  <a:gd name="T37" fmla="*/ 67464343 h 16159"/>
                  <a:gd name="T38" fmla="*/ 19721756 w 5096"/>
                  <a:gd name="T39" fmla="*/ 68062483 h 16159"/>
                  <a:gd name="T40" fmla="*/ 18268524 w 5096"/>
                  <a:gd name="T41" fmla="*/ 68582123 h 16159"/>
                  <a:gd name="T42" fmla="*/ 16592663 w 5096"/>
                  <a:gd name="T43" fmla="*/ 69027491 h 16159"/>
                  <a:gd name="T44" fmla="*/ 14755346 w 5096"/>
                  <a:gd name="T45" fmla="*/ 69402947 h 16159"/>
                  <a:gd name="T46" fmla="*/ 12817615 w 5096"/>
                  <a:gd name="T47" fmla="*/ 69708626 h 16159"/>
                  <a:gd name="T48" fmla="*/ 10823203 w 5096"/>
                  <a:gd name="T49" fmla="*/ 69957476 h 16159"/>
                  <a:gd name="T50" fmla="*/ 8833151 w 5096"/>
                  <a:gd name="T51" fmla="*/ 70158354 h 16159"/>
                  <a:gd name="T52" fmla="*/ 6908501 w 5096"/>
                  <a:gd name="T53" fmla="*/ 70306832 h 16159"/>
                  <a:gd name="T54" fmla="*/ 5101705 w 5096"/>
                  <a:gd name="T55" fmla="*/ 70420355 h 16159"/>
                  <a:gd name="T56" fmla="*/ 3473871 w 5096"/>
                  <a:gd name="T57" fmla="*/ 70494561 h 16159"/>
                  <a:gd name="T58" fmla="*/ 2086106 w 5096"/>
                  <a:gd name="T59" fmla="*/ 70538238 h 16159"/>
                  <a:gd name="T60" fmla="*/ 977586 w 5096"/>
                  <a:gd name="T61" fmla="*/ 70555683 h 16159"/>
                  <a:gd name="T62" fmla="*/ 226923 w 5096"/>
                  <a:gd name="T63" fmla="*/ 70555683 h 16159"/>
                  <a:gd name="T64" fmla="*/ 0 w 5096"/>
                  <a:gd name="T65" fmla="*/ 0 h 1615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5096" h="16159">
                    <a:moveTo>
                      <a:pt x="0" y="0"/>
                    </a:moveTo>
                    <a:lnTo>
                      <a:pt x="282" y="238"/>
                    </a:lnTo>
                    <a:lnTo>
                      <a:pt x="559" y="490"/>
                    </a:lnTo>
                    <a:lnTo>
                      <a:pt x="831" y="758"/>
                    </a:lnTo>
                    <a:lnTo>
                      <a:pt x="1096" y="1040"/>
                    </a:lnTo>
                    <a:lnTo>
                      <a:pt x="1354" y="1337"/>
                    </a:lnTo>
                    <a:lnTo>
                      <a:pt x="1605" y="1650"/>
                    </a:lnTo>
                    <a:lnTo>
                      <a:pt x="1850" y="1978"/>
                    </a:lnTo>
                    <a:lnTo>
                      <a:pt x="2086" y="2320"/>
                    </a:lnTo>
                    <a:lnTo>
                      <a:pt x="2315" y="2677"/>
                    </a:lnTo>
                    <a:lnTo>
                      <a:pt x="2538" y="3050"/>
                    </a:lnTo>
                    <a:lnTo>
                      <a:pt x="2752" y="3437"/>
                    </a:lnTo>
                    <a:lnTo>
                      <a:pt x="2959" y="3839"/>
                    </a:lnTo>
                    <a:lnTo>
                      <a:pt x="3157" y="4257"/>
                    </a:lnTo>
                    <a:lnTo>
                      <a:pt x="3347" y="4690"/>
                    </a:lnTo>
                    <a:lnTo>
                      <a:pt x="3528" y="5137"/>
                    </a:lnTo>
                    <a:lnTo>
                      <a:pt x="3700" y="5598"/>
                    </a:lnTo>
                    <a:lnTo>
                      <a:pt x="3863" y="6075"/>
                    </a:lnTo>
                    <a:lnTo>
                      <a:pt x="4017" y="6567"/>
                    </a:lnTo>
                    <a:lnTo>
                      <a:pt x="4162" y="7074"/>
                    </a:lnTo>
                    <a:lnTo>
                      <a:pt x="4297" y="7596"/>
                    </a:lnTo>
                    <a:lnTo>
                      <a:pt x="4422" y="8132"/>
                    </a:lnTo>
                    <a:lnTo>
                      <a:pt x="4538" y="8684"/>
                    </a:lnTo>
                    <a:lnTo>
                      <a:pt x="4643" y="9251"/>
                    </a:lnTo>
                    <a:lnTo>
                      <a:pt x="4738" y="9832"/>
                    </a:lnTo>
                    <a:lnTo>
                      <a:pt x="4821" y="10428"/>
                    </a:lnTo>
                    <a:lnTo>
                      <a:pt x="4895" y="11040"/>
                    </a:lnTo>
                    <a:lnTo>
                      <a:pt x="4957" y="11665"/>
                    </a:lnTo>
                    <a:lnTo>
                      <a:pt x="5008" y="12306"/>
                    </a:lnTo>
                    <a:lnTo>
                      <a:pt x="5048" y="12961"/>
                    </a:lnTo>
                    <a:lnTo>
                      <a:pt x="5076" y="13632"/>
                    </a:lnTo>
                    <a:lnTo>
                      <a:pt x="5092" y="14318"/>
                    </a:lnTo>
                    <a:lnTo>
                      <a:pt x="5096" y="15019"/>
                    </a:lnTo>
                    <a:lnTo>
                      <a:pt x="5083" y="15116"/>
                    </a:lnTo>
                    <a:lnTo>
                      <a:pt x="5044" y="15207"/>
                    </a:lnTo>
                    <a:lnTo>
                      <a:pt x="4980" y="15293"/>
                    </a:lnTo>
                    <a:lnTo>
                      <a:pt x="4894" y="15375"/>
                    </a:lnTo>
                    <a:lnTo>
                      <a:pt x="4788" y="15451"/>
                    </a:lnTo>
                    <a:lnTo>
                      <a:pt x="4662" y="15523"/>
                    </a:lnTo>
                    <a:lnTo>
                      <a:pt x="4519" y="15588"/>
                    </a:lnTo>
                    <a:lnTo>
                      <a:pt x="4359" y="15650"/>
                    </a:lnTo>
                    <a:lnTo>
                      <a:pt x="4186" y="15707"/>
                    </a:lnTo>
                    <a:lnTo>
                      <a:pt x="4000" y="15759"/>
                    </a:lnTo>
                    <a:lnTo>
                      <a:pt x="3802" y="15809"/>
                    </a:lnTo>
                    <a:lnTo>
                      <a:pt x="3596" y="15853"/>
                    </a:lnTo>
                    <a:lnTo>
                      <a:pt x="3381" y="15895"/>
                    </a:lnTo>
                    <a:lnTo>
                      <a:pt x="3161" y="15931"/>
                    </a:lnTo>
                    <a:lnTo>
                      <a:pt x="2937" y="15965"/>
                    </a:lnTo>
                    <a:lnTo>
                      <a:pt x="2709" y="15995"/>
                    </a:lnTo>
                    <a:lnTo>
                      <a:pt x="2480" y="16022"/>
                    </a:lnTo>
                    <a:lnTo>
                      <a:pt x="2251" y="16047"/>
                    </a:lnTo>
                    <a:lnTo>
                      <a:pt x="2024" y="16068"/>
                    </a:lnTo>
                    <a:lnTo>
                      <a:pt x="1800" y="16087"/>
                    </a:lnTo>
                    <a:lnTo>
                      <a:pt x="1583" y="16102"/>
                    </a:lnTo>
                    <a:lnTo>
                      <a:pt x="1371" y="16116"/>
                    </a:lnTo>
                    <a:lnTo>
                      <a:pt x="1169" y="16128"/>
                    </a:lnTo>
                    <a:lnTo>
                      <a:pt x="977" y="16137"/>
                    </a:lnTo>
                    <a:lnTo>
                      <a:pt x="796" y="16145"/>
                    </a:lnTo>
                    <a:lnTo>
                      <a:pt x="630" y="16150"/>
                    </a:lnTo>
                    <a:lnTo>
                      <a:pt x="478" y="16155"/>
                    </a:lnTo>
                    <a:lnTo>
                      <a:pt x="341" y="16157"/>
                    </a:lnTo>
                    <a:lnTo>
                      <a:pt x="224" y="16159"/>
                    </a:lnTo>
                    <a:lnTo>
                      <a:pt x="127" y="16159"/>
                    </a:lnTo>
                    <a:lnTo>
                      <a:pt x="52" y="16159"/>
                    </a:lnTo>
                    <a:lnTo>
                      <a:pt x="0" y="16158"/>
                    </a:lnTo>
                    <a:lnTo>
                      <a:pt x="0" y="0"/>
                    </a:lnTo>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 name="Freeform 11"/>
              <p:cNvSpPr>
                <a:spLocks/>
              </p:cNvSpPr>
              <p:nvPr/>
            </p:nvSpPr>
            <p:spPr bwMode="auto">
              <a:xfrm>
                <a:off x="184048" y="0"/>
                <a:ext cx="336652" cy="1067759"/>
              </a:xfrm>
              <a:custGeom>
                <a:avLst/>
                <a:gdLst>
                  <a:gd name="T0" fmla="*/ 20992742 w 5098"/>
                  <a:gd name="T1" fmla="*/ 1039213 h 16159"/>
                  <a:gd name="T2" fmla="*/ 18598669 w 5098"/>
                  <a:gd name="T3" fmla="*/ 3309663 h 16159"/>
                  <a:gd name="T4" fmla="*/ 16317981 w 5098"/>
                  <a:gd name="T5" fmla="*/ 5837818 h 16159"/>
                  <a:gd name="T6" fmla="*/ 14155035 w 5098"/>
                  <a:gd name="T7" fmla="*/ 8636630 h 16159"/>
                  <a:gd name="T8" fmla="*/ 12127264 w 5098"/>
                  <a:gd name="T9" fmla="*/ 11688720 h 16159"/>
                  <a:gd name="T10" fmla="*/ 10221661 w 5098"/>
                  <a:gd name="T11" fmla="*/ 15007105 h 16159"/>
                  <a:gd name="T12" fmla="*/ 8455525 w 5098"/>
                  <a:gd name="T13" fmla="*/ 18587491 h 16159"/>
                  <a:gd name="T14" fmla="*/ 6837707 w 5098"/>
                  <a:gd name="T15" fmla="*/ 22429877 h 16159"/>
                  <a:gd name="T16" fmla="*/ 5376857 w 5098"/>
                  <a:gd name="T17" fmla="*/ 26525541 h 16159"/>
                  <a:gd name="T18" fmla="*/ 4072974 w 5098"/>
                  <a:gd name="T19" fmla="*/ 30887501 h 16159"/>
                  <a:gd name="T20" fmla="*/ 2939134 w 5098"/>
                  <a:gd name="T21" fmla="*/ 35507100 h 16159"/>
                  <a:gd name="T22" fmla="*/ 1975404 w 5098"/>
                  <a:gd name="T23" fmla="*/ 40392995 h 16159"/>
                  <a:gd name="T24" fmla="*/ 1199215 w 5098"/>
                  <a:gd name="T25" fmla="*/ 45532167 h 16159"/>
                  <a:gd name="T26" fmla="*/ 606145 w 5098"/>
                  <a:gd name="T27" fmla="*/ 50933340 h 16159"/>
                  <a:gd name="T28" fmla="*/ 209334 w 5098"/>
                  <a:gd name="T29" fmla="*/ 56592152 h 16159"/>
                  <a:gd name="T30" fmla="*/ 17434 w 5098"/>
                  <a:gd name="T31" fmla="*/ 62517260 h 16159"/>
                  <a:gd name="T32" fmla="*/ 56659 w 5098"/>
                  <a:gd name="T33" fmla="*/ 66001568 h 16159"/>
                  <a:gd name="T34" fmla="*/ 505836 w 5098"/>
                  <a:gd name="T35" fmla="*/ 66774419 h 16159"/>
                  <a:gd name="T36" fmla="*/ 1343108 w 5098"/>
                  <a:gd name="T37" fmla="*/ 67464343 h 16159"/>
                  <a:gd name="T38" fmla="*/ 2516173 w 5098"/>
                  <a:gd name="T39" fmla="*/ 68062483 h 16159"/>
                  <a:gd name="T40" fmla="*/ 3968307 w 5098"/>
                  <a:gd name="T41" fmla="*/ 68582123 h 16159"/>
                  <a:gd name="T42" fmla="*/ 5642850 w 5098"/>
                  <a:gd name="T43" fmla="*/ 69027491 h 16159"/>
                  <a:gd name="T44" fmla="*/ 7478720 w 5098"/>
                  <a:gd name="T45" fmla="*/ 69402947 h 16159"/>
                  <a:gd name="T46" fmla="*/ 9414898 w 5098"/>
                  <a:gd name="T47" fmla="*/ 69708626 h 16159"/>
                  <a:gd name="T48" fmla="*/ 11407735 w 5098"/>
                  <a:gd name="T49" fmla="*/ 69957476 h 16159"/>
                  <a:gd name="T50" fmla="*/ 13396280 w 5098"/>
                  <a:gd name="T51" fmla="*/ 70158354 h 16159"/>
                  <a:gd name="T52" fmla="*/ 15319383 w 5098"/>
                  <a:gd name="T53" fmla="*/ 70306832 h 16159"/>
                  <a:gd name="T54" fmla="*/ 17124744 w 5098"/>
                  <a:gd name="T55" fmla="*/ 70420355 h 16159"/>
                  <a:gd name="T56" fmla="*/ 18751279 w 5098"/>
                  <a:gd name="T57" fmla="*/ 70494561 h 16159"/>
                  <a:gd name="T58" fmla="*/ 20138037 w 5098"/>
                  <a:gd name="T59" fmla="*/ 70538238 h 16159"/>
                  <a:gd name="T60" fmla="*/ 21245660 w 5098"/>
                  <a:gd name="T61" fmla="*/ 70555683 h 16159"/>
                  <a:gd name="T62" fmla="*/ 21995698 w 5098"/>
                  <a:gd name="T63" fmla="*/ 70555683 h 16159"/>
                  <a:gd name="T64" fmla="*/ 22231183 w 5098"/>
                  <a:gd name="T65" fmla="*/ 0 h 1615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5098" h="16159">
                    <a:moveTo>
                      <a:pt x="5098" y="0"/>
                    </a:moveTo>
                    <a:lnTo>
                      <a:pt x="4814" y="238"/>
                    </a:lnTo>
                    <a:lnTo>
                      <a:pt x="4537" y="490"/>
                    </a:lnTo>
                    <a:lnTo>
                      <a:pt x="4265" y="758"/>
                    </a:lnTo>
                    <a:lnTo>
                      <a:pt x="4000" y="1040"/>
                    </a:lnTo>
                    <a:lnTo>
                      <a:pt x="3742" y="1337"/>
                    </a:lnTo>
                    <a:lnTo>
                      <a:pt x="3491" y="1650"/>
                    </a:lnTo>
                    <a:lnTo>
                      <a:pt x="3246" y="1978"/>
                    </a:lnTo>
                    <a:lnTo>
                      <a:pt x="3010" y="2320"/>
                    </a:lnTo>
                    <a:lnTo>
                      <a:pt x="2781" y="2677"/>
                    </a:lnTo>
                    <a:lnTo>
                      <a:pt x="2558" y="3050"/>
                    </a:lnTo>
                    <a:lnTo>
                      <a:pt x="2344" y="3437"/>
                    </a:lnTo>
                    <a:lnTo>
                      <a:pt x="2137" y="3839"/>
                    </a:lnTo>
                    <a:lnTo>
                      <a:pt x="1939" y="4257"/>
                    </a:lnTo>
                    <a:lnTo>
                      <a:pt x="1749" y="4690"/>
                    </a:lnTo>
                    <a:lnTo>
                      <a:pt x="1568" y="5137"/>
                    </a:lnTo>
                    <a:lnTo>
                      <a:pt x="1396" y="5598"/>
                    </a:lnTo>
                    <a:lnTo>
                      <a:pt x="1233" y="6075"/>
                    </a:lnTo>
                    <a:lnTo>
                      <a:pt x="1079" y="6567"/>
                    </a:lnTo>
                    <a:lnTo>
                      <a:pt x="934" y="7074"/>
                    </a:lnTo>
                    <a:lnTo>
                      <a:pt x="799" y="7596"/>
                    </a:lnTo>
                    <a:lnTo>
                      <a:pt x="674" y="8132"/>
                    </a:lnTo>
                    <a:lnTo>
                      <a:pt x="558" y="8684"/>
                    </a:lnTo>
                    <a:lnTo>
                      <a:pt x="453" y="9251"/>
                    </a:lnTo>
                    <a:lnTo>
                      <a:pt x="358" y="9832"/>
                    </a:lnTo>
                    <a:lnTo>
                      <a:pt x="275" y="10428"/>
                    </a:lnTo>
                    <a:lnTo>
                      <a:pt x="201" y="11040"/>
                    </a:lnTo>
                    <a:lnTo>
                      <a:pt x="139" y="11665"/>
                    </a:lnTo>
                    <a:lnTo>
                      <a:pt x="88" y="12306"/>
                    </a:lnTo>
                    <a:lnTo>
                      <a:pt x="48" y="12961"/>
                    </a:lnTo>
                    <a:lnTo>
                      <a:pt x="20" y="13632"/>
                    </a:lnTo>
                    <a:lnTo>
                      <a:pt x="4" y="14318"/>
                    </a:lnTo>
                    <a:lnTo>
                      <a:pt x="0" y="15019"/>
                    </a:lnTo>
                    <a:lnTo>
                      <a:pt x="13" y="15116"/>
                    </a:lnTo>
                    <a:lnTo>
                      <a:pt x="52" y="15207"/>
                    </a:lnTo>
                    <a:lnTo>
                      <a:pt x="116" y="15293"/>
                    </a:lnTo>
                    <a:lnTo>
                      <a:pt x="202" y="15375"/>
                    </a:lnTo>
                    <a:lnTo>
                      <a:pt x="308" y="15451"/>
                    </a:lnTo>
                    <a:lnTo>
                      <a:pt x="434" y="15523"/>
                    </a:lnTo>
                    <a:lnTo>
                      <a:pt x="577" y="15588"/>
                    </a:lnTo>
                    <a:lnTo>
                      <a:pt x="737" y="15650"/>
                    </a:lnTo>
                    <a:lnTo>
                      <a:pt x="910" y="15707"/>
                    </a:lnTo>
                    <a:lnTo>
                      <a:pt x="1096" y="15759"/>
                    </a:lnTo>
                    <a:lnTo>
                      <a:pt x="1294" y="15809"/>
                    </a:lnTo>
                    <a:lnTo>
                      <a:pt x="1500" y="15853"/>
                    </a:lnTo>
                    <a:lnTo>
                      <a:pt x="1715" y="15895"/>
                    </a:lnTo>
                    <a:lnTo>
                      <a:pt x="1935" y="15931"/>
                    </a:lnTo>
                    <a:lnTo>
                      <a:pt x="2159" y="15965"/>
                    </a:lnTo>
                    <a:lnTo>
                      <a:pt x="2387" y="15995"/>
                    </a:lnTo>
                    <a:lnTo>
                      <a:pt x="2616" y="16022"/>
                    </a:lnTo>
                    <a:lnTo>
                      <a:pt x="2845" y="16047"/>
                    </a:lnTo>
                    <a:lnTo>
                      <a:pt x="3072" y="16068"/>
                    </a:lnTo>
                    <a:lnTo>
                      <a:pt x="3296" y="16087"/>
                    </a:lnTo>
                    <a:lnTo>
                      <a:pt x="3513" y="16102"/>
                    </a:lnTo>
                    <a:lnTo>
                      <a:pt x="3725" y="16116"/>
                    </a:lnTo>
                    <a:lnTo>
                      <a:pt x="3927" y="16128"/>
                    </a:lnTo>
                    <a:lnTo>
                      <a:pt x="4119" y="16137"/>
                    </a:lnTo>
                    <a:lnTo>
                      <a:pt x="4300" y="16145"/>
                    </a:lnTo>
                    <a:lnTo>
                      <a:pt x="4466" y="16150"/>
                    </a:lnTo>
                    <a:lnTo>
                      <a:pt x="4618" y="16155"/>
                    </a:lnTo>
                    <a:lnTo>
                      <a:pt x="4755" y="16157"/>
                    </a:lnTo>
                    <a:lnTo>
                      <a:pt x="4872" y="16159"/>
                    </a:lnTo>
                    <a:lnTo>
                      <a:pt x="4969" y="16159"/>
                    </a:lnTo>
                    <a:lnTo>
                      <a:pt x="5044" y="16159"/>
                    </a:lnTo>
                    <a:lnTo>
                      <a:pt x="5098" y="16158"/>
                    </a:lnTo>
                    <a:lnTo>
                      <a:pt x="5098" y="0"/>
                    </a:lnTo>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 name="Freeform 5"/>
              <p:cNvSpPr>
                <a:spLocks/>
              </p:cNvSpPr>
              <p:nvPr/>
            </p:nvSpPr>
            <p:spPr bwMode="auto">
              <a:xfrm>
                <a:off x="332027" y="195609"/>
                <a:ext cx="377346" cy="78614"/>
              </a:xfrm>
              <a:custGeom>
                <a:avLst/>
                <a:gdLst>
                  <a:gd name="T0" fmla="*/ 24230447 w 5714"/>
                  <a:gd name="T1" fmla="*/ 3209741 h 1188"/>
                  <a:gd name="T2" fmla="*/ 23170656 w 5714"/>
                  <a:gd name="T3" fmla="*/ 3573165 h 1188"/>
                  <a:gd name="T4" fmla="*/ 22084779 w 5714"/>
                  <a:gd name="T5" fmla="*/ 3901650 h 1188"/>
                  <a:gd name="T6" fmla="*/ 20963968 w 5714"/>
                  <a:gd name="T7" fmla="*/ 4199364 h 1188"/>
                  <a:gd name="T8" fmla="*/ 19821363 w 5714"/>
                  <a:gd name="T9" fmla="*/ 4457771 h 1188"/>
                  <a:gd name="T10" fmla="*/ 18643825 w 5714"/>
                  <a:gd name="T11" fmla="*/ 4676673 h 1188"/>
                  <a:gd name="T12" fmla="*/ 17453210 w 5714"/>
                  <a:gd name="T13" fmla="*/ 4865002 h 1188"/>
                  <a:gd name="T14" fmla="*/ 16232152 w 5714"/>
                  <a:gd name="T15" fmla="*/ 5009459 h 1188"/>
                  <a:gd name="T16" fmla="*/ 14989234 w 5714"/>
                  <a:gd name="T17" fmla="*/ 5114608 h 1188"/>
                  <a:gd name="T18" fmla="*/ 13733175 w 5714"/>
                  <a:gd name="T19" fmla="*/ 5180252 h 1188"/>
                  <a:gd name="T20" fmla="*/ 12464107 w 5714"/>
                  <a:gd name="T21" fmla="*/ 5202156 h 1188"/>
                  <a:gd name="T22" fmla="*/ 11186321 w 5714"/>
                  <a:gd name="T23" fmla="*/ 5180252 h 1188"/>
                  <a:gd name="T24" fmla="*/ 9930262 w 5714"/>
                  <a:gd name="T25" fmla="*/ 5114608 h 1188"/>
                  <a:gd name="T26" fmla="*/ 8687345 w 5714"/>
                  <a:gd name="T27" fmla="*/ 5009459 h 1188"/>
                  <a:gd name="T28" fmla="*/ 7466287 w 5714"/>
                  <a:gd name="T29" fmla="*/ 4865002 h 1188"/>
                  <a:gd name="T30" fmla="*/ 6275672 w 5714"/>
                  <a:gd name="T31" fmla="*/ 4676673 h 1188"/>
                  <a:gd name="T32" fmla="*/ 5098133 w 5714"/>
                  <a:gd name="T33" fmla="*/ 4457771 h 1188"/>
                  <a:gd name="T34" fmla="*/ 3955529 w 5714"/>
                  <a:gd name="T35" fmla="*/ 4199364 h 1188"/>
                  <a:gd name="T36" fmla="*/ 2834718 w 5714"/>
                  <a:gd name="T37" fmla="*/ 3901650 h 1188"/>
                  <a:gd name="T38" fmla="*/ 1748841 w 5714"/>
                  <a:gd name="T39" fmla="*/ 3573165 h 1188"/>
                  <a:gd name="T40" fmla="*/ 689049 w 5714"/>
                  <a:gd name="T41" fmla="*/ 3209741 h 1188"/>
                  <a:gd name="T42" fmla="*/ 200626 w 5714"/>
                  <a:gd name="T43" fmla="*/ 2570440 h 1188"/>
                  <a:gd name="T44" fmla="*/ 793721 w 5714"/>
                  <a:gd name="T45" fmla="*/ 1449396 h 1188"/>
                  <a:gd name="T46" fmla="*/ 1404316 w 5714"/>
                  <a:gd name="T47" fmla="*/ 359057 h 1188"/>
                  <a:gd name="T48" fmla="*/ 2224189 w 5714"/>
                  <a:gd name="T49" fmla="*/ 197064 h 1188"/>
                  <a:gd name="T50" fmla="*/ 3166167 w 5714"/>
                  <a:gd name="T51" fmla="*/ 464140 h 1188"/>
                  <a:gd name="T52" fmla="*/ 4130004 w 5714"/>
                  <a:gd name="T53" fmla="*/ 713746 h 1188"/>
                  <a:gd name="T54" fmla="*/ 5115634 w 5714"/>
                  <a:gd name="T55" fmla="*/ 928347 h 1188"/>
                  <a:gd name="T56" fmla="*/ 6114273 w 5714"/>
                  <a:gd name="T57" fmla="*/ 1125411 h 1188"/>
                  <a:gd name="T58" fmla="*/ 7130479 w 5714"/>
                  <a:gd name="T59" fmla="*/ 1287404 h 1188"/>
                  <a:gd name="T60" fmla="*/ 8168412 w 5714"/>
                  <a:gd name="T61" fmla="*/ 1423125 h 1188"/>
                  <a:gd name="T62" fmla="*/ 9223779 w 5714"/>
                  <a:gd name="T63" fmla="*/ 1532642 h 1188"/>
                  <a:gd name="T64" fmla="*/ 10287929 w 5714"/>
                  <a:gd name="T65" fmla="*/ 1611455 h 1188"/>
                  <a:gd name="T66" fmla="*/ 11365088 w 5714"/>
                  <a:gd name="T67" fmla="*/ 1659629 h 1188"/>
                  <a:gd name="T68" fmla="*/ 12464107 w 5714"/>
                  <a:gd name="T69" fmla="*/ 1672731 h 1188"/>
                  <a:gd name="T70" fmla="*/ 13554408 w 5714"/>
                  <a:gd name="T71" fmla="*/ 1659629 h 1188"/>
                  <a:gd name="T72" fmla="*/ 14631568 w 5714"/>
                  <a:gd name="T73" fmla="*/ 1611455 h 1188"/>
                  <a:gd name="T74" fmla="*/ 15695718 w 5714"/>
                  <a:gd name="T75" fmla="*/ 1532642 h 1188"/>
                  <a:gd name="T76" fmla="*/ 16751085 w 5714"/>
                  <a:gd name="T77" fmla="*/ 1423125 h 1188"/>
                  <a:gd name="T78" fmla="*/ 17789018 w 5714"/>
                  <a:gd name="T79" fmla="*/ 1287404 h 1188"/>
                  <a:gd name="T80" fmla="*/ 18805223 w 5714"/>
                  <a:gd name="T81" fmla="*/ 1125411 h 1188"/>
                  <a:gd name="T82" fmla="*/ 19803863 w 5714"/>
                  <a:gd name="T83" fmla="*/ 928347 h 1188"/>
                  <a:gd name="T84" fmla="*/ 20789493 w 5714"/>
                  <a:gd name="T85" fmla="*/ 709379 h 1188"/>
                  <a:gd name="T86" fmla="*/ 21753330 w 5714"/>
                  <a:gd name="T87" fmla="*/ 464140 h 1188"/>
                  <a:gd name="T88" fmla="*/ 22695308 w 5714"/>
                  <a:gd name="T89" fmla="*/ 197064 h 1188"/>
                  <a:gd name="T90" fmla="*/ 23515180 w 5714"/>
                  <a:gd name="T91" fmla="*/ 359057 h 1188"/>
                  <a:gd name="T92" fmla="*/ 24125776 w 5714"/>
                  <a:gd name="T93" fmla="*/ 1449396 h 1188"/>
                  <a:gd name="T94" fmla="*/ 24718871 w 5714"/>
                  <a:gd name="T95" fmla="*/ 2570440 h 118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5714" h="1188">
                    <a:moveTo>
                      <a:pt x="5714" y="673"/>
                    </a:moveTo>
                    <a:lnTo>
                      <a:pt x="5635" y="703"/>
                    </a:lnTo>
                    <a:lnTo>
                      <a:pt x="5556" y="733"/>
                    </a:lnTo>
                    <a:lnTo>
                      <a:pt x="5476" y="761"/>
                    </a:lnTo>
                    <a:lnTo>
                      <a:pt x="5395" y="789"/>
                    </a:lnTo>
                    <a:lnTo>
                      <a:pt x="5313" y="816"/>
                    </a:lnTo>
                    <a:lnTo>
                      <a:pt x="5230" y="841"/>
                    </a:lnTo>
                    <a:lnTo>
                      <a:pt x="5148" y="867"/>
                    </a:lnTo>
                    <a:lnTo>
                      <a:pt x="5064" y="891"/>
                    </a:lnTo>
                    <a:lnTo>
                      <a:pt x="4979" y="914"/>
                    </a:lnTo>
                    <a:lnTo>
                      <a:pt x="4893" y="936"/>
                    </a:lnTo>
                    <a:lnTo>
                      <a:pt x="4807" y="959"/>
                    </a:lnTo>
                    <a:lnTo>
                      <a:pt x="4720" y="979"/>
                    </a:lnTo>
                    <a:lnTo>
                      <a:pt x="4633" y="999"/>
                    </a:lnTo>
                    <a:lnTo>
                      <a:pt x="4545" y="1018"/>
                    </a:lnTo>
                    <a:lnTo>
                      <a:pt x="4455" y="1036"/>
                    </a:lnTo>
                    <a:lnTo>
                      <a:pt x="4366" y="1053"/>
                    </a:lnTo>
                    <a:lnTo>
                      <a:pt x="4275" y="1068"/>
                    </a:lnTo>
                    <a:lnTo>
                      <a:pt x="4185" y="1084"/>
                    </a:lnTo>
                    <a:lnTo>
                      <a:pt x="4093" y="1097"/>
                    </a:lnTo>
                    <a:lnTo>
                      <a:pt x="4002" y="1111"/>
                    </a:lnTo>
                    <a:lnTo>
                      <a:pt x="3909" y="1123"/>
                    </a:lnTo>
                    <a:lnTo>
                      <a:pt x="3816" y="1134"/>
                    </a:lnTo>
                    <a:lnTo>
                      <a:pt x="3722" y="1144"/>
                    </a:lnTo>
                    <a:lnTo>
                      <a:pt x="3627" y="1153"/>
                    </a:lnTo>
                    <a:lnTo>
                      <a:pt x="3533" y="1161"/>
                    </a:lnTo>
                    <a:lnTo>
                      <a:pt x="3437" y="1168"/>
                    </a:lnTo>
                    <a:lnTo>
                      <a:pt x="3342" y="1174"/>
                    </a:lnTo>
                    <a:lnTo>
                      <a:pt x="3246" y="1179"/>
                    </a:lnTo>
                    <a:lnTo>
                      <a:pt x="3149" y="1183"/>
                    </a:lnTo>
                    <a:lnTo>
                      <a:pt x="3052" y="1186"/>
                    </a:lnTo>
                    <a:lnTo>
                      <a:pt x="2955" y="1187"/>
                    </a:lnTo>
                    <a:lnTo>
                      <a:pt x="2858" y="1188"/>
                    </a:lnTo>
                    <a:lnTo>
                      <a:pt x="2759" y="1187"/>
                    </a:lnTo>
                    <a:lnTo>
                      <a:pt x="2662" y="1186"/>
                    </a:lnTo>
                    <a:lnTo>
                      <a:pt x="2565" y="1183"/>
                    </a:lnTo>
                    <a:lnTo>
                      <a:pt x="2468" y="1179"/>
                    </a:lnTo>
                    <a:lnTo>
                      <a:pt x="2372" y="1174"/>
                    </a:lnTo>
                    <a:lnTo>
                      <a:pt x="2277" y="1168"/>
                    </a:lnTo>
                    <a:lnTo>
                      <a:pt x="2181" y="1161"/>
                    </a:lnTo>
                    <a:lnTo>
                      <a:pt x="2087" y="1153"/>
                    </a:lnTo>
                    <a:lnTo>
                      <a:pt x="1992" y="1144"/>
                    </a:lnTo>
                    <a:lnTo>
                      <a:pt x="1898" y="1134"/>
                    </a:lnTo>
                    <a:lnTo>
                      <a:pt x="1805" y="1123"/>
                    </a:lnTo>
                    <a:lnTo>
                      <a:pt x="1712" y="1111"/>
                    </a:lnTo>
                    <a:lnTo>
                      <a:pt x="1621" y="1097"/>
                    </a:lnTo>
                    <a:lnTo>
                      <a:pt x="1529" y="1084"/>
                    </a:lnTo>
                    <a:lnTo>
                      <a:pt x="1439" y="1068"/>
                    </a:lnTo>
                    <a:lnTo>
                      <a:pt x="1348" y="1053"/>
                    </a:lnTo>
                    <a:lnTo>
                      <a:pt x="1259" y="1036"/>
                    </a:lnTo>
                    <a:lnTo>
                      <a:pt x="1169" y="1018"/>
                    </a:lnTo>
                    <a:lnTo>
                      <a:pt x="1081" y="999"/>
                    </a:lnTo>
                    <a:lnTo>
                      <a:pt x="994" y="979"/>
                    </a:lnTo>
                    <a:lnTo>
                      <a:pt x="907" y="959"/>
                    </a:lnTo>
                    <a:lnTo>
                      <a:pt x="821" y="936"/>
                    </a:lnTo>
                    <a:lnTo>
                      <a:pt x="735" y="914"/>
                    </a:lnTo>
                    <a:lnTo>
                      <a:pt x="650" y="891"/>
                    </a:lnTo>
                    <a:lnTo>
                      <a:pt x="566" y="867"/>
                    </a:lnTo>
                    <a:lnTo>
                      <a:pt x="484" y="841"/>
                    </a:lnTo>
                    <a:lnTo>
                      <a:pt x="401" y="816"/>
                    </a:lnTo>
                    <a:lnTo>
                      <a:pt x="319" y="789"/>
                    </a:lnTo>
                    <a:lnTo>
                      <a:pt x="238" y="761"/>
                    </a:lnTo>
                    <a:lnTo>
                      <a:pt x="158" y="733"/>
                    </a:lnTo>
                    <a:lnTo>
                      <a:pt x="79" y="703"/>
                    </a:lnTo>
                    <a:lnTo>
                      <a:pt x="0" y="673"/>
                    </a:lnTo>
                    <a:lnTo>
                      <a:pt x="46" y="587"/>
                    </a:lnTo>
                    <a:lnTo>
                      <a:pt x="90" y="501"/>
                    </a:lnTo>
                    <a:lnTo>
                      <a:pt x="136" y="416"/>
                    </a:lnTo>
                    <a:lnTo>
                      <a:pt x="182" y="331"/>
                    </a:lnTo>
                    <a:lnTo>
                      <a:pt x="228" y="247"/>
                    </a:lnTo>
                    <a:lnTo>
                      <a:pt x="275" y="164"/>
                    </a:lnTo>
                    <a:lnTo>
                      <a:pt x="322" y="82"/>
                    </a:lnTo>
                    <a:lnTo>
                      <a:pt x="370" y="0"/>
                    </a:lnTo>
                    <a:lnTo>
                      <a:pt x="440" y="22"/>
                    </a:lnTo>
                    <a:lnTo>
                      <a:pt x="510" y="45"/>
                    </a:lnTo>
                    <a:lnTo>
                      <a:pt x="582" y="66"/>
                    </a:lnTo>
                    <a:lnTo>
                      <a:pt x="654" y="86"/>
                    </a:lnTo>
                    <a:lnTo>
                      <a:pt x="726" y="106"/>
                    </a:lnTo>
                    <a:lnTo>
                      <a:pt x="800" y="126"/>
                    </a:lnTo>
                    <a:lnTo>
                      <a:pt x="873" y="144"/>
                    </a:lnTo>
                    <a:lnTo>
                      <a:pt x="947" y="163"/>
                    </a:lnTo>
                    <a:lnTo>
                      <a:pt x="1022" y="180"/>
                    </a:lnTo>
                    <a:lnTo>
                      <a:pt x="1097" y="197"/>
                    </a:lnTo>
                    <a:lnTo>
                      <a:pt x="1173" y="212"/>
                    </a:lnTo>
                    <a:lnTo>
                      <a:pt x="1249" y="228"/>
                    </a:lnTo>
                    <a:lnTo>
                      <a:pt x="1325" y="243"/>
                    </a:lnTo>
                    <a:lnTo>
                      <a:pt x="1402" y="257"/>
                    </a:lnTo>
                    <a:lnTo>
                      <a:pt x="1480" y="271"/>
                    </a:lnTo>
                    <a:lnTo>
                      <a:pt x="1557" y="283"/>
                    </a:lnTo>
                    <a:lnTo>
                      <a:pt x="1635" y="294"/>
                    </a:lnTo>
                    <a:lnTo>
                      <a:pt x="1715" y="305"/>
                    </a:lnTo>
                    <a:lnTo>
                      <a:pt x="1794" y="316"/>
                    </a:lnTo>
                    <a:lnTo>
                      <a:pt x="1873" y="325"/>
                    </a:lnTo>
                    <a:lnTo>
                      <a:pt x="1954" y="334"/>
                    </a:lnTo>
                    <a:lnTo>
                      <a:pt x="2034" y="343"/>
                    </a:lnTo>
                    <a:lnTo>
                      <a:pt x="2115" y="350"/>
                    </a:lnTo>
                    <a:lnTo>
                      <a:pt x="2195" y="357"/>
                    </a:lnTo>
                    <a:lnTo>
                      <a:pt x="2277" y="363"/>
                    </a:lnTo>
                    <a:lnTo>
                      <a:pt x="2359" y="368"/>
                    </a:lnTo>
                    <a:lnTo>
                      <a:pt x="2441" y="372"/>
                    </a:lnTo>
                    <a:lnTo>
                      <a:pt x="2524" y="376"/>
                    </a:lnTo>
                    <a:lnTo>
                      <a:pt x="2606" y="379"/>
                    </a:lnTo>
                    <a:lnTo>
                      <a:pt x="2690" y="380"/>
                    </a:lnTo>
                    <a:lnTo>
                      <a:pt x="2774" y="382"/>
                    </a:lnTo>
                    <a:lnTo>
                      <a:pt x="2858" y="382"/>
                    </a:lnTo>
                    <a:lnTo>
                      <a:pt x="2940" y="382"/>
                    </a:lnTo>
                    <a:lnTo>
                      <a:pt x="3024" y="380"/>
                    </a:lnTo>
                    <a:lnTo>
                      <a:pt x="3108" y="379"/>
                    </a:lnTo>
                    <a:lnTo>
                      <a:pt x="3190" y="376"/>
                    </a:lnTo>
                    <a:lnTo>
                      <a:pt x="3273" y="372"/>
                    </a:lnTo>
                    <a:lnTo>
                      <a:pt x="3355" y="368"/>
                    </a:lnTo>
                    <a:lnTo>
                      <a:pt x="3437" y="363"/>
                    </a:lnTo>
                    <a:lnTo>
                      <a:pt x="3518" y="357"/>
                    </a:lnTo>
                    <a:lnTo>
                      <a:pt x="3599" y="350"/>
                    </a:lnTo>
                    <a:lnTo>
                      <a:pt x="3680" y="343"/>
                    </a:lnTo>
                    <a:lnTo>
                      <a:pt x="3760" y="334"/>
                    </a:lnTo>
                    <a:lnTo>
                      <a:pt x="3841" y="325"/>
                    </a:lnTo>
                    <a:lnTo>
                      <a:pt x="3920" y="316"/>
                    </a:lnTo>
                    <a:lnTo>
                      <a:pt x="3999" y="305"/>
                    </a:lnTo>
                    <a:lnTo>
                      <a:pt x="4079" y="294"/>
                    </a:lnTo>
                    <a:lnTo>
                      <a:pt x="4157" y="283"/>
                    </a:lnTo>
                    <a:lnTo>
                      <a:pt x="4234" y="271"/>
                    </a:lnTo>
                    <a:lnTo>
                      <a:pt x="4312" y="257"/>
                    </a:lnTo>
                    <a:lnTo>
                      <a:pt x="4389" y="243"/>
                    </a:lnTo>
                    <a:lnTo>
                      <a:pt x="4465" y="228"/>
                    </a:lnTo>
                    <a:lnTo>
                      <a:pt x="4541" y="212"/>
                    </a:lnTo>
                    <a:lnTo>
                      <a:pt x="4617" y="197"/>
                    </a:lnTo>
                    <a:lnTo>
                      <a:pt x="4692" y="180"/>
                    </a:lnTo>
                    <a:lnTo>
                      <a:pt x="4767" y="162"/>
                    </a:lnTo>
                    <a:lnTo>
                      <a:pt x="4841" y="144"/>
                    </a:lnTo>
                    <a:lnTo>
                      <a:pt x="4914" y="126"/>
                    </a:lnTo>
                    <a:lnTo>
                      <a:pt x="4988" y="106"/>
                    </a:lnTo>
                    <a:lnTo>
                      <a:pt x="5060" y="86"/>
                    </a:lnTo>
                    <a:lnTo>
                      <a:pt x="5132" y="66"/>
                    </a:lnTo>
                    <a:lnTo>
                      <a:pt x="5204" y="45"/>
                    </a:lnTo>
                    <a:lnTo>
                      <a:pt x="5274" y="22"/>
                    </a:lnTo>
                    <a:lnTo>
                      <a:pt x="5344" y="0"/>
                    </a:lnTo>
                    <a:lnTo>
                      <a:pt x="5392" y="82"/>
                    </a:lnTo>
                    <a:lnTo>
                      <a:pt x="5439" y="164"/>
                    </a:lnTo>
                    <a:lnTo>
                      <a:pt x="5486" y="247"/>
                    </a:lnTo>
                    <a:lnTo>
                      <a:pt x="5532" y="331"/>
                    </a:lnTo>
                    <a:lnTo>
                      <a:pt x="5578" y="416"/>
                    </a:lnTo>
                    <a:lnTo>
                      <a:pt x="5624" y="501"/>
                    </a:lnTo>
                    <a:lnTo>
                      <a:pt x="5668" y="587"/>
                    </a:lnTo>
                    <a:lnTo>
                      <a:pt x="5714" y="673"/>
                    </a:lnTo>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5" name="Freeform 6"/>
              <p:cNvSpPr>
                <a:spLocks/>
              </p:cNvSpPr>
              <p:nvPr/>
            </p:nvSpPr>
            <p:spPr bwMode="auto">
              <a:xfrm>
                <a:off x="520700" y="195609"/>
                <a:ext cx="188673" cy="78614"/>
              </a:xfrm>
              <a:custGeom>
                <a:avLst/>
                <a:gdLst>
                  <a:gd name="T0" fmla="*/ 0 w 2856"/>
                  <a:gd name="T1" fmla="*/ 5202156 h 1188"/>
                  <a:gd name="T2" fmla="*/ 423325 w 2856"/>
                  <a:gd name="T3" fmla="*/ 5197788 h 1188"/>
                  <a:gd name="T4" fmla="*/ 1269975 w 2856"/>
                  <a:gd name="T5" fmla="*/ 5180252 h 1188"/>
                  <a:gd name="T6" fmla="*/ 2112266 w 2856"/>
                  <a:gd name="T7" fmla="*/ 5140879 h 1188"/>
                  <a:gd name="T8" fmla="*/ 2945836 w 2856"/>
                  <a:gd name="T9" fmla="*/ 5083904 h 1188"/>
                  <a:gd name="T10" fmla="*/ 3770685 w 2856"/>
                  <a:gd name="T11" fmla="*/ 5009459 h 1188"/>
                  <a:gd name="T12" fmla="*/ 4586749 w 2856"/>
                  <a:gd name="T13" fmla="*/ 4917544 h 1188"/>
                  <a:gd name="T14" fmla="*/ 5389798 w 2856"/>
                  <a:gd name="T15" fmla="*/ 4803660 h 1188"/>
                  <a:gd name="T16" fmla="*/ 6184061 w 2856"/>
                  <a:gd name="T17" fmla="*/ 4676673 h 1188"/>
                  <a:gd name="T18" fmla="*/ 6969604 w 2856"/>
                  <a:gd name="T19" fmla="*/ 4536584 h 1188"/>
                  <a:gd name="T20" fmla="*/ 7746427 w 2856"/>
                  <a:gd name="T21" fmla="*/ 4374525 h 1188"/>
                  <a:gd name="T22" fmla="*/ 8505810 w 2856"/>
                  <a:gd name="T23" fmla="*/ 4199364 h 1188"/>
                  <a:gd name="T24" fmla="*/ 9256406 w 2856"/>
                  <a:gd name="T25" fmla="*/ 4002300 h 1188"/>
                  <a:gd name="T26" fmla="*/ 9993988 w 2856"/>
                  <a:gd name="T27" fmla="*/ 3796500 h 1188"/>
                  <a:gd name="T28" fmla="*/ 10714063 w 2856"/>
                  <a:gd name="T29" fmla="*/ 3573165 h 1188"/>
                  <a:gd name="T30" fmla="*/ 11425419 w 2856"/>
                  <a:gd name="T31" fmla="*/ 3332360 h 1188"/>
                  <a:gd name="T32" fmla="*/ 12119334 w 2856"/>
                  <a:gd name="T33" fmla="*/ 3078387 h 1188"/>
                  <a:gd name="T34" fmla="*/ 12263349 w 2856"/>
                  <a:gd name="T35" fmla="*/ 2570440 h 1188"/>
                  <a:gd name="T36" fmla="*/ 11870610 w 2856"/>
                  <a:gd name="T37" fmla="*/ 1821621 h 1188"/>
                  <a:gd name="T38" fmla="*/ 11469086 w 2856"/>
                  <a:gd name="T39" fmla="*/ 1081604 h 1188"/>
                  <a:gd name="T40" fmla="*/ 11058841 w 2856"/>
                  <a:gd name="T41" fmla="*/ 359057 h 1188"/>
                  <a:gd name="T42" fmla="*/ 10543888 w 2856"/>
                  <a:gd name="T43" fmla="*/ 96348 h 1188"/>
                  <a:gd name="T44" fmla="*/ 9924160 w 2856"/>
                  <a:gd name="T45" fmla="*/ 288979 h 1188"/>
                  <a:gd name="T46" fmla="*/ 9295713 w 2856"/>
                  <a:gd name="T47" fmla="*/ 464140 h 1188"/>
                  <a:gd name="T48" fmla="*/ 8654185 w 2856"/>
                  <a:gd name="T49" fmla="*/ 630566 h 1188"/>
                  <a:gd name="T50" fmla="*/ 8003937 w 2856"/>
                  <a:gd name="T51" fmla="*/ 788191 h 1188"/>
                  <a:gd name="T52" fmla="*/ 7344902 w 2856"/>
                  <a:gd name="T53" fmla="*/ 928347 h 1188"/>
                  <a:gd name="T54" fmla="*/ 6681574 w 2856"/>
                  <a:gd name="T55" fmla="*/ 1064068 h 1188"/>
                  <a:gd name="T56" fmla="*/ 6005100 w 2856"/>
                  <a:gd name="T57" fmla="*/ 1186688 h 1188"/>
                  <a:gd name="T58" fmla="*/ 5328691 w 2856"/>
                  <a:gd name="T59" fmla="*/ 1287404 h 1188"/>
                  <a:gd name="T60" fmla="*/ 4634776 w 2856"/>
                  <a:gd name="T61" fmla="*/ 1383752 h 1188"/>
                  <a:gd name="T62" fmla="*/ 3936501 w 2856"/>
                  <a:gd name="T63" fmla="*/ 1462565 h 1188"/>
                  <a:gd name="T64" fmla="*/ 3233866 w 2856"/>
                  <a:gd name="T65" fmla="*/ 1532642 h 1188"/>
                  <a:gd name="T66" fmla="*/ 2526871 w 2856"/>
                  <a:gd name="T67" fmla="*/ 1589551 h 1188"/>
                  <a:gd name="T68" fmla="*/ 1811155 w 2856"/>
                  <a:gd name="T69" fmla="*/ 1628991 h 1188"/>
                  <a:gd name="T70" fmla="*/ 1091014 w 2856"/>
                  <a:gd name="T71" fmla="*/ 1659629 h 1188"/>
                  <a:gd name="T72" fmla="*/ 362218 w 2856"/>
                  <a:gd name="T73" fmla="*/ 1672731 h 1188"/>
                  <a:gd name="T74" fmla="*/ 0 w 2856"/>
                  <a:gd name="T75" fmla="*/ 1672731 h 1188"/>
                  <a:gd name="T76" fmla="*/ 0 w 2856"/>
                  <a:gd name="T77" fmla="*/ 5202156 h 118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856" h="1188">
                    <a:moveTo>
                      <a:pt x="0" y="1188"/>
                    </a:moveTo>
                    <a:lnTo>
                      <a:pt x="0" y="1188"/>
                    </a:lnTo>
                    <a:lnTo>
                      <a:pt x="97" y="1187"/>
                    </a:lnTo>
                    <a:lnTo>
                      <a:pt x="194" y="1186"/>
                    </a:lnTo>
                    <a:lnTo>
                      <a:pt x="291" y="1183"/>
                    </a:lnTo>
                    <a:lnTo>
                      <a:pt x="388" y="1179"/>
                    </a:lnTo>
                    <a:lnTo>
                      <a:pt x="484" y="1174"/>
                    </a:lnTo>
                    <a:lnTo>
                      <a:pt x="579" y="1168"/>
                    </a:lnTo>
                    <a:lnTo>
                      <a:pt x="675" y="1161"/>
                    </a:lnTo>
                    <a:lnTo>
                      <a:pt x="770" y="1153"/>
                    </a:lnTo>
                    <a:lnTo>
                      <a:pt x="864" y="1144"/>
                    </a:lnTo>
                    <a:lnTo>
                      <a:pt x="958" y="1134"/>
                    </a:lnTo>
                    <a:lnTo>
                      <a:pt x="1051" y="1123"/>
                    </a:lnTo>
                    <a:lnTo>
                      <a:pt x="1144" y="1111"/>
                    </a:lnTo>
                    <a:lnTo>
                      <a:pt x="1235" y="1097"/>
                    </a:lnTo>
                    <a:lnTo>
                      <a:pt x="1327" y="1084"/>
                    </a:lnTo>
                    <a:lnTo>
                      <a:pt x="1417" y="1068"/>
                    </a:lnTo>
                    <a:lnTo>
                      <a:pt x="1508" y="1053"/>
                    </a:lnTo>
                    <a:lnTo>
                      <a:pt x="1597" y="1036"/>
                    </a:lnTo>
                    <a:lnTo>
                      <a:pt x="1687" y="1018"/>
                    </a:lnTo>
                    <a:lnTo>
                      <a:pt x="1775" y="999"/>
                    </a:lnTo>
                    <a:lnTo>
                      <a:pt x="1862" y="979"/>
                    </a:lnTo>
                    <a:lnTo>
                      <a:pt x="1949" y="959"/>
                    </a:lnTo>
                    <a:lnTo>
                      <a:pt x="2035" y="936"/>
                    </a:lnTo>
                    <a:lnTo>
                      <a:pt x="2121" y="914"/>
                    </a:lnTo>
                    <a:lnTo>
                      <a:pt x="2206" y="891"/>
                    </a:lnTo>
                    <a:lnTo>
                      <a:pt x="2290" y="867"/>
                    </a:lnTo>
                    <a:lnTo>
                      <a:pt x="2372" y="841"/>
                    </a:lnTo>
                    <a:lnTo>
                      <a:pt x="2455" y="816"/>
                    </a:lnTo>
                    <a:lnTo>
                      <a:pt x="2537" y="789"/>
                    </a:lnTo>
                    <a:lnTo>
                      <a:pt x="2618" y="761"/>
                    </a:lnTo>
                    <a:lnTo>
                      <a:pt x="2699" y="733"/>
                    </a:lnTo>
                    <a:lnTo>
                      <a:pt x="2777" y="703"/>
                    </a:lnTo>
                    <a:lnTo>
                      <a:pt x="2856" y="673"/>
                    </a:lnTo>
                    <a:lnTo>
                      <a:pt x="2810" y="587"/>
                    </a:lnTo>
                    <a:lnTo>
                      <a:pt x="2766" y="501"/>
                    </a:lnTo>
                    <a:lnTo>
                      <a:pt x="2720" y="416"/>
                    </a:lnTo>
                    <a:lnTo>
                      <a:pt x="2674" y="331"/>
                    </a:lnTo>
                    <a:lnTo>
                      <a:pt x="2628" y="247"/>
                    </a:lnTo>
                    <a:lnTo>
                      <a:pt x="2581" y="164"/>
                    </a:lnTo>
                    <a:lnTo>
                      <a:pt x="2534" y="82"/>
                    </a:lnTo>
                    <a:lnTo>
                      <a:pt x="2486" y="0"/>
                    </a:lnTo>
                    <a:lnTo>
                      <a:pt x="2416" y="22"/>
                    </a:lnTo>
                    <a:lnTo>
                      <a:pt x="2346" y="45"/>
                    </a:lnTo>
                    <a:lnTo>
                      <a:pt x="2274" y="66"/>
                    </a:lnTo>
                    <a:lnTo>
                      <a:pt x="2203" y="86"/>
                    </a:lnTo>
                    <a:lnTo>
                      <a:pt x="2130" y="106"/>
                    </a:lnTo>
                    <a:lnTo>
                      <a:pt x="2056" y="126"/>
                    </a:lnTo>
                    <a:lnTo>
                      <a:pt x="1983" y="144"/>
                    </a:lnTo>
                    <a:lnTo>
                      <a:pt x="1909" y="163"/>
                    </a:lnTo>
                    <a:lnTo>
                      <a:pt x="1834" y="180"/>
                    </a:lnTo>
                    <a:lnTo>
                      <a:pt x="1759" y="197"/>
                    </a:lnTo>
                    <a:lnTo>
                      <a:pt x="1683" y="212"/>
                    </a:lnTo>
                    <a:lnTo>
                      <a:pt x="1607" y="228"/>
                    </a:lnTo>
                    <a:lnTo>
                      <a:pt x="1531" y="243"/>
                    </a:lnTo>
                    <a:lnTo>
                      <a:pt x="1454" y="257"/>
                    </a:lnTo>
                    <a:lnTo>
                      <a:pt x="1376" y="271"/>
                    </a:lnTo>
                    <a:lnTo>
                      <a:pt x="1299" y="283"/>
                    </a:lnTo>
                    <a:lnTo>
                      <a:pt x="1221" y="294"/>
                    </a:lnTo>
                    <a:lnTo>
                      <a:pt x="1141" y="305"/>
                    </a:lnTo>
                    <a:lnTo>
                      <a:pt x="1062" y="316"/>
                    </a:lnTo>
                    <a:lnTo>
                      <a:pt x="983" y="325"/>
                    </a:lnTo>
                    <a:lnTo>
                      <a:pt x="902" y="334"/>
                    </a:lnTo>
                    <a:lnTo>
                      <a:pt x="822" y="343"/>
                    </a:lnTo>
                    <a:lnTo>
                      <a:pt x="741" y="350"/>
                    </a:lnTo>
                    <a:lnTo>
                      <a:pt x="661" y="357"/>
                    </a:lnTo>
                    <a:lnTo>
                      <a:pt x="579" y="363"/>
                    </a:lnTo>
                    <a:lnTo>
                      <a:pt x="497" y="368"/>
                    </a:lnTo>
                    <a:lnTo>
                      <a:pt x="415" y="372"/>
                    </a:lnTo>
                    <a:lnTo>
                      <a:pt x="332" y="376"/>
                    </a:lnTo>
                    <a:lnTo>
                      <a:pt x="250" y="379"/>
                    </a:lnTo>
                    <a:lnTo>
                      <a:pt x="166" y="380"/>
                    </a:lnTo>
                    <a:lnTo>
                      <a:pt x="83" y="382"/>
                    </a:lnTo>
                    <a:lnTo>
                      <a:pt x="0" y="382"/>
                    </a:lnTo>
                    <a:lnTo>
                      <a:pt x="0" y="1188"/>
                    </a:lnTo>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6" name="Freeform 7"/>
              <p:cNvSpPr>
                <a:spLocks/>
              </p:cNvSpPr>
              <p:nvPr/>
            </p:nvSpPr>
            <p:spPr bwMode="auto">
              <a:xfrm>
                <a:off x="0" y="710760"/>
                <a:ext cx="199309" cy="446711"/>
              </a:xfrm>
              <a:custGeom>
                <a:avLst/>
                <a:gdLst>
                  <a:gd name="T0" fmla="*/ 13149314 w 3021"/>
                  <a:gd name="T1" fmla="*/ 0 h 6762"/>
                  <a:gd name="T2" fmla="*/ 0 w 3021"/>
                  <a:gd name="T3" fmla="*/ 7920962 h 6762"/>
                  <a:gd name="T4" fmla="*/ 1680107 w 3021"/>
                  <a:gd name="T5" fmla="*/ 27690731 h 6762"/>
                  <a:gd name="T6" fmla="*/ 5876086 w 3021"/>
                  <a:gd name="T7" fmla="*/ 29510606 h 6762"/>
                  <a:gd name="T8" fmla="*/ 6037130 w 3021"/>
                  <a:gd name="T9" fmla="*/ 29130948 h 6762"/>
                  <a:gd name="T10" fmla="*/ 6198173 w 3021"/>
                  <a:gd name="T11" fmla="*/ 28755584 h 6762"/>
                  <a:gd name="T12" fmla="*/ 6359217 w 3021"/>
                  <a:gd name="T13" fmla="*/ 28380286 h 6762"/>
                  <a:gd name="T14" fmla="*/ 6524615 w 3021"/>
                  <a:gd name="T15" fmla="*/ 28009348 h 6762"/>
                  <a:gd name="T16" fmla="*/ 6690013 w 3021"/>
                  <a:gd name="T17" fmla="*/ 27638344 h 6762"/>
                  <a:gd name="T18" fmla="*/ 6859766 w 3021"/>
                  <a:gd name="T19" fmla="*/ 27271766 h 6762"/>
                  <a:gd name="T20" fmla="*/ 7029518 w 3021"/>
                  <a:gd name="T21" fmla="*/ 26909548 h 6762"/>
                  <a:gd name="T22" fmla="*/ 7199271 w 3021"/>
                  <a:gd name="T23" fmla="*/ 26547331 h 6762"/>
                  <a:gd name="T24" fmla="*/ 7373377 w 3021"/>
                  <a:gd name="T25" fmla="*/ 26185113 h 6762"/>
                  <a:gd name="T26" fmla="*/ 7551838 w 3021"/>
                  <a:gd name="T27" fmla="*/ 25831615 h 6762"/>
                  <a:gd name="T28" fmla="*/ 7734654 w 3021"/>
                  <a:gd name="T29" fmla="*/ 25478118 h 6762"/>
                  <a:gd name="T30" fmla="*/ 7913115 w 3021"/>
                  <a:gd name="T31" fmla="*/ 25133340 h 6762"/>
                  <a:gd name="T32" fmla="*/ 8100285 w 3021"/>
                  <a:gd name="T33" fmla="*/ 24788563 h 6762"/>
                  <a:gd name="T34" fmla="*/ 8287388 w 3021"/>
                  <a:gd name="T35" fmla="*/ 24443785 h 6762"/>
                  <a:gd name="T36" fmla="*/ 8478912 w 3021"/>
                  <a:gd name="T37" fmla="*/ 24103368 h 6762"/>
                  <a:gd name="T38" fmla="*/ 8670436 w 3021"/>
                  <a:gd name="T39" fmla="*/ 23771737 h 6762"/>
                  <a:gd name="T40" fmla="*/ 8866315 w 3021"/>
                  <a:gd name="T41" fmla="*/ 23440040 h 6762"/>
                  <a:gd name="T42" fmla="*/ 9066547 w 3021"/>
                  <a:gd name="T43" fmla="*/ 23108343 h 6762"/>
                  <a:gd name="T44" fmla="*/ 9266780 w 3021"/>
                  <a:gd name="T45" fmla="*/ 22785432 h 6762"/>
                  <a:gd name="T46" fmla="*/ 9471367 w 3021"/>
                  <a:gd name="T47" fmla="*/ 22466815 h 6762"/>
                  <a:gd name="T48" fmla="*/ 9680242 w 3021"/>
                  <a:gd name="T49" fmla="*/ 22152624 h 6762"/>
                  <a:gd name="T50" fmla="*/ 9889183 w 3021"/>
                  <a:gd name="T51" fmla="*/ 21842728 h 6762"/>
                  <a:gd name="T52" fmla="*/ 10102479 w 3021"/>
                  <a:gd name="T53" fmla="*/ 21532897 h 6762"/>
                  <a:gd name="T54" fmla="*/ 10320129 w 3021"/>
                  <a:gd name="T55" fmla="*/ 21227361 h 6762"/>
                  <a:gd name="T56" fmla="*/ 10537713 w 3021"/>
                  <a:gd name="T57" fmla="*/ 20930610 h 6762"/>
                  <a:gd name="T58" fmla="*/ 10764071 w 3021"/>
                  <a:gd name="T59" fmla="*/ 20638220 h 6762"/>
                  <a:gd name="T60" fmla="*/ 10990430 w 3021"/>
                  <a:gd name="T61" fmla="*/ 20345830 h 6762"/>
                  <a:gd name="T62" fmla="*/ 11225431 w 3021"/>
                  <a:gd name="T63" fmla="*/ 20057800 h 6762"/>
                  <a:gd name="T64" fmla="*/ 11460498 w 3021"/>
                  <a:gd name="T65" fmla="*/ 19778490 h 6762"/>
                  <a:gd name="T66" fmla="*/ 11695566 w 3021"/>
                  <a:gd name="T67" fmla="*/ 19499180 h 6762"/>
                  <a:gd name="T68" fmla="*/ 11934921 w 3021"/>
                  <a:gd name="T69" fmla="*/ 19228590 h 6762"/>
                  <a:gd name="T70" fmla="*/ 12183051 w 3021"/>
                  <a:gd name="T71" fmla="*/ 18962360 h 6762"/>
                  <a:gd name="T72" fmla="*/ 12165634 w 3021"/>
                  <a:gd name="T73" fmla="*/ 18870732 h 6762"/>
                  <a:gd name="T74" fmla="*/ 12148217 w 3021"/>
                  <a:gd name="T75" fmla="*/ 18783464 h 6762"/>
                  <a:gd name="T76" fmla="*/ 12139508 w 3021"/>
                  <a:gd name="T77" fmla="*/ 18691770 h 6762"/>
                  <a:gd name="T78" fmla="*/ 12135154 w 3021"/>
                  <a:gd name="T79" fmla="*/ 18600142 h 6762"/>
                  <a:gd name="T80" fmla="*/ 12135154 w 3021"/>
                  <a:gd name="T81" fmla="*/ 17356328 h 6762"/>
                  <a:gd name="T82" fmla="*/ 12143862 w 3021"/>
                  <a:gd name="T83" fmla="*/ 16125659 h 6762"/>
                  <a:gd name="T84" fmla="*/ 12165634 w 3021"/>
                  <a:gd name="T85" fmla="*/ 14903711 h 6762"/>
                  <a:gd name="T86" fmla="*/ 12187406 w 3021"/>
                  <a:gd name="T87" fmla="*/ 13690417 h 6762"/>
                  <a:gd name="T88" fmla="*/ 12226528 w 3021"/>
                  <a:gd name="T89" fmla="*/ 12494630 h 6762"/>
                  <a:gd name="T90" fmla="*/ 12270072 w 3021"/>
                  <a:gd name="T91" fmla="*/ 11307628 h 6762"/>
                  <a:gd name="T92" fmla="*/ 12317969 w 3021"/>
                  <a:gd name="T93" fmla="*/ 10129281 h 6762"/>
                  <a:gd name="T94" fmla="*/ 12383218 w 3021"/>
                  <a:gd name="T95" fmla="*/ 8964014 h 6762"/>
                  <a:gd name="T96" fmla="*/ 12448533 w 3021"/>
                  <a:gd name="T97" fmla="*/ 7803173 h 6762"/>
                  <a:gd name="T98" fmla="*/ 12522556 w 3021"/>
                  <a:gd name="T99" fmla="*/ 6655346 h 6762"/>
                  <a:gd name="T100" fmla="*/ 12609576 w 3021"/>
                  <a:gd name="T101" fmla="*/ 5520666 h 6762"/>
                  <a:gd name="T102" fmla="*/ 12705371 w 3021"/>
                  <a:gd name="T103" fmla="*/ 4399066 h 6762"/>
                  <a:gd name="T104" fmla="*/ 12805455 w 3021"/>
                  <a:gd name="T105" fmla="*/ 3281892 h 6762"/>
                  <a:gd name="T106" fmla="*/ 12914247 w 3021"/>
                  <a:gd name="T107" fmla="*/ 2177733 h 6762"/>
                  <a:gd name="T108" fmla="*/ 13027459 w 3021"/>
                  <a:gd name="T109" fmla="*/ 1082293 h 6762"/>
                  <a:gd name="T110" fmla="*/ 13149314 w 3021"/>
                  <a:gd name="T111" fmla="*/ 0 h 676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021" h="6762">
                    <a:moveTo>
                      <a:pt x="3021" y="0"/>
                    </a:moveTo>
                    <a:lnTo>
                      <a:pt x="0" y="1815"/>
                    </a:lnTo>
                    <a:lnTo>
                      <a:pt x="386" y="6345"/>
                    </a:lnTo>
                    <a:lnTo>
                      <a:pt x="1350" y="6762"/>
                    </a:lnTo>
                    <a:lnTo>
                      <a:pt x="1387" y="6675"/>
                    </a:lnTo>
                    <a:lnTo>
                      <a:pt x="1424" y="6589"/>
                    </a:lnTo>
                    <a:lnTo>
                      <a:pt x="1461" y="6503"/>
                    </a:lnTo>
                    <a:lnTo>
                      <a:pt x="1499" y="6418"/>
                    </a:lnTo>
                    <a:lnTo>
                      <a:pt x="1537" y="6333"/>
                    </a:lnTo>
                    <a:lnTo>
                      <a:pt x="1576" y="6249"/>
                    </a:lnTo>
                    <a:lnTo>
                      <a:pt x="1615" y="6166"/>
                    </a:lnTo>
                    <a:lnTo>
                      <a:pt x="1654" y="6083"/>
                    </a:lnTo>
                    <a:lnTo>
                      <a:pt x="1694" y="6000"/>
                    </a:lnTo>
                    <a:lnTo>
                      <a:pt x="1735" y="5919"/>
                    </a:lnTo>
                    <a:lnTo>
                      <a:pt x="1777" y="5838"/>
                    </a:lnTo>
                    <a:lnTo>
                      <a:pt x="1818" y="5759"/>
                    </a:lnTo>
                    <a:lnTo>
                      <a:pt x="1861" y="5680"/>
                    </a:lnTo>
                    <a:lnTo>
                      <a:pt x="1904" y="5601"/>
                    </a:lnTo>
                    <a:lnTo>
                      <a:pt x="1948" y="5523"/>
                    </a:lnTo>
                    <a:lnTo>
                      <a:pt x="1992" y="5447"/>
                    </a:lnTo>
                    <a:lnTo>
                      <a:pt x="2037" y="5371"/>
                    </a:lnTo>
                    <a:lnTo>
                      <a:pt x="2083" y="5295"/>
                    </a:lnTo>
                    <a:lnTo>
                      <a:pt x="2129" y="5221"/>
                    </a:lnTo>
                    <a:lnTo>
                      <a:pt x="2176" y="5148"/>
                    </a:lnTo>
                    <a:lnTo>
                      <a:pt x="2224" y="5076"/>
                    </a:lnTo>
                    <a:lnTo>
                      <a:pt x="2272" y="5005"/>
                    </a:lnTo>
                    <a:lnTo>
                      <a:pt x="2321" y="4934"/>
                    </a:lnTo>
                    <a:lnTo>
                      <a:pt x="2371" y="4864"/>
                    </a:lnTo>
                    <a:lnTo>
                      <a:pt x="2421" y="4796"/>
                    </a:lnTo>
                    <a:lnTo>
                      <a:pt x="2473" y="4729"/>
                    </a:lnTo>
                    <a:lnTo>
                      <a:pt x="2525" y="4662"/>
                    </a:lnTo>
                    <a:lnTo>
                      <a:pt x="2579" y="4596"/>
                    </a:lnTo>
                    <a:lnTo>
                      <a:pt x="2633" y="4532"/>
                    </a:lnTo>
                    <a:lnTo>
                      <a:pt x="2687" y="4468"/>
                    </a:lnTo>
                    <a:lnTo>
                      <a:pt x="2742" y="4406"/>
                    </a:lnTo>
                    <a:lnTo>
                      <a:pt x="2799" y="4345"/>
                    </a:lnTo>
                    <a:lnTo>
                      <a:pt x="2795" y="4324"/>
                    </a:lnTo>
                    <a:lnTo>
                      <a:pt x="2791" y="4304"/>
                    </a:lnTo>
                    <a:lnTo>
                      <a:pt x="2789" y="4283"/>
                    </a:lnTo>
                    <a:lnTo>
                      <a:pt x="2788" y="4262"/>
                    </a:lnTo>
                    <a:lnTo>
                      <a:pt x="2788" y="3977"/>
                    </a:lnTo>
                    <a:lnTo>
                      <a:pt x="2790" y="3695"/>
                    </a:lnTo>
                    <a:lnTo>
                      <a:pt x="2795" y="3415"/>
                    </a:lnTo>
                    <a:lnTo>
                      <a:pt x="2800" y="3137"/>
                    </a:lnTo>
                    <a:lnTo>
                      <a:pt x="2809" y="2863"/>
                    </a:lnTo>
                    <a:lnTo>
                      <a:pt x="2819" y="2591"/>
                    </a:lnTo>
                    <a:lnTo>
                      <a:pt x="2830" y="2321"/>
                    </a:lnTo>
                    <a:lnTo>
                      <a:pt x="2845" y="2054"/>
                    </a:lnTo>
                    <a:lnTo>
                      <a:pt x="2860" y="1788"/>
                    </a:lnTo>
                    <a:lnTo>
                      <a:pt x="2877" y="1525"/>
                    </a:lnTo>
                    <a:lnTo>
                      <a:pt x="2897" y="1265"/>
                    </a:lnTo>
                    <a:lnTo>
                      <a:pt x="2919" y="1008"/>
                    </a:lnTo>
                    <a:lnTo>
                      <a:pt x="2942" y="752"/>
                    </a:lnTo>
                    <a:lnTo>
                      <a:pt x="2967" y="499"/>
                    </a:lnTo>
                    <a:lnTo>
                      <a:pt x="2993" y="248"/>
                    </a:lnTo>
                    <a:lnTo>
                      <a:pt x="3021" y="0"/>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7" name="Freeform 8"/>
              <p:cNvSpPr>
                <a:spLocks/>
              </p:cNvSpPr>
              <p:nvPr/>
            </p:nvSpPr>
            <p:spPr bwMode="auto">
              <a:xfrm>
                <a:off x="842091" y="710760"/>
                <a:ext cx="199309" cy="446711"/>
              </a:xfrm>
              <a:custGeom>
                <a:avLst/>
                <a:gdLst>
                  <a:gd name="T0" fmla="*/ 0 w 3021"/>
                  <a:gd name="T1" fmla="*/ 0 h 6762"/>
                  <a:gd name="T2" fmla="*/ 13149314 w 3021"/>
                  <a:gd name="T3" fmla="*/ 7920962 h 6762"/>
                  <a:gd name="T4" fmla="*/ 11469207 w 3021"/>
                  <a:gd name="T5" fmla="*/ 27690731 h 6762"/>
                  <a:gd name="T6" fmla="*/ 7273228 w 3021"/>
                  <a:gd name="T7" fmla="*/ 29510606 h 6762"/>
                  <a:gd name="T8" fmla="*/ 7112184 w 3021"/>
                  <a:gd name="T9" fmla="*/ 29130948 h 6762"/>
                  <a:gd name="T10" fmla="*/ 6951141 w 3021"/>
                  <a:gd name="T11" fmla="*/ 28755584 h 6762"/>
                  <a:gd name="T12" fmla="*/ 6790097 w 3021"/>
                  <a:gd name="T13" fmla="*/ 28380286 h 6762"/>
                  <a:gd name="T14" fmla="*/ 6624699 w 3021"/>
                  <a:gd name="T15" fmla="*/ 28009348 h 6762"/>
                  <a:gd name="T16" fmla="*/ 6459301 w 3021"/>
                  <a:gd name="T17" fmla="*/ 27638344 h 6762"/>
                  <a:gd name="T18" fmla="*/ 6289548 w 3021"/>
                  <a:gd name="T19" fmla="*/ 27267406 h 6762"/>
                  <a:gd name="T20" fmla="*/ 6119796 w 3021"/>
                  <a:gd name="T21" fmla="*/ 26909548 h 6762"/>
                  <a:gd name="T22" fmla="*/ 5950043 w 3021"/>
                  <a:gd name="T23" fmla="*/ 26547331 h 6762"/>
                  <a:gd name="T24" fmla="*/ 5775937 w 3021"/>
                  <a:gd name="T25" fmla="*/ 26185113 h 6762"/>
                  <a:gd name="T26" fmla="*/ 5597476 w 3021"/>
                  <a:gd name="T27" fmla="*/ 25831615 h 6762"/>
                  <a:gd name="T28" fmla="*/ 5414660 w 3021"/>
                  <a:gd name="T29" fmla="*/ 25478118 h 6762"/>
                  <a:gd name="T30" fmla="*/ 5236199 w 3021"/>
                  <a:gd name="T31" fmla="*/ 25133340 h 6762"/>
                  <a:gd name="T32" fmla="*/ 5049029 w 3021"/>
                  <a:gd name="T33" fmla="*/ 24788563 h 6762"/>
                  <a:gd name="T34" fmla="*/ 4861926 w 3021"/>
                  <a:gd name="T35" fmla="*/ 24443785 h 6762"/>
                  <a:gd name="T36" fmla="*/ 4670402 w 3021"/>
                  <a:gd name="T37" fmla="*/ 24103368 h 6762"/>
                  <a:gd name="T38" fmla="*/ 4478878 w 3021"/>
                  <a:gd name="T39" fmla="*/ 23771737 h 6762"/>
                  <a:gd name="T40" fmla="*/ 4282999 w 3021"/>
                  <a:gd name="T41" fmla="*/ 23440040 h 6762"/>
                  <a:gd name="T42" fmla="*/ 4082767 w 3021"/>
                  <a:gd name="T43" fmla="*/ 23108343 h 6762"/>
                  <a:gd name="T44" fmla="*/ 3882534 w 3021"/>
                  <a:gd name="T45" fmla="*/ 22785432 h 6762"/>
                  <a:gd name="T46" fmla="*/ 3677947 w 3021"/>
                  <a:gd name="T47" fmla="*/ 22466815 h 6762"/>
                  <a:gd name="T48" fmla="*/ 3469072 w 3021"/>
                  <a:gd name="T49" fmla="*/ 22152624 h 6762"/>
                  <a:gd name="T50" fmla="*/ 3260130 w 3021"/>
                  <a:gd name="T51" fmla="*/ 21842728 h 6762"/>
                  <a:gd name="T52" fmla="*/ 3046835 w 3021"/>
                  <a:gd name="T53" fmla="*/ 21532897 h 6762"/>
                  <a:gd name="T54" fmla="*/ 2829185 w 3021"/>
                  <a:gd name="T55" fmla="*/ 21227361 h 6762"/>
                  <a:gd name="T56" fmla="*/ 2611601 w 3021"/>
                  <a:gd name="T57" fmla="*/ 20930610 h 6762"/>
                  <a:gd name="T58" fmla="*/ 2385242 w 3021"/>
                  <a:gd name="T59" fmla="*/ 20638220 h 6762"/>
                  <a:gd name="T60" fmla="*/ 2158884 w 3021"/>
                  <a:gd name="T61" fmla="*/ 20345830 h 6762"/>
                  <a:gd name="T62" fmla="*/ 1923883 w 3021"/>
                  <a:gd name="T63" fmla="*/ 20057800 h 6762"/>
                  <a:gd name="T64" fmla="*/ 1688816 w 3021"/>
                  <a:gd name="T65" fmla="*/ 19778490 h 6762"/>
                  <a:gd name="T66" fmla="*/ 1453748 w 3021"/>
                  <a:gd name="T67" fmla="*/ 19499180 h 6762"/>
                  <a:gd name="T68" fmla="*/ 1214393 w 3021"/>
                  <a:gd name="T69" fmla="*/ 19228590 h 6762"/>
                  <a:gd name="T70" fmla="*/ 966263 w 3021"/>
                  <a:gd name="T71" fmla="*/ 18962360 h 6762"/>
                  <a:gd name="T72" fmla="*/ 983680 w 3021"/>
                  <a:gd name="T73" fmla="*/ 18870732 h 6762"/>
                  <a:gd name="T74" fmla="*/ 1001097 w 3021"/>
                  <a:gd name="T75" fmla="*/ 18783464 h 6762"/>
                  <a:gd name="T76" fmla="*/ 1009806 w 3021"/>
                  <a:gd name="T77" fmla="*/ 18691770 h 6762"/>
                  <a:gd name="T78" fmla="*/ 1014160 w 3021"/>
                  <a:gd name="T79" fmla="*/ 18600142 h 6762"/>
                  <a:gd name="T80" fmla="*/ 1014160 w 3021"/>
                  <a:gd name="T81" fmla="*/ 17356328 h 6762"/>
                  <a:gd name="T82" fmla="*/ 1005452 w 3021"/>
                  <a:gd name="T83" fmla="*/ 16125659 h 6762"/>
                  <a:gd name="T84" fmla="*/ 983680 w 3021"/>
                  <a:gd name="T85" fmla="*/ 14903711 h 6762"/>
                  <a:gd name="T86" fmla="*/ 961908 w 3021"/>
                  <a:gd name="T87" fmla="*/ 13690417 h 6762"/>
                  <a:gd name="T88" fmla="*/ 922785 w 3021"/>
                  <a:gd name="T89" fmla="*/ 12494630 h 6762"/>
                  <a:gd name="T90" fmla="*/ 879242 w 3021"/>
                  <a:gd name="T91" fmla="*/ 11307628 h 6762"/>
                  <a:gd name="T92" fmla="*/ 831345 w 3021"/>
                  <a:gd name="T93" fmla="*/ 10129281 h 6762"/>
                  <a:gd name="T94" fmla="*/ 766096 w 3021"/>
                  <a:gd name="T95" fmla="*/ 8964014 h 6762"/>
                  <a:gd name="T96" fmla="*/ 700781 w 3021"/>
                  <a:gd name="T97" fmla="*/ 7803173 h 6762"/>
                  <a:gd name="T98" fmla="*/ 626758 w 3021"/>
                  <a:gd name="T99" fmla="*/ 6655346 h 6762"/>
                  <a:gd name="T100" fmla="*/ 539737 w 3021"/>
                  <a:gd name="T101" fmla="*/ 5520666 h 6762"/>
                  <a:gd name="T102" fmla="*/ 443942 w 3021"/>
                  <a:gd name="T103" fmla="*/ 4394706 h 6762"/>
                  <a:gd name="T104" fmla="*/ 343859 w 3021"/>
                  <a:gd name="T105" fmla="*/ 3281892 h 6762"/>
                  <a:gd name="T106" fmla="*/ 235067 w 3021"/>
                  <a:gd name="T107" fmla="*/ 2173373 h 6762"/>
                  <a:gd name="T108" fmla="*/ 121855 w 3021"/>
                  <a:gd name="T109" fmla="*/ 1082293 h 6762"/>
                  <a:gd name="T110" fmla="*/ 0 w 3021"/>
                  <a:gd name="T111" fmla="*/ 0 h 676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3021" h="6762">
                    <a:moveTo>
                      <a:pt x="0" y="0"/>
                    </a:moveTo>
                    <a:lnTo>
                      <a:pt x="3021" y="1815"/>
                    </a:lnTo>
                    <a:lnTo>
                      <a:pt x="2635" y="6345"/>
                    </a:lnTo>
                    <a:lnTo>
                      <a:pt x="1671" y="6762"/>
                    </a:lnTo>
                    <a:lnTo>
                      <a:pt x="1634" y="6675"/>
                    </a:lnTo>
                    <a:lnTo>
                      <a:pt x="1597" y="6589"/>
                    </a:lnTo>
                    <a:lnTo>
                      <a:pt x="1560" y="6503"/>
                    </a:lnTo>
                    <a:lnTo>
                      <a:pt x="1522" y="6418"/>
                    </a:lnTo>
                    <a:lnTo>
                      <a:pt x="1484" y="6333"/>
                    </a:lnTo>
                    <a:lnTo>
                      <a:pt x="1445" y="6248"/>
                    </a:lnTo>
                    <a:lnTo>
                      <a:pt x="1406" y="6166"/>
                    </a:lnTo>
                    <a:lnTo>
                      <a:pt x="1367" y="6083"/>
                    </a:lnTo>
                    <a:lnTo>
                      <a:pt x="1327" y="6000"/>
                    </a:lnTo>
                    <a:lnTo>
                      <a:pt x="1286" y="5919"/>
                    </a:lnTo>
                    <a:lnTo>
                      <a:pt x="1244" y="5838"/>
                    </a:lnTo>
                    <a:lnTo>
                      <a:pt x="1203" y="5759"/>
                    </a:lnTo>
                    <a:lnTo>
                      <a:pt x="1160" y="5680"/>
                    </a:lnTo>
                    <a:lnTo>
                      <a:pt x="1117" y="5601"/>
                    </a:lnTo>
                    <a:lnTo>
                      <a:pt x="1073" y="5523"/>
                    </a:lnTo>
                    <a:lnTo>
                      <a:pt x="1029" y="5447"/>
                    </a:lnTo>
                    <a:lnTo>
                      <a:pt x="984" y="5371"/>
                    </a:lnTo>
                    <a:lnTo>
                      <a:pt x="938" y="5295"/>
                    </a:lnTo>
                    <a:lnTo>
                      <a:pt x="892" y="5221"/>
                    </a:lnTo>
                    <a:lnTo>
                      <a:pt x="845" y="5148"/>
                    </a:lnTo>
                    <a:lnTo>
                      <a:pt x="797" y="5076"/>
                    </a:lnTo>
                    <a:lnTo>
                      <a:pt x="749" y="5005"/>
                    </a:lnTo>
                    <a:lnTo>
                      <a:pt x="700" y="4934"/>
                    </a:lnTo>
                    <a:lnTo>
                      <a:pt x="650" y="4864"/>
                    </a:lnTo>
                    <a:lnTo>
                      <a:pt x="600" y="4796"/>
                    </a:lnTo>
                    <a:lnTo>
                      <a:pt x="548" y="4729"/>
                    </a:lnTo>
                    <a:lnTo>
                      <a:pt x="496" y="4662"/>
                    </a:lnTo>
                    <a:lnTo>
                      <a:pt x="442" y="4596"/>
                    </a:lnTo>
                    <a:lnTo>
                      <a:pt x="388" y="4532"/>
                    </a:lnTo>
                    <a:lnTo>
                      <a:pt x="334" y="4468"/>
                    </a:lnTo>
                    <a:lnTo>
                      <a:pt x="279" y="4406"/>
                    </a:lnTo>
                    <a:lnTo>
                      <a:pt x="222" y="4345"/>
                    </a:lnTo>
                    <a:lnTo>
                      <a:pt x="226" y="4324"/>
                    </a:lnTo>
                    <a:lnTo>
                      <a:pt x="230" y="4304"/>
                    </a:lnTo>
                    <a:lnTo>
                      <a:pt x="232" y="4283"/>
                    </a:lnTo>
                    <a:lnTo>
                      <a:pt x="233" y="4262"/>
                    </a:lnTo>
                    <a:lnTo>
                      <a:pt x="233" y="3977"/>
                    </a:lnTo>
                    <a:lnTo>
                      <a:pt x="231" y="3695"/>
                    </a:lnTo>
                    <a:lnTo>
                      <a:pt x="226" y="3415"/>
                    </a:lnTo>
                    <a:lnTo>
                      <a:pt x="221" y="3137"/>
                    </a:lnTo>
                    <a:lnTo>
                      <a:pt x="212" y="2863"/>
                    </a:lnTo>
                    <a:lnTo>
                      <a:pt x="202" y="2591"/>
                    </a:lnTo>
                    <a:lnTo>
                      <a:pt x="191" y="2321"/>
                    </a:lnTo>
                    <a:lnTo>
                      <a:pt x="176" y="2054"/>
                    </a:lnTo>
                    <a:lnTo>
                      <a:pt x="161" y="1788"/>
                    </a:lnTo>
                    <a:lnTo>
                      <a:pt x="144" y="1525"/>
                    </a:lnTo>
                    <a:lnTo>
                      <a:pt x="124" y="1265"/>
                    </a:lnTo>
                    <a:lnTo>
                      <a:pt x="102" y="1007"/>
                    </a:lnTo>
                    <a:lnTo>
                      <a:pt x="79" y="752"/>
                    </a:lnTo>
                    <a:lnTo>
                      <a:pt x="54" y="498"/>
                    </a:lnTo>
                    <a:lnTo>
                      <a:pt x="28" y="248"/>
                    </a:lnTo>
                    <a:lnTo>
                      <a:pt x="0" y="0"/>
                    </a:lnTo>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8" name="Freeform 9"/>
              <p:cNvSpPr>
                <a:spLocks/>
              </p:cNvSpPr>
              <p:nvPr/>
            </p:nvSpPr>
            <p:spPr bwMode="auto">
              <a:xfrm>
                <a:off x="227517" y="1067227"/>
                <a:ext cx="293183" cy="110522"/>
              </a:xfrm>
              <a:custGeom>
                <a:avLst/>
                <a:gdLst>
                  <a:gd name="T0" fmla="*/ 91500 w 4441"/>
                  <a:gd name="T1" fmla="*/ 518740 h 1674"/>
                  <a:gd name="T2" fmla="*/ 392275 w 4441"/>
                  <a:gd name="T3" fmla="*/ 1495150 h 1674"/>
                  <a:gd name="T4" fmla="*/ 832413 w 4441"/>
                  <a:gd name="T5" fmla="*/ 2379986 h 1674"/>
                  <a:gd name="T6" fmla="*/ 1416468 w 4441"/>
                  <a:gd name="T7" fmla="*/ 3177739 h 1674"/>
                  <a:gd name="T8" fmla="*/ 2131172 w 4441"/>
                  <a:gd name="T9" fmla="*/ 3896924 h 1674"/>
                  <a:gd name="T10" fmla="*/ 2985436 w 4441"/>
                  <a:gd name="T11" fmla="*/ 4537740 h 1674"/>
                  <a:gd name="T12" fmla="*/ 3970415 w 4441"/>
                  <a:gd name="T13" fmla="*/ 5104413 h 1674"/>
                  <a:gd name="T14" fmla="*/ 5081751 w 4441"/>
                  <a:gd name="T15" fmla="*/ 5588227 h 1674"/>
                  <a:gd name="T16" fmla="*/ 6323867 w 4441"/>
                  <a:gd name="T17" fmla="*/ 6015394 h 1674"/>
                  <a:gd name="T18" fmla="*/ 7688049 w 4441"/>
                  <a:gd name="T19" fmla="*/ 6368484 h 1674"/>
                  <a:gd name="T20" fmla="*/ 9165451 w 4441"/>
                  <a:gd name="T21" fmla="*/ 6660568 h 1674"/>
                  <a:gd name="T22" fmla="*/ 10769342 w 4441"/>
                  <a:gd name="T23" fmla="*/ 6895939 h 1674"/>
                  <a:gd name="T24" fmla="*/ 12482162 w 4441"/>
                  <a:gd name="T25" fmla="*/ 7070305 h 1674"/>
                  <a:gd name="T26" fmla="*/ 14308268 w 4441"/>
                  <a:gd name="T27" fmla="*/ 7196672 h 1674"/>
                  <a:gd name="T28" fmla="*/ 16247725 w 4441"/>
                  <a:gd name="T29" fmla="*/ 7270816 h 1674"/>
                  <a:gd name="T30" fmla="*/ 18291754 w 4441"/>
                  <a:gd name="T31" fmla="*/ 7296961 h 1674"/>
                  <a:gd name="T32" fmla="*/ 19355161 w 4441"/>
                  <a:gd name="T33" fmla="*/ 2994658 h 1674"/>
                  <a:gd name="T34" fmla="*/ 17542127 w 4441"/>
                  <a:gd name="T35" fmla="*/ 2968447 h 1674"/>
                  <a:gd name="T36" fmla="*/ 15798807 w 4441"/>
                  <a:gd name="T37" fmla="*/ 2933587 h 1674"/>
                  <a:gd name="T38" fmla="*/ 14133916 w 4441"/>
                  <a:gd name="T39" fmla="*/ 2881297 h 1674"/>
                  <a:gd name="T40" fmla="*/ 12543162 w 4441"/>
                  <a:gd name="T41" fmla="*/ 2807219 h 1674"/>
                  <a:gd name="T42" fmla="*/ 11022123 w 4441"/>
                  <a:gd name="T43" fmla="*/ 2720003 h 1674"/>
                  <a:gd name="T44" fmla="*/ 9583869 w 4441"/>
                  <a:gd name="T45" fmla="*/ 2611066 h 1674"/>
                  <a:gd name="T46" fmla="*/ 8232824 w 4441"/>
                  <a:gd name="T47" fmla="*/ 2471560 h 1674"/>
                  <a:gd name="T48" fmla="*/ 6955851 w 4441"/>
                  <a:gd name="T49" fmla="*/ 2318981 h 1674"/>
                  <a:gd name="T50" fmla="*/ 5770378 w 4441"/>
                  <a:gd name="T51" fmla="*/ 2131543 h 1674"/>
                  <a:gd name="T52" fmla="*/ 4667756 w 4441"/>
                  <a:gd name="T53" fmla="*/ 1922317 h 1674"/>
                  <a:gd name="T54" fmla="*/ 3656634 w 4441"/>
                  <a:gd name="T55" fmla="*/ 1682589 h 1674"/>
                  <a:gd name="T56" fmla="*/ 2728299 w 4441"/>
                  <a:gd name="T57" fmla="*/ 1416649 h 1674"/>
                  <a:gd name="T58" fmla="*/ 1904600 w 4441"/>
                  <a:gd name="T59" fmla="*/ 1115916 h 1674"/>
                  <a:gd name="T60" fmla="*/ 1172402 w 4441"/>
                  <a:gd name="T61" fmla="*/ 775899 h 1674"/>
                  <a:gd name="T62" fmla="*/ 536061 w 4441"/>
                  <a:gd name="T63" fmla="*/ 401022 h 1674"/>
                  <a:gd name="T64" fmla="*/ 0 w 4441"/>
                  <a:gd name="T65" fmla="*/ 0 h 167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441" h="1674">
                    <a:moveTo>
                      <a:pt x="0" y="0"/>
                    </a:moveTo>
                    <a:lnTo>
                      <a:pt x="21" y="119"/>
                    </a:lnTo>
                    <a:lnTo>
                      <a:pt x="51" y="233"/>
                    </a:lnTo>
                    <a:lnTo>
                      <a:pt x="90" y="343"/>
                    </a:lnTo>
                    <a:lnTo>
                      <a:pt x="136" y="447"/>
                    </a:lnTo>
                    <a:lnTo>
                      <a:pt x="191" y="546"/>
                    </a:lnTo>
                    <a:lnTo>
                      <a:pt x="254" y="640"/>
                    </a:lnTo>
                    <a:lnTo>
                      <a:pt x="325" y="729"/>
                    </a:lnTo>
                    <a:lnTo>
                      <a:pt x="403" y="814"/>
                    </a:lnTo>
                    <a:lnTo>
                      <a:pt x="489" y="894"/>
                    </a:lnTo>
                    <a:lnTo>
                      <a:pt x="583" y="970"/>
                    </a:lnTo>
                    <a:lnTo>
                      <a:pt x="685" y="1041"/>
                    </a:lnTo>
                    <a:lnTo>
                      <a:pt x="794" y="1108"/>
                    </a:lnTo>
                    <a:lnTo>
                      <a:pt x="911" y="1171"/>
                    </a:lnTo>
                    <a:lnTo>
                      <a:pt x="1035" y="1229"/>
                    </a:lnTo>
                    <a:lnTo>
                      <a:pt x="1166" y="1282"/>
                    </a:lnTo>
                    <a:lnTo>
                      <a:pt x="1305" y="1333"/>
                    </a:lnTo>
                    <a:lnTo>
                      <a:pt x="1451" y="1380"/>
                    </a:lnTo>
                    <a:lnTo>
                      <a:pt x="1604" y="1422"/>
                    </a:lnTo>
                    <a:lnTo>
                      <a:pt x="1764" y="1461"/>
                    </a:lnTo>
                    <a:lnTo>
                      <a:pt x="1930" y="1497"/>
                    </a:lnTo>
                    <a:lnTo>
                      <a:pt x="2103" y="1528"/>
                    </a:lnTo>
                    <a:lnTo>
                      <a:pt x="2284" y="1557"/>
                    </a:lnTo>
                    <a:lnTo>
                      <a:pt x="2471" y="1582"/>
                    </a:lnTo>
                    <a:lnTo>
                      <a:pt x="2664" y="1604"/>
                    </a:lnTo>
                    <a:lnTo>
                      <a:pt x="2864" y="1622"/>
                    </a:lnTo>
                    <a:lnTo>
                      <a:pt x="3071" y="1638"/>
                    </a:lnTo>
                    <a:lnTo>
                      <a:pt x="3283" y="1651"/>
                    </a:lnTo>
                    <a:lnTo>
                      <a:pt x="3503" y="1660"/>
                    </a:lnTo>
                    <a:lnTo>
                      <a:pt x="3728" y="1668"/>
                    </a:lnTo>
                    <a:lnTo>
                      <a:pt x="3959" y="1671"/>
                    </a:lnTo>
                    <a:lnTo>
                      <a:pt x="4197" y="1674"/>
                    </a:lnTo>
                    <a:lnTo>
                      <a:pt x="4441" y="1672"/>
                    </a:lnTo>
                    <a:lnTo>
                      <a:pt x="4441" y="687"/>
                    </a:lnTo>
                    <a:lnTo>
                      <a:pt x="4231" y="685"/>
                    </a:lnTo>
                    <a:lnTo>
                      <a:pt x="4025" y="681"/>
                    </a:lnTo>
                    <a:lnTo>
                      <a:pt x="3823" y="678"/>
                    </a:lnTo>
                    <a:lnTo>
                      <a:pt x="3625" y="673"/>
                    </a:lnTo>
                    <a:lnTo>
                      <a:pt x="3432" y="668"/>
                    </a:lnTo>
                    <a:lnTo>
                      <a:pt x="3243" y="661"/>
                    </a:lnTo>
                    <a:lnTo>
                      <a:pt x="3057" y="653"/>
                    </a:lnTo>
                    <a:lnTo>
                      <a:pt x="2878" y="644"/>
                    </a:lnTo>
                    <a:lnTo>
                      <a:pt x="2701" y="634"/>
                    </a:lnTo>
                    <a:lnTo>
                      <a:pt x="2529" y="624"/>
                    </a:lnTo>
                    <a:lnTo>
                      <a:pt x="2363" y="612"/>
                    </a:lnTo>
                    <a:lnTo>
                      <a:pt x="2199" y="599"/>
                    </a:lnTo>
                    <a:lnTo>
                      <a:pt x="2042" y="584"/>
                    </a:lnTo>
                    <a:lnTo>
                      <a:pt x="1889" y="567"/>
                    </a:lnTo>
                    <a:lnTo>
                      <a:pt x="1740" y="551"/>
                    </a:lnTo>
                    <a:lnTo>
                      <a:pt x="1596" y="532"/>
                    </a:lnTo>
                    <a:lnTo>
                      <a:pt x="1458" y="511"/>
                    </a:lnTo>
                    <a:lnTo>
                      <a:pt x="1324" y="489"/>
                    </a:lnTo>
                    <a:lnTo>
                      <a:pt x="1194" y="467"/>
                    </a:lnTo>
                    <a:lnTo>
                      <a:pt x="1071" y="441"/>
                    </a:lnTo>
                    <a:lnTo>
                      <a:pt x="952" y="414"/>
                    </a:lnTo>
                    <a:lnTo>
                      <a:pt x="839" y="386"/>
                    </a:lnTo>
                    <a:lnTo>
                      <a:pt x="730" y="356"/>
                    </a:lnTo>
                    <a:lnTo>
                      <a:pt x="626" y="325"/>
                    </a:lnTo>
                    <a:lnTo>
                      <a:pt x="529" y="290"/>
                    </a:lnTo>
                    <a:lnTo>
                      <a:pt x="437" y="256"/>
                    </a:lnTo>
                    <a:lnTo>
                      <a:pt x="349" y="218"/>
                    </a:lnTo>
                    <a:lnTo>
                      <a:pt x="269" y="178"/>
                    </a:lnTo>
                    <a:lnTo>
                      <a:pt x="193" y="136"/>
                    </a:lnTo>
                    <a:lnTo>
                      <a:pt x="123" y="92"/>
                    </a:lnTo>
                    <a:lnTo>
                      <a:pt x="58" y="47"/>
                    </a:lnTo>
                    <a:lnTo>
                      <a:pt x="0" y="0"/>
                    </a:lnTo>
                    <a:close/>
                  </a:path>
                </a:pathLst>
              </a:custGeom>
              <a:solidFill>
                <a:srgbClr val="0084B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9" name="Line 12"/>
              <p:cNvSpPr>
                <a:spLocks noChangeShapeType="1"/>
              </p:cNvSpPr>
              <p:nvPr/>
            </p:nvSpPr>
            <p:spPr bwMode="auto">
              <a:xfrm>
                <a:off x="520700" y="342663"/>
                <a:ext cx="463" cy="566481"/>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70" name="Freeform 13"/>
              <p:cNvGrpSpPr>
                <a:grpSpLocks/>
              </p:cNvGrpSpPr>
              <p:nvPr/>
            </p:nvGrpSpPr>
            <p:grpSpPr bwMode="auto">
              <a:xfrm>
                <a:off x="392040" y="463422"/>
                <a:ext cx="256032" cy="256032"/>
                <a:chOff x="0" y="0"/>
                <a:chExt cx="256032" cy="256032"/>
              </a:xfrm>
            </p:grpSpPr>
            <p:pic>
              <p:nvPicPr>
                <p:cNvPr id="76" name="Freeform 1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56032" cy="2560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 name="Text Box 31"/>
                <p:cNvSpPr txBox="1">
                  <a:spLocks noChangeArrowheads="1"/>
                </p:cNvSpPr>
                <p:nvPr/>
              </p:nvSpPr>
              <p:spPr bwMode="auto">
                <a:xfrm>
                  <a:off x="-1284" y="-2376"/>
                  <a:ext cx="259888"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endParaRPr lang="en-US" altLang="en-US">
                    <a:solidFill>
                      <a:srgbClr val="000000"/>
                    </a:solidFill>
                    <a:cs typeface="Arial" pitchFamily="34" charset="0"/>
                  </a:endParaRPr>
                </a:p>
              </p:txBody>
            </p:sp>
          </p:grpSp>
          <p:sp>
            <p:nvSpPr>
              <p:cNvPr id="71" name="Freeform 16"/>
              <p:cNvSpPr>
                <a:spLocks/>
              </p:cNvSpPr>
              <p:nvPr/>
            </p:nvSpPr>
            <p:spPr bwMode="auto">
              <a:xfrm>
                <a:off x="209945" y="1024290"/>
                <a:ext cx="310755" cy="90637"/>
              </a:xfrm>
              <a:custGeom>
                <a:avLst/>
                <a:gdLst>
                  <a:gd name="T0" fmla="*/ 30521 w 4704"/>
                  <a:gd name="T1" fmla="*/ 117855 h 1372"/>
                  <a:gd name="T2" fmla="*/ 8720 w 4704"/>
                  <a:gd name="T3" fmla="*/ 336057 h 1372"/>
                  <a:gd name="T4" fmla="*/ 0 w 4704"/>
                  <a:gd name="T5" fmla="*/ 554260 h 1372"/>
                  <a:gd name="T6" fmla="*/ 4360 w 4704"/>
                  <a:gd name="T7" fmla="*/ 768102 h 1372"/>
                  <a:gd name="T8" fmla="*/ 21800 w 4704"/>
                  <a:gd name="T9" fmla="*/ 981945 h 1372"/>
                  <a:gd name="T10" fmla="*/ 52387 w 4704"/>
                  <a:gd name="T11" fmla="*/ 1187067 h 1372"/>
                  <a:gd name="T12" fmla="*/ 100348 w 4704"/>
                  <a:gd name="T13" fmla="*/ 1387830 h 1372"/>
                  <a:gd name="T14" fmla="*/ 157095 w 4704"/>
                  <a:gd name="T15" fmla="*/ 1588592 h 1372"/>
                  <a:gd name="T16" fmla="*/ 226922 w 4704"/>
                  <a:gd name="T17" fmla="*/ 1784928 h 1372"/>
                  <a:gd name="T18" fmla="*/ 314190 w 4704"/>
                  <a:gd name="T19" fmla="*/ 1968250 h 1372"/>
                  <a:gd name="T20" fmla="*/ 405884 w 4704"/>
                  <a:gd name="T21" fmla="*/ 2155932 h 1372"/>
                  <a:gd name="T22" fmla="*/ 519312 w 4704"/>
                  <a:gd name="T23" fmla="*/ 2334828 h 1372"/>
                  <a:gd name="T24" fmla="*/ 641527 w 4704"/>
                  <a:gd name="T25" fmla="*/ 2513789 h 1372"/>
                  <a:gd name="T26" fmla="*/ 772461 w 4704"/>
                  <a:gd name="T27" fmla="*/ 2683965 h 1372"/>
                  <a:gd name="T28" fmla="*/ 920836 w 4704"/>
                  <a:gd name="T29" fmla="*/ 2858567 h 1372"/>
                  <a:gd name="T30" fmla="*/ 1077931 w 4704"/>
                  <a:gd name="T31" fmla="*/ 3015662 h 1372"/>
                  <a:gd name="T32" fmla="*/ 1156479 w 4704"/>
                  <a:gd name="T33" fmla="*/ 3041823 h 1372"/>
                  <a:gd name="T34" fmla="*/ 1400908 w 4704"/>
                  <a:gd name="T35" fmla="*/ 3194558 h 1372"/>
                  <a:gd name="T36" fmla="*/ 1990048 w 4704"/>
                  <a:gd name="T37" fmla="*/ 3583002 h 1372"/>
                  <a:gd name="T38" fmla="*/ 2670881 w 4704"/>
                  <a:gd name="T39" fmla="*/ 3940860 h 1372"/>
                  <a:gd name="T40" fmla="*/ 3456423 w 4704"/>
                  <a:gd name="T41" fmla="*/ 4255050 h 1372"/>
                  <a:gd name="T42" fmla="*/ 4333592 w 4704"/>
                  <a:gd name="T43" fmla="*/ 4543081 h 1372"/>
                  <a:gd name="T44" fmla="*/ 5302455 w 4704"/>
                  <a:gd name="T45" fmla="*/ 4796230 h 1372"/>
                  <a:gd name="T46" fmla="*/ 6358586 w 4704"/>
                  <a:gd name="T47" fmla="*/ 5027513 h 1372"/>
                  <a:gd name="T48" fmla="*/ 7510705 w 4704"/>
                  <a:gd name="T49" fmla="*/ 5219555 h 1372"/>
                  <a:gd name="T50" fmla="*/ 8741438 w 4704"/>
                  <a:gd name="T51" fmla="*/ 5394157 h 1372"/>
                  <a:gd name="T52" fmla="*/ 10059438 w 4704"/>
                  <a:gd name="T53" fmla="*/ 5538172 h 1372"/>
                  <a:gd name="T54" fmla="*/ 11460280 w 4704"/>
                  <a:gd name="T55" fmla="*/ 5660320 h 1372"/>
                  <a:gd name="T56" fmla="*/ 12935375 w 4704"/>
                  <a:gd name="T57" fmla="*/ 5756374 h 1372"/>
                  <a:gd name="T58" fmla="*/ 14489018 w 4704"/>
                  <a:gd name="T59" fmla="*/ 5839282 h 1372"/>
                  <a:gd name="T60" fmla="*/ 16125635 w 4704"/>
                  <a:gd name="T61" fmla="*/ 5904750 h 1372"/>
                  <a:gd name="T62" fmla="*/ 17832012 w 4704"/>
                  <a:gd name="T63" fmla="*/ 5948350 h 1372"/>
                  <a:gd name="T64" fmla="*/ 19612578 w 4704"/>
                  <a:gd name="T65" fmla="*/ 5978937 h 1372"/>
                  <a:gd name="T66" fmla="*/ 20529054 w 4704"/>
                  <a:gd name="T67" fmla="*/ 2845420 h 1372"/>
                  <a:gd name="T68" fmla="*/ 20092649 w 4704"/>
                  <a:gd name="T69" fmla="*/ 2849781 h 1372"/>
                  <a:gd name="T70" fmla="*/ 19407456 w 4704"/>
                  <a:gd name="T71" fmla="*/ 2845420 h 1372"/>
                  <a:gd name="T72" fmla="*/ 18490979 w 4704"/>
                  <a:gd name="T73" fmla="*/ 2832340 h 1372"/>
                  <a:gd name="T74" fmla="*/ 17378101 w 4704"/>
                  <a:gd name="T75" fmla="*/ 2797459 h 1372"/>
                  <a:gd name="T76" fmla="*/ 16095048 w 4704"/>
                  <a:gd name="T77" fmla="*/ 2745072 h 1372"/>
                  <a:gd name="T78" fmla="*/ 14681060 w 4704"/>
                  <a:gd name="T79" fmla="*/ 2670885 h 1372"/>
                  <a:gd name="T80" fmla="*/ 13166724 w 4704"/>
                  <a:gd name="T81" fmla="*/ 2570471 h 1372"/>
                  <a:gd name="T82" fmla="*/ 11573774 w 4704"/>
                  <a:gd name="T83" fmla="*/ 2443962 h 1372"/>
                  <a:gd name="T84" fmla="*/ 9945944 w 4704"/>
                  <a:gd name="T85" fmla="*/ 2282440 h 1372"/>
                  <a:gd name="T86" fmla="*/ 8309393 w 4704"/>
                  <a:gd name="T87" fmla="*/ 2086104 h 1372"/>
                  <a:gd name="T88" fmla="*/ 6694643 w 4704"/>
                  <a:gd name="T89" fmla="*/ 1850395 h 1372"/>
                  <a:gd name="T90" fmla="*/ 5136640 w 4704"/>
                  <a:gd name="T91" fmla="*/ 1575445 h 1372"/>
                  <a:gd name="T92" fmla="*/ 3657185 w 4704"/>
                  <a:gd name="T93" fmla="*/ 1256895 h 1372"/>
                  <a:gd name="T94" fmla="*/ 2295584 w 4704"/>
                  <a:gd name="T95" fmla="*/ 885957 h 1372"/>
                  <a:gd name="T96" fmla="*/ 1082291 w 4704"/>
                  <a:gd name="T97" fmla="*/ 471352 h 1372"/>
                  <a:gd name="T98" fmla="*/ 43667 w 4704"/>
                  <a:gd name="T99" fmla="*/ 0 h 137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4704" h="1372">
                    <a:moveTo>
                      <a:pt x="10" y="0"/>
                    </a:moveTo>
                    <a:lnTo>
                      <a:pt x="7" y="27"/>
                    </a:lnTo>
                    <a:lnTo>
                      <a:pt x="4" y="52"/>
                    </a:lnTo>
                    <a:lnTo>
                      <a:pt x="2" y="77"/>
                    </a:lnTo>
                    <a:lnTo>
                      <a:pt x="0" y="103"/>
                    </a:lnTo>
                    <a:lnTo>
                      <a:pt x="0" y="127"/>
                    </a:lnTo>
                    <a:lnTo>
                      <a:pt x="0" y="152"/>
                    </a:lnTo>
                    <a:lnTo>
                      <a:pt x="1" y="176"/>
                    </a:lnTo>
                    <a:lnTo>
                      <a:pt x="2" y="201"/>
                    </a:lnTo>
                    <a:lnTo>
                      <a:pt x="5" y="225"/>
                    </a:lnTo>
                    <a:lnTo>
                      <a:pt x="8" y="249"/>
                    </a:lnTo>
                    <a:lnTo>
                      <a:pt x="12" y="272"/>
                    </a:lnTo>
                    <a:lnTo>
                      <a:pt x="17" y="296"/>
                    </a:lnTo>
                    <a:lnTo>
                      <a:pt x="23" y="318"/>
                    </a:lnTo>
                    <a:lnTo>
                      <a:pt x="29" y="342"/>
                    </a:lnTo>
                    <a:lnTo>
                      <a:pt x="36" y="364"/>
                    </a:lnTo>
                    <a:lnTo>
                      <a:pt x="44" y="386"/>
                    </a:lnTo>
                    <a:lnTo>
                      <a:pt x="52" y="409"/>
                    </a:lnTo>
                    <a:lnTo>
                      <a:pt x="62" y="430"/>
                    </a:lnTo>
                    <a:lnTo>
                      <a:pt x="72" y="451"/>
                    </a:lnTo>
                    <a:lnTo>
                      <a:pt x="82" y="472"/>
                    </a:lnTo>
                    <a:lnTo>
                      <a:pt x="93" y="494"/>
                    </a:lnTo>
                    <a:lnTo>
                      <a:pt x="105" y="515"/>
                    </a:lnTo>
                    <a:lnTo>
                      <a:pt x="119" y="535"/>
                    </a:lnTo>
                    <a:lnTo>
                      <a:pt x="132" y="556"/>
                    </a:lnTo>
                    <a:lnTo>
                      <a:pt x="147" y="576"/>
                    </a:lnTo>
                    <a:lnTo>
                      <a:pt x="161" y="596"/>
                    </a:lnTo>
                    <a:lnTo>
                      <a:pt x="177" y="615"/>
                    </a:lnTo>
                    <a:lnTo>
                      <a:pt x="193" y="636"/>
                    </a:lnTo>
                    <a:lnTo>
                      <a:pt x="211" y="655"/>
                    </a:lnTo>
                    <a:lnTo>
                      <a:pt x="229" y="674"/>
                    </a:lnTo>
                    <a:lnTo>
                      <a:pt x="247" y="691"/>
                    </a:lnTo>
                    <a:lnTo>
                      <a:pt x="267" y="710"/>
                    </a:lnTo>
                    <a:lnTo>
                      <a:pt x="265" y="697"/>
                    </a:lnTo>
                    <a:lnTo>
                      <a:pt x="263" y="685"/>
                    </a:lnTo>
                    <a:lnTo>
                      <a:pt x="321" y="732"/>
                    </a:lnTo>
                    <a:lnTo>
                      <a:pt x="386" y="777"/>
                    </a:lnTo>
                    <a:lnTo>
                      <a:pt x="456" y="821"/>
                    </a:lnTo>
                    <a:lnTo>
                      <a:pt x="532" y="863"/>
                    </a:lnTo>
                    <a:lnTo>
                      <a:pt x="612" y="903"/>
                    </a:lnTo>
                    <a:lnTo>
                      <a:pt x="700" y="941"/>
                    </a:lnTo>
                    <a:lnTo>
                      <a:pt x="792" y="975"/>
                    </a:lnTo>
                    <a:lnTo>
                      <a:pt x="889" y="1010"/>
                    </a:lnTo>
                    <a:lnTo>
                      <a:pt x="993" y="1041"/>
                    </a:lnTo>
                    <a:lnTo>
                      <a:pt x="1102" y="1071"/>
                    </a:lnTo>
                    <a:lnTo>
                      <a:pt x="1215" y="1099"/>
                    </a:lnTo>
                    <a:lnTo>
                      <a:pt x="1334" y="1126"/>
                    </a:lnTo>
                    <a:lnTo>
                      <a:pt x="1457" y="1152"/>
                    </a:lnTo>
                    <a:lnTo>
                      <a:pt x="1587" y="1174"/>
                    </a:lnTo>
                    <a:lnTo>
                      <a:pt x="1721" y="1196"/>
                    </a:lnTo>
                    <a:lnTo>
                      <a:pt x="1859" y="1217"/>
                    </a:lnTo>
                    <a:lnTo>
                      <a:pt x="2003" y="1236"/>
                    </a:lnTo>
                    <a:lnTo>
                      <a:pt x="2152" y="1252"/>
                    </a:lnTo>
                    <a:lnTo>
                      <a:pt x="2305" y="1269"/>
                    </a:lnTo>
                    <a:lnTo>
                      <a:pt x="2462" y="1284"/>
                    </a:lnTo>
                    <a:lnTo>
                      <a:pt x="2626" y="1297"/>
                    </a:lnTo>
                    <a:lnTo>
                      <a:pt x="2792" y="1309"/>
                    </a:lnTo>
                    <a:lnTo>
                      <a:pt x="2964" y="1319"/>
                    </a:lnTo>
                    <a:lnTo>
                      <a:pt x="3141" y="1329"/>
                    </a:lnTo>
                    <a:lnTo>
                      <a:pt x="3320" y="1338"/>
                    </a:lnTo>
                    <a:lnTo>
                      <a:pt x="3506" y="1346"/>
                    </a:lnTo>
                    <a:lnTo>
                      <a:pt x="3695" y="1353"/>
                    </a:lnTo>
                    <a:lnTo>
                      <a:pt x="3888" y="1358"/>
                    </a:lnTo>
                    <a:lnTo>
                      <a:pt x="4086" y="1363"/>
                    </a:lnTo>
                    <a:lnTo>
                      <a:pt x="4288" y="1366"/>
                    </a:lnTo>
                    <a:lnTo>
                      <a:pt x="4494" y="1370"/>
                    </a:lnTo>
                    <a:lnTo>
                      <a:pt x="4704" y="1372"/>
                    </a:lnTo>
                    <a:lnTo>
                      <a:pt x="4704" y="652"/>
                    </a:lnTo>
                    <a:lnTo>
                      <a:pt x="4661" y="653"/>
                    </a:lnTo>
                    <a:lnTo>
                      <a:pt x="4604" y="653"/>
                    </a:lnTo>
                    <a:lnTo>
                      <a:pt x="4533" y="653"/>
                    </a:lnTo>
                    <a:lnTo>
                      <a:pt x="4447" y="652"/>
                    </a:lnTo>
                    <a:lnTo>
                      <a:pt x="4347" y="651"/>
                    </a:lnTo>
                    <a:lnTo>
                      <a:pt x="4237" y="649"/>
                    </a:lnTo>
                    <a:lnTo>
                      <a:pt x="4114" y="646"/>
                    </a:lnTo>
                    <a:lnTo>
                      <a:pt x="3982" y="641"/>
                    </a:lnTo>
                    <a:lnTo>
                      <a:pt x="3839" y="636"/>
                    </a:lnTo>
                    <a:lnTo>
                      <a:pt x="3688" y="629"/>
                    </a:lnTo>
                    <a:lnTo>
                      <a:pt x="3529" y="621"/>
                    </a:lnTo>
                    <a:lnTo>
                      <a:pt x="3364" y="612"/>
                    </a:lnTo>
                    <a:lnTo>
                      <a:pt x="3193" y="601"/>
                    </a:lnTo>
                    <a:lnTo>
                      <a:pt x="3017" y="589"/>
                    </a:lnTo>
                    <a:lnTo>
                      <a:pt x="2837" y="575"/>
                    </a:lnTo>
                    <a:lnTo>
                      <a:pt x="2652" y="560"/>
                    </a:lnTo>
                    <a:lnTo>
                      <a:pt x="2467" y="542"/>
                    </a:lnTo>
                    <a:lnTo>
                      <a:pt x="2279" y="523"/>
                    </a:lnTo>
                    <a:lnTo>
                      <a:pt x="2092" y="501"/>
                    </a:lnTo>
                    <a:lnTo>
                      <a:pt x="1904" y="478"/>
                    </a:lnTo>
                    <a:lnTo>
                      <a:pt x="1718" y="452"/>
                    </a:lnTo>
                    <a:lnTo>
                      <a:pt x="1534" y="424"/>
                    </a:lnTo>
                    <a:lnTo>
                      <a:pt x="1353" y="394"/>
                    </a:lnTo>
                    <a:lnTo>
                      <a:pt x="1177" y="361"/>
                    </a:lnTo>
                    <a:lnTo>
                      <a:pt x="1005" y="326"/>
                    </a:lnTo>
                    <a:lnTo>
                      <a:pt x="838" y="288"/>
                    </a:lnTo>
                    <a:lnTo>
                      <a:pt x="678" y="247"/>
                    </a:lnTo>
                    <a:lnTo>
                      <a:pt x="526" y="203"/>
                    </a:lnTo>
                    <a:lnTo>
                      <a:pt x="382" y="157"/>
                    </a:lnTo>
                    <a:lnTo>
                      <a:pt x="248" y="108"/>
                    </a:lnTo>
                    <a:lnTo>
                      <a:pt x="124" y="56"/>
                    </a:lnTo>
                    <a:lnTo>
                      <a:pt x="10" y="0"/>
                    </a:lnTo>
                    <a:close/>
                  </a:path>
                </a:pathLst>
              </a:custGeom>
              <a:solidFill>
                <a:srgbClr val="00549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 name="Freeform 17"/>
              <p:cNvSpPr>
                <a:spLocks/>
              </p:cNvSpPr>
              <p:nvPr/>
            </p:nvSpPr>
            <p:spPr bwMode="auto">
              <a:xfrm>
                <a:off x="520700" y="1067227"/>
                <a:ext cx="293183" cy="110522"/>
              </a:xfrm>
              <a:custGeom>
                <a:avLst/>
                <a:gdLst>
                  <a:gd name="T0" fmla="*/ 19272275 w 4439"/>
                  <a:gd name="T1" fmla="*/ 518740 h 1674"/>
                  <a:gd name="T2" fmla="*/ 18971298 w 4439"/>
                  <a:gd name="T3" fmla="*/ 1495150 h 1674"/>
                  <a:gd name="T4" fmla="*/ 18530698 w 4439"/>
                  <a:gd name="T5" fmla="*/ 2379986 h 1674"/>
                  <a:gd name="T6" fmla="*/ 17946181 w 4439"/>
                  <a:gd name="T7" fmla="*/ 3177739 h 1674"/>
                  <a:gd name="T8" fmla="*/ 17230759 w 4439"/>
                  <a:gd name="T9" fmla="*/ 3896924 h 1674"/>
                  <a:gd name="T10" fmla="*/ 16375780 w 4439"/>
                  <a:gd name="T11" fmla="*/ 4537740 h 1674"/>
                  <a:gd name="T12" fmla="*/ 15389895 w 4439"/>
                  <a:gd name="T13" fmla="*/ 5104413 h 1674"/>
                  <a:gd name="T14" fmla="*/ 14277530 w 4439"/>
                  <a:gd name="T15" fmla="*/ 5588227 h 1674"/>
                  <a:gd name="T16" fmla="*/ 13034326 w 4439"/>
                  <a:gd name="T17" fmla="*/ 6015394 h 1674"/>
                  <a:gd name="T18" fmla="*/ 11668934 w 4439"/>
                  <a:gd name="T19" fmla="*/ 6368484 h 1674"/>
                  <a:gd name="T20" fmla="*/ 10190140 w 4439"/>
                  <a:gd name="T21" fmla="*/ 6660568 h 1674"/>
                  <a:gd name="T22" fmla="*/ 8584866 w 4439"/>
                  <a:gd name="T23" fmla="*/ 6895939 h 1674"/>
                  <a:gd name="T24" fmla="*/ 6870482 w 4439"/>
                  <a:gd name="T25" fmla="*/ 7070305 h 1674"/>
                  <a:gd name="T26" fmla="*/ 5042695 w 4439"/>
                  <a:gd name="T27" fmla="*/ 7196672 h 1674"/>
                  <a:gd name="T28" fmla="*/ 3101505 w 4439"/>
                  <a:gd name="T29" fmla="*/ 7270816 h 1674"/>
                  <a:gd name="T30" fmla="*/ 1055631 w 4439"/>
                  <a:gd name="T31" fmla="*/ 7296961 h 1674"/>
                  <a:gd name="T32" fmla="*/ 0 w 4439"/>
                  <a:gd name="T33" fmla="*/ 2994658 h 1674"/>
                  <a:gd name="T34" fmla="*/ 1805925 w 4439"/>
                  <a:gd name="T35" fmla="*/ 2968447 h 1674"/>
                  <a:gd name="T36" fmla="*/ 3550823 w 4439"/>
                  <a:gd name="T37" fmla="*/ 2933587 h 1674"/>
                  <a:gd name="T38" fmla="*/ 5217191 w 4439"/>
                  <a:gd name="T39" fmla="*/ 2881297 h 1674"/>
                  <a:gd name="T40" fmla="*/ 6809388 w 4439"/>
                  <a:gd name="T41" fmla="*/ 2807219 h 1674"/>
                  <a:gd name="T42" fmla="*/ 8331839 w 4439"/>
                  <a:gd name="T43" fmla="*/ 2720003 h 1674"/>
                  <a:gd name="T44" fmla="*/ 9771336 w 4439"/>
                  <a:gd name="T45" fmla="*/ 2611066 h 1674"/>
                  <a:gd name="T46" fmla="*/ 11123650 w 4439"/>
                  <a:gd name="T47" fmla="*/ 2471560 h 1674"/>
                  <a:gd name="T48" fmla="*/ 12401793 w 4439"/>
                  <a:gd name="T49" fmla="*/ 2318981 h 1674"/>
                  <a:gd name="T50" fmla="*/ 13588329 w 4439"/>
                  <a:gd name="T51" fmla="*/ 2131543 h 1674"/>
                  <a:gd name="T52" fmla="*/ 14691975 w 4439"/>
                  <a:gd name="T53" fmla="*/ 1922317 h 1674"/>
                  <a:gd name="T54" fmla="*/ 15703949 w 4439"/>
                  <a:gd name="T55" fmla="*/ 1682589 h 1674"/>
                  <a:gd name="T56" fmla="*/ 16633165 w 4439"/>
                  <a:gd name="T57" fmla="*/ 1416649 h 1674"/>
                  <a:gd name="T58" fmla="*/ 17457565 w 4439"/>
                  <a:gd name="T59" fmla="*/ 1115916 h 1674"/>
                  <a:gd name="T60" fmla="*/ 18190423 w 4439"/>
                  <a:gd name="T61" fmla="*/ 775899 h 1674"/>
                  <a:gd name="T62" fmla="*/ 18827315 w 4439"/>
                  <a:gd name="T63" fmla="*/ 401022 h 1674"/>
                  <a:gd name="T64" fmla="*/ 19363882 w 4439"/>
                  <a:gd name="T65" fmla="*/ 0 h 167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439" h="1674">
                    <a:moveTo>
                      <a:pt x="4439" y="0"/>
                    </a:moveTo>
                    <a:lnTo>
                      <a:pt x="4418" y="119"/>
                    </a:lnTo>
                    <a:lnTo>
                      <a:pt x="4388" y="233"/>
                    </a:lnTo>
                    <a:lnTo>
                      <a:pt x="4349" y="343"/>
                    </a:lnTo>
                    <a:lnTo>
                      <a:pt x="4303" y="447"/>
                    </a:lnTo>
                    <a:lnTo>
                      <a:pt x="4248" y="546"/>
                    </a:lnTo>
                    <a:lnTo>
                      <a:pt x="4186" y="640"/>
                    </a:lnTo>
                    <a:lnTo>
                      <a:pt x="4114" y="729"/>
                    </a:lnTo>
                    <a:lnTo>
                      <a:pt x="4036" y="814"/>
                    </a:lnTo>
                    <a:lnTo>
                      <a:pt x="3950" y="894"/>
                    </a:lnTo>
                    <a:lnTo>
                      <a:pt x="3856" y="970"/>
                    </a:lnTo>
                    <a:lnTo>
                      <a:pt x="3754" y="1041"/>
                    </a:lnTo>
                    <a:lnTo>
                      <a:pt x="3645" y="1108"/>
                    </a:lnTo>
                    <a:lnTo>
                      <a:pt x="3528" y="1171"/>
                    </a:lnTo>
                    <a:lnTo>
                      <a:pt x="3404" y="1229"/>
                    </a:lnTo>
                    <a:lnTo>
                      <a:pt x="3273" y="1282"/>
                    </a:lnTo>
                    <a:lnTo>
                      <a:pt x="3134" y="1333"/>
                    </a:lnTo>
                    <a:lnTo>
                      <a:pt x="2988" y="1380"/>
                    </a:lnTo>
                    <a:lnTo>
                      <a:pt x="2835" y="1422"/>
                    </a:lnTo>
                    <a:lnTo>
                      <a:pt x="2675" y="1461"/>
                    </a:lnTo>
                    <a:lnTo>
                      <a:pt x="2509" y="1497"/>
                    </a:lnTo>
                    <a:lnTo>
                      <a:pt x="2336" y="1528"/>
                    </a:lnTo>
                    <a:lnTo>
                      <a:pt x="2155" y="1557"/>
                    </a:lnTo>
                    <a:lnTo>
                      <a:pt x="1968" y="1582"/>
                    </a:lnTo>
                    <a:lnTo>
                      <a:pt x="1775" y="1604"/>
                    </a:lnTo>
                    <a:lnTo>
                      <a:pt x="1575" y="1622"/>
                    </a:lnTo>
                    <a:lnTo>
                      <a:pt x="1368" y="1638"/>
                    </a:lnTo>
                    <a:lnTo>
                      <a:pt x="1156" y="1651"/>
                    </a:lnTo>
                    <a:lnTo>
                      <a:pt x="937" y="1660"/>
                    </a:lnTo>
                    <a:lnTo>
                      <a:pt x="711" y="1668"/>
                    </a:lnTo>
                    <a:lnTo>
                      <a:pt x="480" y="1671"/>
                    </a:lnTo>
                    <a:lnTo>
                      <a:pt x="242" y="1674"/>
                    </a:lnTo>
                    <a:lnTo>
                      <a:pt x="0" y="1672"/>
                    </a:lnTo>
                    <a:lnTo>
                      <a:pt x="0" y="687"/>
                    </a:lnTo>
                    <a:lnTo>
                      <a:pt x="208" y="685"/>
                    </a:lnTo>
                    <a:lnTo>
                      <a:pt x="414" y="681"/>
                    </a:lnTo>
                    <a:lnTo>
                      <a:pt x="616" y="678"/>
                    </a:lnTo>
                    <a:lnTo>
                      <a:pt x="814" y="673"/>
                    </a:lnTo>
                    <a:lnTo>
                      <a:pt x="1007" y="668"/>
                    </a:lnTo>
                    <a:lnTo>
                      <a:pt x="1196" y="661"/>
                    </a:lnTo>
                    <a:lnTo>
                      <a:pt x="1382" y="653"/>
                    </a:lnTo>
                    <a:lnTo>
                      <a:pt x="1561" y="644"/>
                    </a:lnTo>
                    <a:lnTo>
                      <a:pt x="1738" y="634"/>
                    </a:lnTo>
                    <a:lnTo>
                      <a:pt x="1910" y="624"/>
                    </a:lnTo>
                    <a:lnTo>
                      <a:pt x="2076" y="612"/>
                    </a:lnTo>
                    <a:lnTo>
                      <a:pt x="2240" y="599"/>
                    </a:lnTo>
                    <a:lnTo>
                      <a:pt x="2397" y="584"/>
                    </a:lnTo>
                    <a:lnTo>
                      <a:pt x="2550" y="567"/>
                    </a:lnTo>
                    <a:lnTo>
                      <a:pt x="2699" y="551"/>
                    </a:lnTo>
                    <a:lnTo>
                      <a:pt x="2843" y="532"/>
                    </a:lnTo>
                    <a:lnTo>
                      <a:pt x="2981" y="511"/>
                    </a:lnTo>
                    <a:lnTo>
                      <a:pt x="3115" y="489"/>
                    </a:lnTo>
                    <a:lnTo>
                      <a:pt x="3245" y="467"/>
                    </a:lnTo>
                    <a:lnTo>
                      <a:pt x="3368" y="441"/>
                    </a:lnTo>
                    <a:lnTo>
                      <a:pt x="3487" y="414"/>
                    </a:lnTo>
                    <a:lnTo>
                      <a:pt x="3600" y="386"/>
                    </a:lnTo>
                    <a:lnTo>
                      <a:pt x="3709" y="356"/>
                    </a:lnTo>
                    <a:lnTo>
                      <a:pt x="3813" y="325"/>
                    </a:lnTo>
                    <a:lnTo>
                      <a:pt x="3910" y="290"/>
                    </a:lnTo>
                    <a:lnTo>
                      <a:pt x="4002" y="256"/>
                    </a:lnTo>
                    <a:lnTo>
                      <a:pt x="4090" y="218"/>
                    </a:lnTo>
                    <a:lnTo>
                      <a:pt x="4170" y="178"/>
                    </a:lnTo>
                    <a:lnTo>
                      <a:pt x="4246" y="136"/>
                    </a:lnTo>
                    <a:lnTo>
                      <a:pt x="4316" y="92"/>
                    </a:lnTo>
                    <a:lnTo>
                      <a:pt x="4381" y="47"/>
                    </a:lnTo>
                    <a:lnTo>
                      <a:pt x="4439" y="0"/>
                    </a:lnTo>
                    <a:close/>
                  </a:path>
                </a:pathLst>
              </a:custGeom>
              <a:solidFill>
                <a:srgbClr val="00587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3" name="Freeform 18"/>
              <p:cNvSpPr>
                <a:spLocks/>
              </p:cNvSpPr>
              <p:nvPr/>
            </p:nvSpPr>
            <p:spPr bwMode="auto">
              <a:xfrm>
                <a:off x="520700" y="1024290"/>
                <a:ext cx="310755" cy="90637"/>
              </a:xfrm>
              <a:custGeom>
                <a:avLst/>
                <a:gdLst>
                  <a:gd name="T0" fmla="*/ 20507186 w 4702"/>
                  <a:gd name="T1" fmla="*/ 117855 h 1372"/>
                  <a:gd name="T2" fmla="*/ 20533424 w 4702"/>
                  <a:gd name="T3" fmla="*/ 336057 h 1372"/>
                  <a:gd name="T4" fmla="*/ 20537786 w 4702"/>
                  <a:gd name="T5" fmla="*/ 554260 h 1372"/>
                  <a:gd name="T6" fmla="*/ 20533424 w 4702"/>
                  <a:gd name="T7" fmla="*/ 768102 h 1372"/>
                  <a:gd name="T8" fmla="*/ 20515976 w 4702"/>
                  <a:gd name="T9" fmla="*/ 981945 h 1372"/>
                  <a:gd name="T10" fmla="*/ 20485377 w 4702"/>
                  <a:gd name="T11" fmla="*/ 1187067 h 1372"/>
                  <a:gd name="T12" fmla="*/ 20437329 w 4702"/>
                  <a:gd name="T13" fmla="*/ 1387830 h 1372"/>
                  <a:gd name="T14" fmla="*/ 20380558 w 4702"/>
                  <a:gd name="T15" fmla="*/ 1588592 h 1372"/>
                  <a:gd name="T16" fmla="*/ 20310635 w 4702"/>
                  <a:gd name="T17" fmla="*/ 1784928 h 1372"/>
                  <a:gd name="T18" fmla="*/ 20223330 w 4702"/>
                  <a:gd name="T19" fmla="*/ 1968250 h 1372"/>
                  <a:gd name="T20" fmla="*/ 20131597 w 4702"/>
                  <a:gd name="T21" fmla="*/ 2155932 h 1372"/>
                  <a:gd name="T22" fmla="*/ 20017989 w 4702"/>
                  <a:gd name="T23" fmla="*/ 2334828 h 1372"/>
                  <a:gd name="T24" fmla="*/ 19895722 w 4702"/>
                  <a:gd name="T25" fmla="*/ 2513789 h 1372"/>
                  <a:gd name="T26" fmla="*/ 19764666 w 4702"/>
                  <a:gd name="T27" fmla="*/ 2683965 h 1372"/>
                  <a:gd name="T28" fmla="*/ 19616162 w 4702"/>
                  <a:gd name="T29" fmla="*/ 2858567 h 1372"/>
                  <a:gd name="T30" fmla="*/ 19458934 w 4702"/>
                  <a:gd name="T31" fmla="*/ 3015662 h 1372"/>
                  <a:gd name="T32" fmla="*/ 19380286 w 4702"/>
                  <a:gd name="T33" fmla="*/ 3041823 h 1372"/>
                  <a:gd name="T34" fmla="*/ 19135688 w 4702"/>
                  <a:gd name="T35" fmla="*/ 3194558 h 1372"/>
                  <a:gd name="T36" fmla="*/ 18546033 w 4702"/>
                  <a:gd name="T37" fmla="*/ 3583002 h 1372"/>
                  <a:gd name="T38" fmla="*/ 17864645 w 4702"/>
                  <a:gd name="T39" fmla="*/ 3940860 h 1372"/>
                  <a:gd name="T40" fmla="*/ 17078439 w 4702"/>
                  <a:gd name="T41" fmla="*/ 4255050 h 1372"/>
                  <a:gd name="T42" fmla="*/ 16200500 w 4702"/>
                  <a:gd name="T43" fmla="*/ 4543081 h 1372"/>
                  <a:gd name="T44" fmla="*/ 15230828 w 4702"/>
                  <a:gd name="T45" fmla="*/ 4796230 h 1372"/>
                  <a:gd name="T46" fmla="*/ 14173785 w 4702"/>
                  <a:gd name="T47" fmla="*/ 5027513 h 1372"/>
                  <a:gd name="T48" fmla="*/ 13020648 w 4702"/>
                  <a:gd name="T49" fmla="*/ 5219555 h 1372"/>
                  <a:gd name="T50" fmla="*/ 11788929 w 4702"/>
                  <a:gd name="T51" fmla="*/ 5394157 h 1372"/>
                  <a:gd name="T52" fmla="*/ 10469840 w 4702"/>
                  <a:gd name="T53" fmla="*/ 5538172 h 1372"/>
                  <a:gd name="T54" fmla="*/ 9067741 w 4702"/>
                  <a:gd name="T55" fmla="*/ 5660320 h 1372"/>
                  <a:gd name="T56" fmla="*/ 7591357 w 4702"/>
                  <a:gd name="T57" fmla="*/ 5756374 h 1372"/>
                  <a:gd name="T58" fmla="*/ 6036393 w 4702"/>
                  <a:gd name="T59" fmla="*/ 5839282 h 1372"/>
                  <a:gd name="T60" fmla="*/ 4398485 w 4702"/>
                  <a:gd name="T61" fmla="*/ 5904750 h 1372"/>
                  <a:gd name="T62" fmla="*/ 2690588 w 4702"/>
                  <a:gd name="T63" fmla="*/ 5948350 h 1372"/>
                  <a:gd name="T64" fmla="*/ 908539 w 4702"/>
                  <a:gd name="T65" fmla="*/ 5978937 h 1372"/>
                  <a:gd name="T66" fmla="*/ 0 w 4702"/>
                  <a:gd name="T67" fmla="*/ 2845420 h 1372"/>
                  <a:gd name="T68" fmla="*/ 428065 w 4702"/>
                  <a:gd name="T69" fmla="*/ 2849781 h 1372"/>
                  <a:gd name="T70" fmla="*/ 1113814 w 4702"/>
                  <a:gd name="T71" fmla="*/ 2845420 h 1372"/>
                  <a:gd name="T72" fmla="*/ 2031077 w 4702"/>
                  <a:gd name="T73" fmla="*/ 2832340 h 1372"/>
                  <a:gd name="T74" fmla="*/ 3149253 w 4702"/>
                  <a:gd name="T75" fmla="*/ 2797459 h 1372"/>
                  <a:gd name="T76" fmla="*/ 4429019 w 4702"/>
                  <a:gd name="T77" fmla="*/ 2745072 h 1372"/>
                  <a:gd name="T78" fmla="*/ 5844203 w 4702"/>
                  <a:gd name="T79" fmla="*/ 2670885 h 1372"/>
                  <a:gd name="T80" fmla="*/ 7359910 w 4702"/>
                  <a:gd name="T81" fmla="*/ 2570471 h 1372"/>
                  <a:gd name="T82" fmla="*/ 8954132 w 4702"/>
                  <a:gd name="T83" fmla="*/ 2443962 h 1372"/>
                  <a:gd name="T84" fmla="*/ 10583382 w 4702"/>
                  <a:gd name="T85" fmla="*/ 2282440 h 1372"/>
                  <a:gd name="T86" fmla="*/ 12221356 w 4702"/>
                  <a:gd name="T87" fmla="*/ 2086104 h 1372"/>
                  <a:gd name="T88" fmla="*/ 13837454 w 4702"/>
                  <a:gd name="T89" fmla="*/ 1850395 h 1372"/>
                  <a:gd name="T90" fmla="*/ 15396780 w 4702"/>
                  <a:gd name="T91" fmla="*/ 1575445 h 1372"/>
                  <a:gd name="T92" fmla="*/ 16877526 w 4702"/>
                  <a:gd name="T93" fmla="*/ 1256895 h 1372"/>
                  <a:gd name="T94" fmla="*/ 18240301 w 4702"/>
                  <a:gd name="T95" fmla="*/ 885957 h 1372"/>
                  <a:gd name="T96" fmla="*/ 19454572 w 4702"/>
                  <a:gd name="T97" fmla="*/ 471352 h 1372"/>
                  <a:gd name="T98" fmla="*/ 20494101 w 4702"/>
                  <a:gd name="T99" fmla="*/ 0 h 137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4702" h="1372">
                    <a:moveTo>
                      <a:pt x="4692" y="0"/>
                    </a:moveTo>
                    <a:lnTo>
                      <a:pt x="4695" y="27"/>
                    </a:lnTo>
                    <a:lnTo>
                      <a:pt x="4698" y="52"/>
                    </a:lnTo>
                    <a:lnTo>
                      <a:pt x="4701" y="77"/>
                    </a:lnTo>
                    <a:lnTo>
                      <a:pt x="4702" y="103"/>
                    </a:lnTo>
                    <a:lnTo>
                      <a:pt x="4702" y="127"/>
                    </a:lnTo>
                    <a:lnTo>
                      <a:pt x="4702" y="152"/>
                    </a:lnTo>
                    <a:lnTo>
                      <a:pt x="4701" y="176"/>
                    </a:lnTo>
                    <a:lnTo>
                      <a:pt x="4700" y="201"/>
                    </a:lnTo>
                    <a:lnTo>
                      <a:pt x="4697" y="225"/>
                    </a:lnTo>
                    <a:lnTo>
                      <a:pt x="4694" y="249"/>
                    </a:lnTo>
                    <a:lnTo>
                      <a:pt x="4690" y="272"/>
                    </a:lnTo>
                    <a:lnTo>
                      <a:pt x="4685" y="296"/>
                    </a:lnTo>
                    <a:lnTo>
                      <a:pt x="4679" y="318"/>
                    </a:lnTo>
                    <a:lnTo>
                      <a:pt x="4673" y="342"/>
                    </a:lnTo>
                    <a:lnTo>
                      <a:pt x="4666" y="364"/>
                    </a:lnTo>
                    <a:lnTo>
                      <a:pt x="4658" y="386"/>
                    </a:lnTo>
                    <a:lnTo>
                      <a:pt x="4650" y="409"/>
                    </a:lnTo>
                    <a:lnTo>
                      <a:pt x="4640" y="430"/>
                    </a:lnTo>
                    <a:lnTo>
                      <a:pt x="4630" y="451"/>
                    </a:lnTo>
                    <a:lnTo>
                      <a:pt x="4620" y="472"/>
                    </a:lnTo>
                    <a:lnTo>
                      <a:pt x="4609" y="494"/>
                    </a:lnTo>
                    <a:lnTo>
                      <a:pt x="4597" y="515"/>
                    </a:lnTo>
                    <a:lnTo>
                      <a:pt x="4583" y="535"/>
                    </a:lnTo>
                    <a:lnTo>
                      <a:pt x="4570" y="556"/>
                    </a:lnTo>
                    <a:lnTo>
                      <a:pt x="4555" y="576"/>
                    </a:lnTo>
                    <a:lnTo>
                      <a:pt x="4541" y="596"/>
                    </a:lnTo>
                    <a:lnTo>
                      <a:pt x="4525" y="615"/>
                    </a:lnTo>
                    <a:lnTo>
                      <a:pt x="4509" y="636"/>
                    </a:lnTo>
                    <a:lnTo>
                      <a:pt x="4491" y="655"/>
                    </a:lnTo>
                    <a:lnTo>
                      <a:pt x="4473" y="674"/>
                    </a:lnTo>
                    <a:lnTo>
                      <a:pt x="4455" y="691"/>
                    </a:lnTo>
                    <a:lnTo>
                      <a:pt x="4435" y="710"/>
                    </a:lnTo>
                    <a:lnTo>
                      <a:pt x="4437" y="697"/>
                    </a:lnTo>
                    <a:lnTo>
                      <a:pt x="4439" y="685"/>
                    </a:lnTo>
                    <a:lnTo>
                      <a:pt x="4381" y="732"/>
                    </a:lnTo>
                    <a:lnTo>
                      <a:pt x="4316" y="777"/>
                    </a:lnTo>
                    <a:lnTo>
                      <a:pt x="4246" y="821"/>
                    </a:lnTo>
                    <a:lnTo>
                      <a:pt x="4170" y="863"/>
                    </a:lnTo>
                    <a:lnTo>
                      <a:pt x="4090" y="903"/>
                    </a:lnTo>
                    <a:lnTo>
                      <a:pt x="4002" y="941"/>
                    </a:lnTo>
                    <a:lnTo>
                      <a:pt x="3910" y="975"/>
                    </a:lnTo>
                    <a:lnTo>
                      <a:pt x="3813" y="1010"/>
                    </a:lnTo>
                    <a:lnTo>
                      <a:pt x="3709" y="1041"/>
                    </a:lnTo>
                    <a:lnTo>
                      <a:pt x="3600" y="1071"/>
                    </a:lnTo>
                    <a:lnTo>
                      <a:pt x="3487" y="1099"/>
                    </a:lnTo>
                    <a:lnTo>
                      <a:pt x="3368" y="1126"/>
                    </a:lnTo>
                    <a:lnTo>
                      <a:pt x="3245" y="1152"/>
                    </a:lnTo>
                    <a:lnTo>
                      <a:pt x="3115" y="1174"/>
                    </a:lnTo>
                    <a:lnTo>
                      <a:pt x="2981" y="1196"/>
                    </a:lnTo>
                    <a:lnTo>
                      <a:pt x="2843" y="1217"/>
                    </a:lnTo>
                    <a:lnTo>
                      <a:pt x="2699" y="1236"/>
                    </a:lnTo>
                    <a:lnTo>
                      <a:pt x="2550" y="1252"/>
                    </a:lnTo>
                    <a:lnTo>
                      <a:pt x="2397" y="1269"/>
                    </a:lnTo>
                    <a:lnTo>
                      <a:pt x="2240" y="1284"/>
                    </a:lnTo>
                    <a:lnTo>
                      <a:pt x="2076" y="1297"/>
                    </a:lnTo>
                    <a:lnTo>
                      <a:pt x="1910" y="1309"/>
                    </a:lnTo>
                    <a:lnTo>
                      <a:pt x="1738" y="1319"/>
                    </a:lnTo>
                    <a:lnTo>
                      <a:pt x="1561" y="1329"/>
                    </a:lnTo>
                    <a:lnTo>
                      <a:pt x="1382" y="1338"/>
                    </a:lnTo>
                    <a:lnTo>
                      <a:pt x="1196" y="1346"/>
                    </a:lnTo>
                    <a:lnTo>
                      <a:pt x="1007" y="1353"/>
                    </a:lnTo>
                    <a:lnTo>
                      <a:pt x="814" y="1358"/>
                    </a:lnTo>
                    <a:lnTo>
                      <a:pt x="616" y="1363"/>
                    </a:lnTo>
                    <a:lnTo>
                      <a:pt x="414" y="1366"/>
                    </a:lnTo>
                    <a:lnTo>
                      <a:pt x="208" y="1370"/>
                    </a:lnTo>
                    <a:lnTo>
                      <a:pt x="0" y="1372"/>
                    </a:lnTo>
                    <a:lnTo>
                      <a:pt x="0" y="652"/>
                    </a:lnTo>
                    <a:lnTo>
                      <a:pt x="41" y="653"/>
                    </a:lnTo>
                    <a:lnTo>
                      <a:pt x="98" y="653"/>
                    </a:lnTo>
                    <a:lnTo>
                      <a:pt x="169" y="653"/>
                    </a:lnTo>
                    <a:lnTo>
                      <a:pt x="255" y="652"/>
                    </a:lnTo>
                    <a:lnTo>
                      <a:pt x="355" y="651"/>
                    </a:lnTo>
                    <a:lnTo>
                      <a:pt x="465" y="649"/>
                    </a:lnTo>
                    <a:lnTo>
                      <a:pt x="588" y="646"/>
                    </a:lnTo>
                    <a:lnTo>
                      <a:pt x="721" y="641"/>
                    </a:lnTo>
                    <a:lnTo>
                      <a:pt x="863" y="636"/>
                    </a:lnTo>
                    <a:lnTo>
                      <a:pt x="1014" y="629"/>
                    </a:lnTo>
                    <a:lnTo>
                      <a:pt x="1173" y="621"/>
                    </a:lnTo>
                    <a:lnTo>
                      <a:pt x="1338" y="612"/>
                    </a:lnTo>
                    <a:lnTo>
                      <a:pt x="1509" y="601"/>
                    </a:lnTo>
                    <a:lnTo>
                      <a:pt x="1685" y="589"/>
                    </a:lnTo>
                    <a:lnTo>
                      <a:pt x="1865" y="575"/>
                    </a:lnTo>
                    <a:lnTo>
                      <a:pt x="2050" y="560"/>
                    </a:lnTo>
                    <a:lnTo>
                      <a:pt x="2235" y="542"/>
                    </a:lnTo>
                    <a:lnTo>
                      <a:pt x="2423" y="523"/>
                    </a:lnTo>
                    <a:lnTo>
                      <a:pt x="2610" y="501"/>
                    </a:lnTo>
                    <a:lnTo>
                      <a:pt x="2798" y="478"/>
                    </a:lnTo>
                    <a:lnTo>
                      <a:pt x="2984" y="452"/>
                    </a:lnTo>
                    <a:lnTo>
                      <a:pt x="3168" y="424"/>
                    </a:lnTo>
                    <a:lnTo>
                      <a:pt x="3349" y="394"/>
                    </a:lnTo>
                    <a:lnTo>
                      <a:pt x="3525" y="361"/>
                    </a:lnTo>
                    <a:lnTo>
                      <a:pt x="3697" y="326"/>
                    </a:lnTo>
                    <a:lnTo>
                      <a:pt x="3864" y="288"/>
                    </a:lnTo>
                    <a:lnTo>
                      <a:pt x="4024" y="247"/>
                    </a:lnTo>
                    <a:lnTo>
                      <a:pt x="4176" y="203"/>
                    </a:lnTo>
                    <a:lnTo>
                      <a:pt x="4320" y="157"/>
                    </a:lnTo>
                    <a:lnTo>
                      <a:pt x="4454" y="108"/>
                    </a:lnTo>
                    <a:lnTo>
                      <a:pt x="4578" y="56"/>
                    </a:lnTo>
                    <a:lnTo>
                      <a:pt x="4692" y="0"/>
                    </a:lnTo>
                    <a:close/>
                  </a:path>
                </a:pathLst>
              </a:custGeom>
              <a:solidFill>
                <a:srgbClr val="00386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4" name="Freeform 14"/>
              <p:cNvSpPr>
                <a:spLocks/>
              </p:cNvSpPr>
              <p:nvPr/>
            </p:nvSpPr>
            <p:spPr bwMode="auto">
              <a:xfrm>
                <a:off x="364860" y="435612"/>
                <a:ext cx="155840" cy="311218"/>
              </a:xfrm>
              <a:custGeom>
                <a:avLst/>
                <a:gdLst>
                  <a:gd name="T0" fmla="*/ 10303821 w 2357"/>
                  <a:gd name="T1" fmla="*/ 1888906 h 4712"/>
                  <a:gd name="T2" fmla="*/ 10303821 w 2357"/>
                  <a:gd name="T3" fmla="*/ 0 h 4712"/>
                  <a:gd name="T4" fmla="*/ 8734445 w 2357"/>
                  <a:gd name="T5" fmla="*/ 122123 h 4712"/>
                  <a:gd name="T6" fmla="*/ 7243684 w 2357"/>
                  <a:gd name="T7" fmla="*/ 462402 h 4712"/>
                  <a:gd name="T8" fmla="*/ 5844826 w 2357"/>
                  <a:gd name="T9" fmla="*/ 1020771 h 4712"/>
                  <a:gd name="T10" fmla="*/ 4550832 w 2357"/>
                  <a:gd name="T11" fmla="*/ 1762358 h 4712"/>
                  <a:gd name="T12" fmla="*/ 3383586 w 2357"/>
                  <a:gd name="T13" fmla="*/ 2678443 h 4712"/>
                  <a:gd name="T14" fmla="*/ 2360675 w 2357"/>
                  <a:gd name="T15" fmla="*/ 3747231 h 4712"/>
                  <a:gd name="T16" fmla="*/ 1495059 w 2357"/>
                  <a:gd name="T17" fmla="*/ 4960004 h 4712"/>
                  <a:gd name="T18" fmla="*/ 813119 w 2357"/>
                  <a:gd name="T19" fmla="*/ 6286115 h 4712"/>
                  <a:gd name="T20" fmla="*/ 327879 w 2357"/>
                  <a:gd name="T21" fmla="*/ 7716978 h 4712"/>
                  <a:gd name="T22" fmla="*/ 56861 w 2357"/>
                  <a:gd name="T23" fmla="*/ 9235090 h 4712"/>
                  <a:gd name="T24" fmla="*/ 17455 w 2357"/>
                  <a:gd name="T25" fmla="*/ 10805513 h 4712"/>
                  <a:gd name="T26" fmla="*/ 209858 w 2357"/>
                  <a:gd name="T27" fmla="*/ 12349780 h 4712"/>
                  <a:gd name="T28" fmla="*/ 625145 w 2357"/>
                  <a:gd name="T29" fmla="*/ 13811157 h 4712"/>
                  <a:gd name="T30" fmla="*/ 1245927 w 2357"/>
                  <a:gd name="T31" fmla="*/ 15167849 h 4712"/>
                  <a:gd name="T32" fmla="*/ 2054615 w 2357"/>
                  <a:gd name="T33" fmla="*/ 16424213 h 4712"/>
                  <a:gd name="T34" fmla="*/ 3025161 w 2357"/>
                  <a:gd name="T35" fmla="*/ 17545311 h 4712"/>
                  <a:gd name="T36" fmla="*/ 4144273 w 2357"/>
                  <a:gd name="T37" fmla="*/ 18513772 h 4712"/>
                  <a:gd name="T38" fmla="*/ 5398927 w 2357"/>
                  <a:gd name="T39" fmla="*/ 19312028 h 4712"/>
                  <a:gd name="T40" fmla="*/ 6767238 w 2357"/>
                  <a:gd name="T41" fmla="*/ 19931492 h 4712"/>
                  <a:gd name="T42" fmla="*/ 8231684 w 2357"/>
                  <a:gd name="T43" fmla="*/ 20345943 h 4712"/>
                  <a:gd name="T44" fmla="*/ 9770513 w 2357"/>
                  <a:gd name="T45" fmla="*/ 20546597 h 4712"/>
                  <a:gd name="T46" fmla="*/ 10303821 w 2357"/>
                  <a:gd name="T47" fmla="*/ 20555315 h 4712"/>
                  <a:gd name="T48" fmla="*/ 10303821 w 2357"/>
                  <a:gd name="T49" fmla="*/ 18675127 h 4712"/>
                  <a:gd name="T50" fmla="*/ 9022918 w 2357"/>
                  <a:gd name="T51" fmla="*/ 18579160 h 4712"/>
                  <a:gd name="T52" fmla="*/ 7803306 w 2357"/>
                  <a:gd name="T53" fmla="*/ 18295616 h 4712"/>
                  <a:gd name="T54" fmla="*/ 6657945 w 2357"/>
                  <a:gd name="T55" fmla="*/ 17846292 h 4712"/>
                  <a:gd name="T56" fmla="*/ 5604356 w 2357"/>
                  <a:gd name="T57" fmla="*/ 17235612 h 4712"/>
                  <a:gd name="T58" fmla="*/ 4651331 w 2357"/>
                  <a:gd name="T59" fmla="*/ 16489600 h 4712"/>
                  <a:gd name="T60" fmla="*/ 3812030 w 2357"/>
                  <a:gd name="T61" fmla="*/ 15612814 h 4712"/>
                  <a:gd name="T62" fmla="*/ 3108205 w 2357"/>
                  <a:gd name="T63" fmla="*/ 14626916 h 4712"/>
                  <a:gd name="T64" fmla="*/ 2553012 w 2357"/>
                  <a:gd name="T65" fmla="*/ 13540691 h 4712"/>
                  <a:gd name="T66" fmla="*/ 2155181 w 2357"/>
                  <a:gd name="T67" fmla="*/ 12371576 h 4712"/>
                  <a:gd name="T68" fmla="*/ 1932231 w 2357"/>
                  <a:gd name="T69" fmla="*/ 11132648 h 4712"/>
                  <a:gd name="T70" fmla="*/ 1901618 w 2357"/>
                  <a:gd name="T71" fmla="*/ 9845770 h 4712"/>
                  <a:gd name="T72" fmla="*/ 2059045 w 2357"/>
                  <a:gd name="T73" fmla="*/ 8589405 h 4712"/>
                  <a:gd name="T74" fmla="*/ 2400015 w 2357"/>
                  <a:gd name="T75" fmla="*/ 7398495 h 4712"/>
                  <a:gd name="T76" fmla="*/ 2907074 w 2357"/>
                  <a:gd name="T77" fmla="*/ 6286115 h 4712"/>
                  <a:gd name="T78" fmla="*/ 3562832 w 2357"/>
                  <a:gd name="T79" fmla="*/ 5260984 h 4712"/>
                  <a:gd name="T80" fmla="*/ 4358495 w 2357"/>
                  <a:gd name="T81" fmla="*/ 4349258 h 4712"/>
                  <a:gd name="T82" fmla="*/ 5272113 w 2357"/>
                  <a:gd name="T83" fmla="*/ 3555296 h 4712"/>
                  <a:gd name="T84" fmla="*/ 6295090 w 2357"/>
                  <a:gd name="T85" fmla="*/ 2900959 h 4712"/>
                  <a:gd name="T86" fmla="*/ 7409838 w 2357"/>
                  <a:gd name="T87" fmla="*/ 2394899 h 4712"/>
                  <a:gd name="T88" fmla="*/ 8607631 w 2357"/>
                  <a:gd name="T89" fmla="*/ 2059045 h 4712"/>
                  <a:gd name="T90" fmla="*/ 9866649 w 2357"/>
                  <a:gd name="T91" fmla="*/ 1897624 h 471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357" h="4712">
                    <a:moveTo>
                      <a:pt x="2357" y="433"/>
                    </a:moveTo>
                    <a:lnTo>
                      <a:pt x="2357" y="433"/>
                    </a:lnTo>
                    <a:lnTo>
                      <a:pt x="2357" y="0"/>
                    </a:lnTo>
                    <a:lnTo>
                      <a:pt x="2235" y="4"/>
                    </a:lnTo>
                    <a:lnTo>
                      <a:pt x="2115" y="13"/>
                    </a:lnTo>
                    <a:lnTo>
                      <a:pt x="1998" y="28"/>
                    </a:lnTo>
                    <a:lnTo>
                      <a:pt x="1883" y="48"/>
                    </a:lnTo>
                    <a:lnTo>
                      <a:pt x="1769" y="75"/>
                    </a:lnTo>
                    <a:lnTo>
                      <a:pt x="1657" y="106"/>
                    </a:lnTo>
                    <a:lnTo>
                      <a:pt x="1548" y="144"/>
                    </a:lnTo>
                    <a:lnTo>
                      <a:pt x="1440" y="186"/>
                    </a:lnTo>
                    <a:lnTo>
                      <a:pt x="1337" y="234"/>
                    </a:lnTo>
                    <a:lnTo>
                      <a:pt x="1235" y="285"/>
                    </a:lnTo>
                    <a:lnTo>
                      <a:pt x="1137" y="342"/>
                    </a:lnTo>
                    <a:lnTo>
                      <a:pt x="1041" y="404"/>
                    </a:lnTo>
                    <a:lnTo>
                      <a:pt x="948" y="470"/>
                    </a:lnTo>
                    <a:lnTo>
                      <a:pt x="860" y="540"/>
                    </a:lnTo>
                    <a:lnTo>
                      <a:pt x="774" y="614"/>
                    </a:lnTo>
                    <a:lnTo>
                      <a:pt x="692" y="692"/>
                    </a:lnTo>
                    <a:lnTo>
                      <a:pt x="614" y="773"/>
                    </a:lnTo>
                    <a:lnTo>
                      <a:pt x="540" y="859"/>
                    </a:lnTo>
                    <a:lnTo>
                      <a:pt x="470" y="949"/>
                    </a:lnTo>
                    <a:lnTo>
                      <a:pt x="404" y="1040"/>
                    </a:lnTo>
                    <a:lnTo>
                      <a:pt x="342" y="1137"/>
                    </a:lnTo>
                    <a:lnTo>
                      <a:pt x="285" y="1235"/>
                    </a:lnTo>
                    <a:lnTo>
                      <a:pt x="233" y="1337"/>
                    </a:lnTo>
                    <a:lnTo>
                      <a:pt x="186" y="1441"/>
                    </a:lnTo>
                    <a:lnTo>
                      <a:pt x="143" y="1548"/>
                    </a:lnTo>
                    <a:lnTo>
                      <a:pt x="107" y="1657"/>
                    </a:lnTo>
                    <a:lnTo>
                      <a:pt x="75" y="1769"/>
                    </a:lnTo>
                    <a:lnTo>
                      <a:pt x="48" y="1883"/>
                    </a:lnTo>
                    <a:lnTo>
                      <a:pt x="27" y="1998"/>
                    </a:lnTo>
                    <a:lnTo>
                      <a:pt x="13" y="2117"/>
                    </a:lnTo>
                    <a:lnTo>
                      <a:pt x="4" y="2236"/>
                    </a:lnTo>
                    <a:lnTo>
                      <a:pt x="0" y="2357"/>
                    </a:lnTo>
                    <a:lnTo>
                      <a:pt x="4" y="2477"/>
                    </a:lnTo>
                    <a:lnTo>
                      <a:pt x="13" y="2597"/>
                    </a:lnTo>
                    <a:lnTo>
                      <a:pt x="27" y="2714"/>
                    </a:lnTo>
                    <a:lnTo>
                      <a:pt x="48" y="2831"/>
                    </a:lnTo>
                    <a:lnTo>
                      <a:pt x="75" y="2944"/>
                    </a:lnTo>
                    <a:lnTo>
                      <a:pt x="107" y="3056"/>
                    </a:lnTo>
                    <a:lnTo>
                      <a:pt x="143" y="3166"/>
                    </a:lnTo>
                    <a:lnTo>
                      <a:pt x="186" y="3272"/>
                    </a:lnTo>
                    <a:lnTo>
                      <a:pt x="233" y="3377"/>
                    </a:lnTo>
                    <a:lnTo>
                      <a:pt x="285" y="3477"/>
                    </a:lnTo>
                    <a:lnTo>
                      <a:pt x="342" y="3577"/>
                    </a:lnTo>
                    <a:lnTo>
                      <a:pt x="404" y="3672"/>
                    </a:lnTo>
                    <a:lnTo>
                      <a:pt x="470" y="3765"/>
                    </a:lnTo>
                    <a:lnTo>
                      <a:pt x="540" y="3854"/>
                    </a:lnTo>
                    <a:lnTo>
                      <a:pt x="614" y="3939"/>
                    </a:lnTo>
                    <a:lnTo>
                      <a:pt x="692" y="4022"/>
                    </a:lnTo>
                    <a:lnTo>
                      <a:pt x="774" y="4099"/>
                    </a:lnTo>
                    <a:lnTo>
                      <a:pt x="860" y="4174"/>
                    </a:lnTo>
                    <a:lnTo>
                      <a:pt x="948" y="4244"/>
                    </a:lnTo>
                    <a:lnTo>
                      <a:pt x="1041" y="4309"/>
                    </a:lnTo>
                    <a:lnTo>
                      <a:pt x="1137" y="4370"/>
                    </a:lnTo>
                    <a:lnTo>
                      <a:pt x="1235" y="4427"/>
                    </a:lnTo>
                    <a:lnTo>
                      <a:pt x="1337" y="4480"/>
                    </a:lnTo>
                    <a:lnTo>
                      <a:pt x="1440" y="4527"/>
                    </a:lnTo>
                    <a:lnTo>
                      <a:pt x="1548" y="4569"/>
                    </a:lnTo>
                    <a:lnTo>
                      <a:pt x="1657" y="4606"/>
                    </a:lnTo>
                    <a:lnTo>
                      <a:pt x="1769" y="4638"/>
                    </a:lnTo>
                    <a:lnTo>
                      <a:pt x="1883" y="4664"/>
                    </a:lnTo>
                    <a:lnTo>
                      <a:pt x="1998" y="4685"/>
                    </a:lnTo>
                    <a:lnTo>
                      <a:pt x="2115" y="4700"/>
                    </a:lnTo>
                    <a:lnTo>
                      <a:pt x="2235" y="4710"/>
                    </a:lnTo>
                    <a:lnTo>
                      <a:pt x="2357" y="4712"/>
                    </a:lnTo>
                    <a:lnTo>
                      <a:pt x="2357" y="4281"/>
                    </a:lnTo>
                    <a:lnTo>
                      <a:pt x="2257" y="4279"/>
                    </a:lnTo>
                    <a:lnTo>
                      <a:pt x="2160" y="4271"/>
                    </a:lnTo>
                    <a:lnTo>
                      <a:pt x="2064" y="4259"/>
                    </a:lnTo>
                    <a:lnTo>
                      <a:pt x="1969" y="4242"/>
                    </a:lnTo>
                    <a:lnTo>
                      <a:pt x="1876" y="4221"/>
                    </a:lnTo>
                    <a:lnTo>
                      <a:pt x="1785" y="4194"/>
                    </a:lnTo>
                    <a:lnTo>
                      <a:pt x="1695" y="4164"/>
                    </a:lnTo>
                    <a:lnTo>
                      <a:pt x="1608" y="4129"/>
                    </a:lnTo>
                    <a:lnTo>
                      <a:pt x="1523" y="4091"/>
                    </a:lnTo>
                    <a:lnTo>
                      <a:pt x="1440" y="4048"/>
                    </a:lnTo>
                    <a:lnTo>
                      <a:pt x="1360" y="4002"/>
                    </a:lnTo>
                    <a:lnTo>
                      <a:pt x="1282" y="3951"/>
                    </a:lnTo>
                    <a:lnTo>
                      <a:pt x="1206" y="3898"/>
                    </a:lnTo>
                    <a:lnTo>
                      <a:pt x="1133" y="3841"/>
                    </a:lnTo>
                    <a:lnTo>
                      <a:pt x="1064" y="3780"/>
                    </a:lnTo>
                    <a:lnTo>
                      <a:pt x="997" y="3717"/>
                    </a:lnTo>
                    <a:lnTo>
                      <a:pt x="933" y="3650"/>
                    </a:lnTo>
                    <a:lnTo>
                      <a:pt x="872" y="3579"/>
                    </a:lnTo>
                    <a:lnTo>
                      <a:pt x="815" y="3507"/>
                    </a:lnTo>
                    <a:lnTo>
                      <a:pt x="761" y="3432"/>
                    </a:lnTo>
                    <a:lnTo>
                      <a:pt x="711" y="3353"/>
                    </a:lnTo>
                    <a:lnTo>
                      <a:pt x="665" y="3273"/>
                    </a:lnTo>
                    <a:lnTo>
                      <a:pt x="623" y="3189"/>
                    </a:lnTo>
                    <a:lnTo>
                      <a:pt x="584" y="3104"/>
                    </a:lnTo>
                    <a:lnTo>
                      <a:pt x="549" y="3017"/>
                    </a:lnTo>
                    <a:lnTo>
                      <a:pt x="519" y="2928"/>
                    </a:lnTo>
                    <a:lnTo>
                      <a:pt x="493" y="2836"/>
                    </a:lnTo>
                    <a:lnTo>
                      <a:pt x="471" y="2743"/>
                    </a:lnTo>
                    <a:lnTo>
                      <a:pt x="454" y="2648"/>
                    </a:lnTo>
                    <a:lnTo>
                      <a:pt x="442" y="2552"/>
                    </a:lnTo>
                    <a:lnTo>
                      <a:pt x="435" y="2455"/>
                    </a:lnTo>
                    <a:lnTo>
                      <a:pt x="432" y="2357"/>
                    </a:lnTo>
                    <a:lnTo>
                      <a:pt x="435" y="2257"/>
                    </a:lnTo>
                    <a:lnTo>
                      <a:pt x="442" y="2160"/>
                    </a:lnTo>
                    <a:lnTo>
                      <a:pt x="454" y="2064"/>
                    </a:lnTo>
                    <a:lnTo>
                      <a:pt x="471" y="1969"/>
                    </a:lnTo>
                    <a:lnTo>
                      <a:pt x="493" y="1876"/>
                    </a:lnTo>
                    <a:lnTo>
                      <a:pt x="519" y="1786"/>
                    </a:lnTo>
                    <a:lnTo>
                      <a:pt x="549" y="1696"/>
                    </a:lnTo>
                    <a:lnTo>
                      <a:pt x="584" y="1609"/>
                    </a:lnTo>
                    <a:lnTo>
                      <a:pt x="623" y="1523"/>
                    </a:lnTo>
                    <a:lnTo>
                      <a:pt x="665" y="1441"/>
                    </a:lnTo>
                    <a:lnTo>
                      <a:pt x="711" y="1360"/>
                    </a:lnTo>
                    <a:lnTo>
                      <a:pt x="761" y="1282"/>
                    </a:lnTo>
                    <a:lnTo>
                      <a:pt x="815" y="1206"/>
                    </a:lnTo>
                    <a:lnTo>
                      <a:pt x="872" y="1133"/>
                    </a:lnTo>
                    <a:lnTo>
                      <a:pt x="933" y="1064"/>
                    </a:lnTo>
                    <a:lnTo>
                      <a:pt x="997" y="997"/>
                    </a:lnTo>
                    <a:lnTo>
                      <a:pt x="1064" y="933"/>
                    </a:lnTo>
                    <a:lnTo>
                      <a:pt x="1133" y="873"/>
                    </a:lnTo>
                    <a:lnTo>
                      <a:pt x="1206" y="815"/>
                    </a:lnTo>
                    <a:lnTo>
                      <a:pt x="1282" y="761"/>
                    </a:lnTo>
                    <a:lnTo>
                      <a:pt x="1360" y="711"/>
                    </a:lnTo>
                    <a:lnTo>
                      <a:pt x="1440" y="665"/>
                    </a:lnTo>
                    <a:lnTo>
                      <a:pt x="1523" y="623"/>
                    </a:lnTo>
                    <a:lnTo>
                      <a:pt x="1608" y="583"/>
                    </a:lnTo>
                    <a:lnTo>
                      <a:pt x="1695" y="549"/>
                    </a:lnTo>
                    <a:lnTo>
                      <a:pt x="1785" y="519"/>
                    </a:lnTo>
                    <a:lnTo>
                      <a:pt x="1876" y="493"/>
                    </a:lnTo>
                    <a:lnTo>
                      <a:pt x="1969" y="472"/>
                    </a:lnTo>
                    <a:lnTo>
                      <a:pt x="2064" y="454"/>
                    </a:lnTo>
                    <a:lnTo>
                      <a:pt x="2160" y="442"/>
                    </a:lnTo>
                    <a:lnTo>
                      <a:pt x="2257" y="435"/>
                    </a:lnTo>
                    <a:lnTo>
                      <a:pt x="2357" y="433"/>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5" name="Freeform 15"/>
              <p:cNvSpPr>
                <a:spLocks/>
              </p:cNvSpPr>
              <p:nvPr/>
            </p:nvSpPr>
            <p:spPr bwMode="auto">
              <a:xfrm>
                <a:off x="520700" y="435612"/>
                <a:ext cx="155840" cy="311218"/>
              </a:xfrm>
              <a:custGeom>
                <a:avLst/>
                <a:gdLst>
                  <a:gd name="T0" fmla="*/ 0 w 2355"/>
                  <a:gd name="T1" fmla="*/ 1888906 h 4712"/>
                  <a:gd name="T2" fmla="*/ 0 w 2355"/>
                  <a:gd name="T3" fmla="*/ 0 h 4712"/>
                  <a:gd name="T4" fmla="*/ 1563297 w 2355"/>
                  <a:gd name="T5" fmla="*/ 122123 h 4712"/>
                  <a:gd name="T6" fmla="*/ 3056582 w 2355"/>
                  <a:gd name="T7" fmla="*/ 462402 h 4712"/>
                  <a:gd name="T8" fmla="*/ 4457818 w 2355"/>
                  <a:gd name="T9" fmla="*/ 1020771 h 4712"/>
                  <a:gd name="T10" fmla="*/ 5754036 w 2355"/>
                  <a:gd name="T11" fmla="*/ 1762358 h 4712"/>
                  <a:gd name="T12" fmla="*/ 6923200 w 2355"/>
                  <a:gd name="T13" fmla="*/ 2678443 h 4712"/>
                  <a:gd name="T14" fmla="*/ 7952274 w 2355"/>
                  <a:gd name="T15" fmla="*/ 3747231 h 4712"/>
                  <a:gd name="T16" fmla="*/ 8814919 w 2355"/>
                  <a:gd name="T17" fmla="*/ 4960004 h 4712"/>
                  <a:gd name="T18" fmla="*/ 9498101 w 2355"/>
                  <a:gd name="T19" fmla="*/ 6286115 h 4712"/>
                  <a:gd name="T20" fmla="*/ 9988517 w 2355"/>
                  <a:gd name="T21" fmla="*/ 7716978 h 4712"/>
                  <a:gd name="T22" fmla="*/ 10255662 w 2355"/>
                  <a:gd name="T23" fmla="*/ 9235090 h 4712"/>
                  <a:gd name="T24" fmla="*/ 10295035 w 2355"/>
                  <a:gd name="T25" fmla="*/ 10805513 h 4712"/>
                  <a:gd name="T26" fmla="*/ 10102402 w 2355"/>
                  <a:gd name="T27" fmla="*/ 12349780 h 4712"/>
                  <a:gd name="T28" fmla="*/ 9686366 w 2355"/>
                  <a:gd name="T29" fmla="*/ 13811157 h 4712"/>
                  <a:gd name="T30" fmla="*/ 9064528 w 2355"/>
                  <a:gd name="T31" fmla="*/ 15167849 h 4712"/>
                  <a:gd name="T32" fmla="*/ 8254425 w 2355"/>
                  <a:gd name="T33" fmla="*/ 16424213 h 4712"/>
                  <a:gd name="T34" fmla="*/ 7282327 w 2355"/>
                  <a:gd name="T35" fmla="*/ 17545311 h 4712"/>
                  <a:gd name="T36" fmla="*/ 6161272 w 2355"/>
                  <a:gd name="T37" fmla="*/ 18513772 h 4712"/>
                  <a:gd name="T38" fmla="*/ 4904493 w 2355"/>
                  <a:gd name="T39" fmla="*/ 19312028 h 4712"/>
                  <a:gd name="T40" fmla="*/ 3533829 w 2355"/>
                  <a:gd name="T41" fmla="*/ 19931492 h 4712"/>
                  <a:gd name="T42" fmla="*/ 2071249 w 2355"/>
                  <a:gd name="T43" fmla="*/ 20345943 h 4712"/>
                  <a:gd name="T44" fmla="*/ 525489 w 2355"/>
                  <a:gd name="T45" fmla="*/ 20546597 h 4712"/>
                  <a:gd name="T46" fmla="*/ 0 w 2355"/>
                  <a:gd name="T47" fmla="*/ 20555315 h 4712"/>
                  <a:gd name="T48" fmla="*/ 0 w 2355"/>
                  <a:gd name="T49" fmla="*/ 18675127 h 4712"/>
                  <a:gd name="T50" fmla="*/ 1274315 w 2355"/>
                  <a:gd name="T51" fmla="*/ 18579160 h 4712"/>
                  <a:gd name="T52" fmla="*/ 2496021 w 2355"/>
                  <a:gd name="T53" fmla="*/ 18295616 h 4712"/>
                  <a:gd name="T54" fmla="*/ 3643347 w 2355"/>
                  <a:gd name="T55" fmla="*/ 17846292 h 4712"/>
                  <a:gd name="T56" fmla="*/ 4698692 w 2355"/>
                  <a:gd name="T57" fmla="*/ 17235612 h 4712"/>
                  <a:gd name="T58" fmla="*/ 5657687 w 2355"/>
                  <a:gd name="T59" fmla="*/ 16489600 h 4712"/>
                  <a:gd name="T60" fmla="*/ 6494061 w 2355"/>
                  <a:gd name="T61" fmla="*/ 15612814 h 4712"/>
                  <a:gd name="T62" fmla="*/ 7199080 w 2355"/>
                  <a:gd name="T63" fmla="*/ 14626916 h 4712"/>
                  <a:gd name="T64" fmla="*/ 7755207 w 2355"/>
                  <a:gd name="T65" fmla="*/ 13540691 h 4712"/>
                  <a:gd name="T66" fmla="*/ 8153708 w 2355"/>
                  <a:gd name="T67" fmla="*/ 12371576 h 4712"/>
                  <a:gd name="T68" fmla="*/ 8377045 w 2355"/>
                  <a:gd name="T69" fmla="*/ 11132648 h 4712"/>
                  <a:gd name="T70" fmla="*/ 8412051 w 2355"/>
                  <a:gd name="T71" fmla="*/ 9845770 h 4712"/>
                  <a:gd name="T72" fmla="*/ 8250057 w 2355"/>
                  <a:gd name="T73" fmla="*/ 8589405 h 4712"/>
                  <a:gd name="T74" fmla="*/ 7908466 w 2355"/>
                  <a:gd name="T75" fmla="*/ 7398495 h 4712"/>
                  <a:gd name="T76" fmla="*/ 7400514 w 2355"/>
                  <a:gd name="T77" fmla="*/ 6286115 h 4712"/>
                  <a:gd name="T78" fmla="*/ 6743670 w 2355"/>
                  <a:gd name="T79" fmla="*/ 5260984 h 4712"/>
                  <a:gd name="T80" fmla="*/ 5946669 w 2355"/>
                  <a:gd name="T81" fmla="*/ 4349258 h 4712"/>
                  <a:gd name="T82" fmla="*/ 5031481 w 2355"/>
                  <a:gd name="T83" fmla="*/ 3555296 h 4712"/>
                  <a:gd name="T84" fmla="*/ 4006775 w 2355"/>
                  <a:gd name="T85" fmla="*/ 2900959 h 4712"/>
                  <a:gd name="T86" fmla="*/ 2890154 w 2355"/>
                  <a:gd name="T87" fmla="*/ 2394899 h 4712"/>
                  <a:gd name="T88" fmla="*/ 1690285 w 2355"/>
                  <a:gd name="T89" fmla="*/ 2059045 h 4712"/>
                  <a:gd name="T90" fmla="*/ 429139 w 2355"/>
                  <a:gd name="T91" fmla="*/ 1897624 h 471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355" h="4712">
                    <a:moveTo>
                      <a:pt x="0" y="433"/>
                    </a:moveTo>
                    <a:lnTo>
                      <a:pt x="0" y="433"/>
                    </a:lnTo>
                    <a:lnTo>
                      <a:pt x="0" y="0"/>
                    </a:lnTo>
                    <a:lnTo>
                      <a:pt x="120" y="4"/>
                    </a:lnTo>
                    <a:lnTo>
                      <a:pt x="240" y="13"/>
                    </a:lnTo>
                    <a:lnTo>
                      <a:pt x="357" y="28"/>
                    </a:lnTo>
                    <a:lnTo>
                      <a:pt x="473" y="48"/>
                    </a:lnTo>
                    <a:lnTo>
                      <a:pt x="587" y="75"/>
                    </a:lnTo>
                    <a:lnTo>
                      <a:pt x="698" y="106"/>
                    </a:lnTo>
                    <a:lnTo>
                      <a:pt x="807" y="144"/>
                    </a:lnTo>
                    <a:lnTo>
                      <a:pt x="915" y="186"/>
                    </a:lnTo>
                    <a:lnTo>
                      <a:pt x="1018" y="234"/>
                    </a:lnTo>
                    <a:lnTo>
                      <a:pt x="1120" y="285"/>
                    </a:lnTo>
                    <a:lnTo>
                      <a:pt x="1220" y="342"/>
                    </a:lnTo>
                    <a:lnTo>
                      <a:pt x="1314" y="404"/>
                    </a:lnTo>
                    <a:lnTo>
                      <a:pt x="1407" y="470"/>
                    </a:lnTo>
                    <a:lnTo>
                      <a:pt x="1497" y="540"/>
                    </a:lnTo>
                    <a:lnTo>
                      <a:pt x="1581" y="614"/>
                    </a:lnTo>
                    <a:lnTo>
                      <a:pt x="1663" y="692"/>
                    </a:lnTo>
                    <a:lnTo>
                      <a:pt x="1741" y="773"/>
                    </a:lnTo>
                    <a:lnTo>
                      <a:pt x="1816" y="859"/>
                    </a:lnTo>
                    <a:lnTo>
                      <a:pt x="1885" y="949"/>
                    </a:lnTo>
                    <a:lnTo>
                      <a:pt x="1951" y="1040"/>
                    </a:lnTo>
                    <a:lnTo>
                      <a:pt x="2013" y="1137"/>
                    </a:lnTo>
                    <a:lnTo>
                      <a:pt x="2070" y="1235"/>
                    </a:lnTo>
                    <a:lnTo>
                      <a:pt x="2122" y="1337"/>
                    </a:lnTo>
                    <a:lnTo>
                      <a:pt x="2169" y="1441"/>
                    </a:lnTo>
                    <a:lnTo>
                      <a:pt x="2212" y="1548"/>
                    </a:lnTo>
                    <a:lnTo>
                      <a:pt x="2248" y="1657"/>
                    </a:lnTo>
                    <a:lnTo>
                      <a:pt x="2281" y="1769"/>
                    </a:lnTo>
                    <a:lnTo>
                      <a:pt x="2307" y="1883"/>
                    </a:lnTo>
                    <a:lnTo>
                      <a:pt x="2328" y="1998"/>
                    </a:lnTo>
                    <a:lnTo>
                      <a:pt x="2342" y="2117"/>
                    </a:lnTo>
                    <a:lnTo>
                      <a:pt x="2351" y="2236"/>
                    </a:lnTo>
                    <a:lnTo>
                      <a:pt x="2355" y="2357"/>
                    </a:lnTo>
                    <a:lnTo>
                      <a:pt x="2351" y="2477"/>
                    </a:lnTo>
                    <a:lnTo>
                      <a:pt x="2342" y="2597"/>
                    </a:lnTo>
                    <a:lnTo>
                      <a:pt x="2328" y="2714"/>
                    </a:lnTo>
                    <a:lnTo>
                      <a:pt x="2307" y="2831"/>
                    </a:lnTo>
                    <a:lnTo>
                      <a:pt x="2281" y="2944"/>
                    </a:lnTo>
                    <a:lnTo>
                      <a:pt x="2248" y="3056"/>
                    </a:lnTo>
                    <a:lnTo>
                      <a:pt x="2212" y="3166"/>
                    </a:lnTo>
                    <a:lnTo>
                      <a:pt x="2169" y="3272"/>
                    </a:lnTo>
                    <a:lnTo>
                      <a:pt x="2122" y="3377"/>
                    </a:lnTo>
                    <a:lnTo>
                      <a:pt x="2070" y="3477"/>
                    </a:lnTo>
                    <a:lnTo>
                      <a:pt x="2013" y="3577"/>
                    </a:lnTo>
                    <a:lnTo>
                      <a:pt x="1951" y="3672"/>
                    </a:lnTo>
                    <a:lnTo>
                      <a:pt x="1885" y="3765"/>
                    </a:lnTo>
                    <a:lnTo>
                      <a:pt x="1816" y="3854"/>
                    </a:lnTo>
                    <a:lnTo>
                      <a:pt x="1741" y="3939"/>
                    </a:lnTo>
                    <a:lnTo>
                      <a:pt x="1663" y="4022"/>
                    </a:lnTo>
                    <a:lnTo>
                      <a:pt x="1581" y="4099"/>
                    </a:lnTo>
                    <a:lnTo>
                      <a:pt x="1497" y="4174"/>
                    </a:lnTo>
                    <a:lnTo>
                      <a:pt x="1407" y="4244"/>
                    </a:lnTo>
                    <a:lnTo>
                      <a:pt x="1314" y="4309"/>
                    </a:lnTo>
                    <a:lnTo>
                      <a:pt x="1220" y="4370"/>
                    </a:lnTo>
                    <a:lnTo>
                      <a:pt x="1120" y="4427"/>
                    </a:lnTo>
                    <a:lnTo>
                      <a:pt x="1018" y="4480"/>
                    </a:lnTo>
                    <a:lnTo>
                      <a:pt x="915" y="4527"/>
                    </a:lnTo>
                    <a:lnTo>
                      <a:pt x="807" y="4569"/>
                    </a:lnTo>
                    <a:lnTo>
                      <a:pt x="698" y="4606"/>
                    </a:lnTo>
                    <a:lnTo>
                      <a:pt x="587" y="4638"/>
                    </a:lnTo>
                    <a:lnTo>
                      <a:pt x="473" y="4664"/>
                    </a:lnTo>
                    <a:lnTo>
                      <a:pt x="357" y="4685"/>
                    </a:lnTo>
                    <a:lnTo>
                      <a:pt x="240" y="4700"/>
                    </a:lnTo>
                    <a:lnTo>
                      <a:pt x="120" y="4710"/>
                    </a:lnTo>
                    <a:lnTo>
                      <a:pt x="0" y="4712"/>
                    </a:lnTo>
                    <a:lnTo>
                      <a:pt x="0" y="4281"/>
                    </a:lnTo>
                    <a:lnTo>
                      <a:pt x="98" y="4279"/>
                    </a:lnTo>
                    <a:lnTo>
                      <a:pt x="195" y="4271"/>
                    </a:lnTo>
                    <a:lnTo>
                      <a:pt x="291" y="4259"/>
                    </a:lnTo>
                    <a:lnTo>
                      <a:pt x="386" y="4242"/>
                    </a:lnTo>
                    <a:lnTo>
                      <a:pt x="479" y="4221"/>
                    </a:lnTo>
                    <a:lnTo>
                      <a:pt x="570" y="4194"/>
                    </a:lnTo>
                    <a:lnTo>
                      <a:pt x="660" y="4164"/>
                    </a:lnTo>
                    <a:lnTo>
                      <a:pt x="747" y="4129"/>
                    </a:lnTo>
                    <a:lnTo>
                      <a:pt x="832" y="4091"/>
                    </a:lnTo>
                    <a:lnTo>
                      <a:pt x="915" y="4048"/>
                    </a:lnTo>
                    <a:lnTo>
                      <a:pt x="996" y="4002"/>
                    </a:lnTo>
                    <a:lnTo>
                      <a:pt x="1073" y="3951"/>
                    </a:lnTo>
                    <a:lnTo>
                      <a:pt x="1149" y="3898"/>
                    </a:lnTo>
                    <a:lnTo>
                      <a:pt x="1222" y="3841"/>
                    </a:lnTo>
                    <a:lnTo>
                      <a:pt x="1292" y="3780"/>
                    </a:lnTo>
                    <a:lnTo>
                      <a:pt x="1358" y="3717"/>
                    </a:lnTo>
                    <a:lnTo>
                      <a:pt x="1423" y="3650"/>
                    </a:lnTo>
                    <a:lnTo>
                      <a:pt x="1483" y="3579"/>
                    </a:lnTo>
                    <a:lnTo>
                      <a:pt x="1540" y="3507"/>
                    </a:lnTo>
                    <a:lnTo>
                      <a:pt x="1594" y="3432"/>
                    </a:lnTo>
                    <a:lnTo>
                      <a:pt x="1644" y="3353"/>
                    </a:lnTo>
                    <a:lnTo>
                      <a:pt x="1690" y="3273"/>
                    </a:lnTo>
                    <a:lnTo>
                      <a:pt x="1733" y="3189"/>
                    </a:lnTo>
                    <a:lnTo>
                      <a:pt x="1771" y="3104"/>
                    </a:lnTo>
                    <a:lnTo>
                      <a:pt x="1806" y="3017"/>
                    </a:lnTo>
                    <a:lnTo>
                      <a:pt x="1836" y="2928"/>
                    </a:lnTo>
                    <a:lnTo>
                      <a:pt x="1862" y="2836"/>
                    </a:lnTo>
                    <a:lnTo>
                      <a:pt x="1884" y="2743"/>
                    </a:lnTo>
                    <a:lnTo>
                      <a:pt x="1901" y="2648"/>
                    </a:lnTo>
                    <a:lnTo>
                      <a:pt x="1913" y="2552"/>
                    </a:lnTo>
                    <a:lnTo>
                      <a:pt x="1921" y="2455"/>
                    </a:lnTo>
                    <a:lnTo>
                      <a:pt x="1923" y="2357"/>
                    </a:lnTo>
                    <a:lnTo>
                      <a:pt x="1921" y="2257"/>
                    </a:lnTo>
                    <a:lnTo>
                      <a:pt x="1913" y="2160"/>
                    </a:lnTo>
                    <a:lnTo>
                      <a:pt x="1901" y="2064"/>
                    </a:lnTo>
                    <a:lnTo>
                      <a:pt x="1884" y="1969"/>
                    </a:lnTo>
                    <a:lnTo>
                      <a:pt x="1862" y="1876"/>
                    </a:lnTo>
                    <a:lnTo>
                      <a:pt x="1836" y="1786"/>
                    </a:lnTo>
                    <a:lnTo>
                      <a:pt x="1806" y="1696"/>
                    </a:lnTo>
                    <a:lnTo>
                      <a:pt x="1771" y="1609"/>
                    </a:lnTo>
                    <a:lnTo>
                      <a:pt x="1733" y="1523"/>
                    </a:lnTo>
                    <a:lnTo>
                      <a:pt x="1690" y="1441"/>
                    </a:lnTo>
                    <a:lnTo>
                      <a:pt x="1644" y="1360"/>
                    </a:lnTo>
                    <a:lnTo>
                      <a:pt x="1594" y="1282"/>
                    </a:lnTo>
                    <a:lnTo>
                      <a:pt x="1540" y="1206"/>
                    </a:lnTo>
                    <a:lnTo>
                      <a:pt x="1483" y="1133"/>
                    </a:lnTo>
                    <a:lnTo>
                      <a:pt x="1423" y="1064"/>
                    </a:lnTo>
                    <a:lnTo>
                      <a:pt x="1358" y="997"/>
                    </a:lnTo>
                    <a:lnTo>
                      <a:pt x="1292" y="933"/>
                    </a:lnTo>
                    <a:lnTo>
                      <a:pt x="1222" y="873"/>
                    </a:lnTo>
                    <a:lnTo>
                      <a:pt x="1149" y="815"/>
                    </a:lnTo>
                    <a:lnTo>
                      <a:pt x="1073" y="761"/>
                    </a:lnTo>
                    <a:lnTo>
                      <a:pt x="996" y="711"/>
                    </a:lnTo>
                    <a:lnTo>
                      <a:pt x="915" y="665"/>
                    </a:lnTo>
                    <a:lnTo>
                      <a:pt x="832" y="623"/>
                    </a:lnTo>
                    <a:lnTo>
                      <a:pt x="747" y="583"/>
                    </a:lnTo>
                    <a:lnTo>
                      <a:pt x="660" y="549"/>
                    </a:lnTo>
                    <a:lnTo>
                      <a:pt x="570" y="519"/>
                    </a:lnTo>
                    <a:lnTo>
                      <a:pt x="479" y="493"/>
                    </a:lnTo>
                    <a:lnTo>
                      <a:pt x="386" y="472"/>
                    </a:lnTo>
                    <a:lnTo>
                      <a:pt x="291" y="454"/>
                    </a:lnTo>
                    <a:lnTo>
                      <a:pt x="195" y="442"/>
                    </a:lnTo>
                    <a:lnTo>
                      <a:pt x="98" y="435"/>
                    </a:lnTo>
                    <a:lnTo>
                      <a:pt x="0" y="433"/>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sp>
        <p:nvSpPr>
          <p:cNvPr id="82" name="TextBox 35"/>
          <p:cNvSpPr txBox="1">
            <a:spLocks noChangeArrowheads="1"/>
          </p:cNvSpPr>
          <p:nvPr/>
        </p:nvSpPr>
        <p:spPr bwMode="auto">
          <a:xfrm>
            <a:off x="395288" y="2194322"/>
            <a:ext cx="31686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000" b="1" dirty="0">
                <a:solidFill>
                  <a:schemeClr val="bg1"/>
                </a:solidFill>
                <a:latin typeface="微软雅黑" pitchFamily="34" charset="-122"/>
                <a:ea typeface="微软雅黑" pitchFamily="34" charset="-122"/>
              </a:rPr>
              <a:t>在这里填写工作简介标题</a:t>
            </a:r>
          </a:p>
        </p:txBody>
      </p:sp>
      <p:sp>
        <p:nvSpPr>
          <p:cNvPr id="83" name="TextBox 36"/>
          <p:cNvSpPr txBox="1">
            <a:spLocks noChangeArrowheads="1"/>
          </p:cNvSpPr>
          <p:nvPr/>
        </p:nvSpPr>
        <p:spPr bwMode="auto">
          <a:xfrm>
            <a:off x="5651500" y="2194322"/>
            <a:ext cx="31686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000" b="1">
                <a:solidFill>
                  <a:schemeClr val="bg1"/>
                </a:solidFill>
                <a:latin typeface="微软雅黑" pitchFamily="34" charset="-122"/>
                <a:ea typeface="微软雅黑" pitchFamily="34" charset="-122"/>
              </a:rPr>
              <a:t>在这里填写工作简介标题</a:t>
            </a:r>
          </a:p>
        </p:txBody>
      </p:sp>
      <p:sp>
        <p:nvSpPr>
          <p:cNvPr id="84" name="矩形 1"/>
          <p:cNvSpPr>
            <a:spLocks noChangeArrowheads="1"/>
          </p:cNvSpPr>
          <p:nvPr/>
        </p:nvSpPr>
        <p:spPr bwMode="auto">
          <a:xfrm>
            <a:off x="611188" y="1165563"/>
            <a:ext cx="2452687" cy="9986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685749">
              <a:lnSpc>
                <a:spcPct val="120000"/>
              </a:lnSpc>
              <a:spcBef>
                <a:spcPct val="0"/>
              </a:spcBef>
              <a:defRPr/>
            </a:pPr>
            <a:r>
              <a:rPr lang="zh-CN" altLang="en-US" sz="1000" dirty="0">
                <a:solidFill>
                  <a:schemeClr val="tx1">
                    <a:lumMod val="65000"/>
                    <a:lumOff val="35000"/>
                  </a:schemeClr>
                </a:solidFill>
                <a:sym typeface="微软雅黑" pitchFamily="34" charset="-122"/>
              </a:rPr>
              <a:t>在此录入上述图表的综合描述说明，在此录入上述图表的综合描述说明</a:t>
            </a:r>
            <a:r>
              <a:rPr lang="zh-CN" altLang="en-US" sz="1000" dirty="0" smtClean="0">
                <a:solidFill>
                  <a:schemeClr val="tx1">
                    <a:lumMod val="65000"/>
                    <a:lumOff val="35000"/>
                  </a:schemeClr>
                </a:solidFill>
                <a:sym typeface="微软雅黑" pitchFamily="34" charset="-122"/>
              </a:rPr>
              <a:t>。</a:t>
            </a:r>
            <a:r>
              <a:rPr lang="zh-CN" altLang="en-US" sz="1000" dirty="0">
                <a:solidFill>
                  <a:schemeClr val="tx1">
                    <a:lumMod val="65000"/>
                    <a:lumOff val="35000"/>
                  </a:schemeClr>
                </a:solidFill>
                <a:sym typeface="微软雅黑" pitchFamily="34" charset="-122"/>
              </a:rPr>
              <a:t>在此录入上述图表的综合描述说明，在此录入上述图表的综合描述说明。</a:t>
            </a:r>
          </a:p>
          <a:p>
            <a:pPr defTabSz="685749" fontAlgn="auto">
              <a:lnSpc>
                <a:spcPct val="120000"/>
              </a:lnSpc>
              <a:spcBef>
                <a:spcPct val="0"/>
              </a:spcBef>
              <a:spcAft>
                <a:spcPts val="0"/>
              </a:spcAft>
              <a:buNone/>
              <a:defRPr/>
            </a:pPr>
            <a:endParaRPr lang="zh-CN" altLang="en-US" sz="1000" dirty="0">
              <a:solidFill>
                <a:schemeClr val="tx1">
                  <a:lumMod val="65000"/>
                  <a:lumOff val="35000"/>
                </a:schemeClr>
              </a:solidFill>
              <a:sym typeface="微软雅黑" pitchFamily="34" charset="-122"/>
            </a:endParaRPr>
          </a:p>
        </p:txBody>
      </p:sp>
      <p:sp>
        <p:nvSpPr>
          <p:cNvPr id="85" name="矩形 38"/>
          <p:cNvSpPr>
            <a:spLocks noChangeArrowheads="1"/>
          </p:cNvSpPr>
          <p:nvPr/>
        </p:nvSpPr>
        <p:spPr bwMode="auto">
          <a:xfrm>
            <a:off x="630238" y="2856309"/>
            <a:ext cx="2357437" cy="1403350"/>
          </a:xfrm>
          <a:prstGeom prst="rect">
            <a:avLst/>
          </a:prstGeom>
          <a:blipFill dpi="0" rotWithShape="1">
            <a:blip r:embed="rId4"/>
            <a:srcRect/>
            <a:stretch>
              <a:fillRect/>
            </a:stretch>
          </a:blipFill>
          <a:ln w="25400">
            <a:solidFill>
              <a:schemeClr val="tx2"/>
            </a:solidFill>
            <a:miter lim="800000"/>
            <a:headEnd/>
            <a:tailEnd/>
          </a:ln>
        </p:spPr>
        <p:txBody>
          <a:bodyPr anchor="ctr"/>
          <a:lstStyle/>
          <a:p>
            <a:pPr algn="ctr"/>
            <a:endParaRPr lang="zh-CN" altLang="en-US">
              <a:solidFill>
                <a:srgbClr val="FFFFFF"/>
              </a:solidFill>
            </a:endParaRPr>
          </a:p>
        </p:txBody>
      </p:sp>
      <p:sp>
        <p:nvSpPr>
          <p:cNvPr id="86" name="矩形 1"/>
          <p:cNvSpPr>
            <a:spLocks noChangeArrowheads="1"/>
          </p:cNvSpPr>
          <p:nvPr/>
        </p:nvSpPr>
        <p:spPr bwMode="auto">
          <a:xfrm>
            <a:off x="5921375" y="1203598"/>
            <a:ext cx="2454275" cy="9986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685749">
              <a:lnSpc>
                <a:spcPct val="120000"/>
              </a:lnSpc>
              <a:spcBef>
                <a:spcPct val="0"/>
              </a:spcBef>
              <a:defRPr/>
            </a:pPr>
            <a:r>
              <a:rPr lang="zh-CN" altLang="en-US" sz="1000" dirty="0">
                <a:solidFill>
                  <a:schemeClr val="tx1">
                    <a:lumMod val="65000"/>
                    <a:lumOff val="35000"/>
                  </a:schemeClr>
                </a:solidFill>
                <a:sym typeface="微软雅黑" pitchFamily="34" charset="-122"/>
              </a:rPr>
              <a:t>在此录入上述图表的综合描述说明，在此录入上述图表的综合描述说明</a:t>
            </a:r>
            <a:r>
              <a:rPr lang="zh-CN" altLang="en-US" sz="1000" dirty="0" smtClean="0">
                <a:solidFill>
                  <a:schemeClr val="tx1">
                    <a:lumMod val="65000"/>
                    <a:lumOff val="35000"/>
                  </a:schemeClr>
                </a:solidFill>
                <a:sym typeface="微软雅黑" pitchFamily="34" charset="-122"/>
              </a:rPr>
              <a:t>。</a:t>
            </a:r>
            <a:r>
              <a:rPr lang="zh-CN" altLang="en-US" sz="1000" dirty="0">
                <a:solidFill>
                  <a:schemeClr val="tx1">
                    <a:lumMod val="65000"/>
                    <a:lumOff val="35000"/>
                  </a:schemeClr>
                </a:solidFill>
                <a:sym typeface="微软雅黑" pitchFamily="34" charset="-122"/>
              </a:rPr>
              <a:t>在此录入上述图表的综合描述说明，在此录入上述图表的综合描述说明。</a:t>
            </a:r>
          </a:p>
          <a:p>
            <a:pPr defTabSz="685749" fontAlgn="auto">
              <a:lnSpc>
                <a:spcPct val="120000"/>
              </a:lnSpc>
              <a:spcBef>
                <a:spcPct val="0"/>
              </a:spcBef>
              <a:spcAft>
                <a:spcPts val="0"/>
              </a:spcAft>
              <a:buNone/>
              <a:defRPr/>
            </a:pPr>
            <a:endParaRPr lang="zh-CN" altLang="en-US" sz="1000" dirty="0">
              <a:solidFill>
                <a:schemeClr val="tx1">
                  <a:lumMod val="65000"/>
                  <a:lumOff val="35000"/>
                </a:schemeClr>
              </a:solidFill>
              <a:sym typeface="微软雅黑" pitchFamily="34" charset="-122"/>
            </a:endParaRPr>
          </a:p>
        </p:txBody>
      </p:sp>
      <p:sp>
        <p:nvSpPr>
          <p:cNvPr id="87" name="矩形 40"/>
          <p:cNvSpPr>
            <a:spLocks noChangeArrowheads="1"/>
          </p:cNvSpPr>
          <p:nvPr/>
        </p:nvSpPr>
        <p:spPr bwMode="auto">
          <a:xfrm>
            <a:off x="5940425" y="2856309"/>
            <a:ext cx="2357438" cy="1403350"/>
          </a:xfrm>
          <a:prstGeom prst="rect">
            <a:avLst/>
          </a:prstGeom>
          <a:blipFill dpi="0" rotWithShape="1">
            <a:blip r:embed="rId5"/>
            <a:srcRect/>
            <a:stretch>
              <a:fillRect/>
            </a:stretch>
          </a:blipFill>
          <a:ln w="25400">
            <a:solidFill>
              <a:schemeClr val="tx2"/>
            </a:solidFill>
            <a:miter lim="800000"/>
            <a:headEnd/>
            <a:tailEnd/>
          </a:ln>
        </p:spPr>
        <p:txBody>
          <a:bodyPr anchor="ctr"/>
          <a:lstStyle/>
          <a:p>
            <a:pPr algn="ctr"/>
            <a:endParaRPr lang="zh-CN" altLang="en-US">
              <a:solidFill>
                <a:srgbClr val="FFFFFF"/>
              </a:solidFill>
            </a:endParaRPr>
          </a:p>
        </p:txBody>
      </p:sp>
    </p:spTree>
    <p:extLst>
      <p:ext uri="{BB962C8B-B14F-4D97-AF65-F5344CB8AC3E}">
        <p14:creationId xmlns:p14="http://schemas.microsoft.com/office/powerpoint/2010/main" val="4121018845"/>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8"/>
                                        </p:tgtEl>
                                        <p:attrNameLst>
                                          <p:attrName>style.visibility</p:attrName>
                                        </p:attrNameLst>
                                      </p:cBhvr>
                                      <p:to>
                                        <p:strVal val="visible"/>
                                      </p:to>
                                    </p:set>
                                    <p:animEffect transition="in" filter="wipe(left)">
                                      <p:cBhvr>
                                        <p:cTn id="10" dur="500"/>
                                        <p:tgtEl>
                                          <p:spTgt spid="58"/>
                                        </p:tgtEl>
                                      </p:cBhvr>
                                    </p:animEffect>
                                  </p:childTnLst>
                                </p:cTn>
                              </p:par>
                            </p:childTnLst>
                          </p:cTn>
                        </p:par>
                        <p:par>
                          <p:cTn id="11" fill="hold">
                            <p:stCondLst>
                              <p:cond delay="500"/>
                            </p:stCondLst>
                            <p:childTnLst>
                              <p:par>
                                <p:cTn id="12" presetID="2" presetClass="entr" presetSubtype="4" fill="hold" nodeType="afterEffect">
                                  <p:stCondLst>
                                    <p:cond delay="0"/>
                                  </p:stCondLst>
                                  <p:childTnLst>
                                    <p:set>
                                      <p:cBhvr>
                                        <p:cTn id="13" dur="1" fill="hold">
                                          <p:stCondLst>
                                            <p:cond delay="0"/>
                                          </p:stCondLst>
                                        </p:cTn>
                                        <p:tgtEl>
                                          <p:spTgt spid="59"/>
                                        </p:tgtEl>
                                        <p:attrNameLst>
                                          <p:attrName>style.visibility</p:attrName>
                                        </p:attrNameLst>
                                      </p:cBhvr>
                                      <p:to>
                                        <p:strVal val="visible"/>
                                      </p:to>
                                    </p:set>
                                    <p:anim calcmode="lin" valueType="num">
                                      <p:cBhvr additive="base">
                                        <p:cTn id="14" dur="700" fill="hold"/>
                                        <p:tgtEl>
                                          <p:spTgt spid="59"/>
                                        </p:tgtEl>
                                        <p:attrNameLst>
                                          <p:attrName>ppt_x</p:attrName>
                                        </p:attrNameLst>
                                      </p:cBhvr>
                                      <p:tavLst>
                                        <p:tav tm="0">
                                          <p:val>
                                            <p:strVal val="#ppt_x"/>
                                          </p:val>
                                        </p:tav>
                                        <p:tav tm="100000">
                                          <p:val>
                                            <p:strVal val="#ppt_x"/>
                                          </p:val>
                                        </p:tav>
                                      </p:tavLst>
                                    </p:anim>
                                    <p:anim calcmode="lin" valueType="num">
                                      <p:cBhvr additive="base">
                                        <p:cTn id="15" dur="700" fill="hold"/>
                                        <p:tgtEl>
                                          <p:spTgt spid="59"/>
                                        </p:tgtEl>
                                        <p:attrNameLst>
                                          <p:attrName>ppt_y</p:attrName>
                                        </p:attrNameLst>
                                      </p:cBhvr>
                                      <p:tavLst>
                                        <p:tav tm="0">
                                          <p:val>
                                            <p:strVal val="1+#ppt_h/2"/>
                                          </p:val>
                                        </p:tav>
                                        <p:tav tm="100000">
                                          <p:val>
                                            <p:strVal val="#ppt_y"/>
                                          </p:val>
                                        </p:tav>
                                      </p:tavLst>
                                    </p:anim>
                                  </p:childTnLst>
                                </p:cTn>
                              </p:par>
                            </p:childTnLst>
                          </p:cTn>
                        </p:par>
                        <p:par>
                          <p:cTn id="16" fill="hold">
                            <p:stCondLst>
                              <p:cond delay="1200"/>
                            </p:stCondLst>
                            <p:childTnLst>
                              <p:par>
                                <p:cTn id="17" presetID="12" presetClass="entr" presetSubtype="4" fill="hold" grpId="0" nodeType="afterEffect">
                                  <p:stCondLst>
                                    <p:cond delay="0"/>
                                  </p:stCondLst>
                                  <p:childTnLst>
                                    <p:set>
                                      <p:cBhvr>
                                        <p:cTn id="18" dur="1" fill="hold">
                                          <p:stCondLst>
                                            <p:cond delay="0"/>
                                          </p:stCondLst>
                                        </p:cTn>
                                        <p:tgtEl>
                                          <p:spTgt spid="82"/>
                                        </p:tgtEl>
                                        <p:attrNameLst>
                                          <p:attrName>style.visibility</p:attrName>
                                        </p:attrNameLst>
                                      </p:cBhvr>
                                      <p:to>
                                        <p:strVal val="visible"/>
                                      </p:to>
                                    </p:set>
                                    <p:anim calcmode="lin" valueType="num">
                                      <p:cBhvr additive="base">
                                        <p:cTn id="19" dur="300"/>
                                        <p:tgtEl>
                                          <p:spTgt spid="82"/>
                                        </p:tgtEl>
                                        <p:attrNameLst>
                                          <p:attrName>ppt_y</p:attrName>
                                        </p:attrNameLst>
                                      </p:cBhvr>
                                      <p:tavLst>
                                        <p:tav tm="0">
                                          <p:val>
                                            <p:strVal val="#ppt_y+#ppt_h*1.125000"/>
                                          </p:val>
                                        </p:tav>
                                        <p:tav tm="100000">
                                          <p:val>
                                            <p:strVal val="#ppt_y"/>
                                          </p:val>
                                        </p:tav>
                                      </p:tavLst>
                                    </p:anim>
                                    <p:animEffect transition="in" filter="wipe(up)">
                                      <p:cBhvr>
                                        <p:cTn id="20" dur="300"/>
                                        <p:tgtEl>
                                          <p:spTgt spid="82"/>
                                        </p:tgtEl>
                                      </p:cBhvr>
                                    </p:animEffect>
                                  </p:childTnLst>
                                </p:cTn>
                              </p:par>
                            </p:childTnLst>
                          </p:cTn>
                        </p:par>
                        <p:par>
                          <p:cTn id="21" fill="hold">
                            <p:stCondLst>
                              <p:cond delay="1500"/>
                            </p:stCondLst>
                            <p:childTnLst>
                              <p:par>
                                <p:cTn id="22" presetID="12" presetClass="entr" presetSubtype="4" fill="hold" grpId="0" nodeType="afterEffect">
                                  <p:stCondLst>
                                    <p:cond delay="0"/>
                                  </p:stCondLst>
                                  <p:childTnLst>
                                    <p:set>
                                      <p:cBhvr>
                                        <p:cTn id="23" dur="1" fill="hold">
                                          <p:stCondLst>
                                            <p:cond delay="0"/>
                                          </p:stCondLst>
                                        </p:cTn>
                                        <p:tgtEl>
                                          <p:spTgt spid="83"/>
                                        </p:tgtEl>
                                        <p:attrNameLst>
                                          <p:attrName>style.visibility</p:attrName>
                                        </p:attrNameLst>
                                      </p:cBhvr>
                                      <p:to>
                                        <p:strVal val="visible"/>
                                      </p:to>
                                    </p:set>
                                    <p:anim calcmode="lin" valueType="num">
                                      <p:cBhvr additive="base">
                                        <p:cTn id="24" dur="300"/>
                                        <p:tgtEl>
                                          <p:spTgt spid="83"/>
                                        </p:tgtEl>
                                        <p:attrNameLst>
                                          <p:attrName>ppt_y</p:attrName>
                                        </p:attrNameLst>
                                      </p:cBhvr>
                                      <p:tavLst>
                                        <p:tav tm="0">
                                          <p:val>
                                            <p:strVal val="#ppt_y+#ppt_h*1.125000"/>
                                          </p:val>
                                        </p:tav>
                                        <p:tav tm="100000">
                                          <p:val>
                                            <p:strVal val="#ppt_y"/>
                                          </p:val>
                                        </p:tav>
                                      </p:tavLst>
                                    </p:anim>
                                    <p:animEffect transition="in" filter="wipe(up)">
                                      <p:cBhvr>
                                        <p:cTn id="25" dur="300"/>
                                        <p:tgtEl>
                                          <p:spTgt spid="83"/>
                                        </p:tgtEl>
                                      </p:cBhvr>
                                    </p:animEffect>
                                  </p:childTnLst>
                                </p:cTn>
                              </p:par>
                            </p:childTnLst>
                          </p:cTn>
                        </p:par>
                        <p:par>
                          <p:cTn id="26" fill="hold">
                            <p:stCondLst>
                              <p:cond delay="1800"/>
                            </p:stCondLst>
                            <p:childTnLst>
                              <p:par>
                                <p:cTn id="27" presetID="2" presetClass="entr" presetSubtype="1" fill="hold" grpId="0" nodeType="afterEffect">
                                  <p:stCondLst>
                                    <p:cond delay="0"/>
                                  </p:stCondLst>
                                  <p:childTnLst>
                                    <p:set>
                                      <p:cBhvr>
                                        <p:cTn id="28" dur="1" fill="hold">
                                          <p:stCondLst>
                                            <p:cond delay="0"/>
                                          </p:stCondLst>
                                        </p:cTn>
                                        <p:tgtEl>
                                          <p:spTgt spid="84"/>
                                        </p:tgtEl>
                                        <p:attrNameLst>
                                          <p:attrName>style.visibility</p:attrName>
                                        </p:attrNameLst>
                                      </p:cBhvr>
                                      <p:to>
                                        <p:strVal val="visible"/>
                                      </p:to>
                                    </p:set>
                                    <p:anim calcmode="lin" valueType="num">
                                      <p:cBhvr additive="base">
                                        <p:cTn id="29" dur="300" fill="hold"/>
                                        <p:tgtEl>
                                          <p:spTgt spid="84"/>
                                        </p:tgtEl>
                                        <p:attrNameLst>
                                          <p:attrName>ppt_x</p:attrName>
                                        </p:attrNameLst>
                                      </p:cBhvr>
                                      <p:tavLst>
                                        <p:tav tm="0">
                                          <p:val>
                                            <p:strVal val="#ppt_x"/>
                                          </p:val>
                                        </p:tav>
                                        <p:tav tm="100000">
                                          <p:val>
                                            <p:strVal val="#ppt_x"/>
                                          </p:val>
                                        </p:tav>
                                      </p:tavLst>
                                    </p:anim>
                                    <p:anim calcmode="lin" valueType="num">
                                      <p:cBhvr additive="base">
                                        <p:cTn id="30" dur="300" fill="hold"/>
                                        <p:tgtEl>
                                          <p:spTgt spid="84"/>
                                        </p:tgtEl>
                                        <p:attrNameLst>
                                          <p:attrName>ppt_y</p:attrName>
                                        </p:attrNameLst>
                                      </p:cBhvr>
                                      <p:tavLst>
                                        <p:tav tm="0">
                                          <p:val>
                                            <p:strVal val="0-#ppt_h/2"/>
                                          </p:val>
                                        </p:tav>
                                        <p:tav tm="100000">
                                          <p:val>
                                            <p:strVal val="#ppt_y"/>
                                          </p:val>
                                        </p:tav>
                                      </p:tavLst>
                                    </p:anim>
                                  </p:childTnLst>
                                </p:cTn>
                              </p:par>
                            </p:childTnLst>
                          </p:cTn>
                        </p:par>
                        <p:par>
                          <p:cTn id="31" fill="hold">
                            <p:stCondLst>
                              <p:cond delay="2100"/>
                            </p:stCondLst>
                            <p:childTnLst>
                              <p:par>
                                <p:cTn id="32" presetID="2" presetClass="entr" presetSubtype="4" fill="hold" grpId="0" nodeType="afterEffect">
                                  <p:stCondLst>
                                    <p:cond delay="0"/>
                                  </p:stCondLst>
                                  <p:childTnLst>
                                    <p:set>
                                      <p:cBhvr>
                                        <p:cTn id="33" dur="1" fill="hold">
                                          <p:stCondLst>
                                            <p:cond delay="0"/>
                                          </p:stCondLst>
                                        </p:cTn>
                                        <p:tgtEl>
                                          <p:spTgt spid="85"/>
                                        </p:tgtEl>
                                        <p:attrNameLst>
                                          <p:attrName>style.visibility</p:attrName>
                                        </p:attrNameLst>
                                      </p:cBhvr>
                                      <p:to>
                                        <p:strVal val="visible"/>
                                      </p:to>
                                    </p:set>
                                    <p:anim calcmode="lin" valueType="num">
                                      <p:cBhvr additive="base">
                                        <p:cTn id="34" dur="300" fill="hold"/>
                                        <p:tgtEl>
                                          <p:spTgt spid="85"/>
                                        </p:tgtEl>
                                        <p:attrNameLst>
                                          <p:attrName>ppt_x</p:attrName>
                                        </p:attrNameLst>
                                      </p:cBhvr>
                                      <p:tavLst>
                                        <p:tav tm="0">
                                          <p:val>
                                            <p:strVal val="#ppt_x"/>
                                          </p:val>
                                        </p:tav>
                                        <p:tav tm="100000">
                                          <p:val>
                                            <p:strVal val="#ppt_x"/>
                                          </p:val>
                                        </p:tav>
                                      </p:tavLst>
                                    </p:anim>
                                    <p:anim calcmode="lin" valueType="num">
                                      <p:cBhvr additive="base">
                                        <p:cTn id="35" dur="300" fill="hold"/>
                                        <p:tgtEl>
                                          <p:spTgt spid="85"/>
                                        </p:tgtEl>
                                        <p:attrNameLst>
                                          <p:attrName>ppt_y</p:attrName>
                                        </p:attrNameLst>
                                      </p:cBhvr>
                                      <p:tavLst>
                                        <p:tav tm="0">
                                          <p:val>
                                            <p:strVal val="1+#ppt_h/2"/>
                                          </p:val>
                                        </p:tav>
                                        <p:tav tm="100000">
                                          <p:val>
                                            <p:strVal val="#ppt_y"/>
                                          </p:val>
                                        </p:tav>
                                      </p:tavLst>
                                    </p:anim>
                                  </p:childTnLst>
                                </p:cTn>
                              </p:par>
                            </p:childTnLst>
                          </p:cTn>
                        </p:par>
                        <p:par>
                          <p:cTn id="36" fill="hold">
                            <p:stCondLst>
                              <p:cond delay="2400"/>
                            </p:stCondLst>
                            <p:childTnLst>
                              <p:par>
                                <p:cTn id="37" presetID="2" presetClass="entr" presetSubtype="1" fill="hold" grpId="0" nodeType="afterEffect">
                                  <p:stCondLst>
                                    <p:cond delay="0"/>
                                  </p:stCondLst>
                                  <p:childTnLst>
                                    <p:set>
                                      <p:cBhvr>
                                        <p:cTn id="38" dur="1" fill="hold">
                                          <p:stCondLst>
                                            <p:cond delay="0"/>
                                          </p:stCondLst>
                                        </p:cTn>
                                        <p:tgtEl>
                                          <p:spTgt spid="86"/>
                                        </p:tgtEl>
                                        <p:attrNameLst>
                                          <p:attrName>style.visibility</p:attrName>
                                        </p:attrNameLst>
                                      </p:cBhvr>
                                      <p:to>
                                        <p:strVal val="visible"/>
                                      </p:to>
                                    </p:set>
                                    <p:anim calcmode="lin" valueType="num">
                                      <p:cBhvr additive="base">
                                        <p:cTn id="39" dur="300" fill="hold"/>
                                        <p:tgtEl>
                                          <p:spTgt spid="86"/>
                                        </p:tgtEl>
                                        <p:attrNameLst>
                                          <p:attrName>ppt_x</p:attrName>
                                        </p:attrNameLst>
                                      </p:cBhvr>
                                      <p:tavLst>
                                        <p:tav tm="0">
                                          <p:val>
                                            <p:strVal val="#ppt_x"/>
                                          </p:val>
                                        </p:tav>
                                        <p:tav tm="100000">
                                          <p:val>
                                            <p:strVal val="#ppt_x"/>
                                          </p:val>
                                        </p:tav>
                                      </p:tavLst>
                                    </p:anim>
                                    <p:anim calcmode="lin" valueType="num">
                                      <p:cBhvr additive="base">
                                        <p:cTn id="40" dur="300" fill="hold"/>
                                        <p:tgtEl>
                                          <p:spTgt spid="86"/>
                                        </p:tgtEl>
                                        <p:attrNameLst>
                                          <p:attrName>ppt_y</p:attrName>
                                        </p:attrNameLst>
                                      </p:cBhvr>
                                      <p:tavLst>
                                        <p:tav tm="0">
                                          <p:val>
                                            <p:strVal val="0-#ppt_h/2"/>
                                          </p:val>
                                        </p:tav>
                                        <p:tav tm="100000">
                                          <p:val>
                                            <p:strVal val="#ppt_y"/>
                                          </p:val>
                                        </p:tav>
                                      </p:tavLst>
                                    </p:anim>
                                  </p:childTnLst>
                                </p:cTn>
                              </p:par>
                            </p:childTnLst>
                          </p:cTn>
                        </p:par>
                        <p:par>
                          <p:cTn id="41" fill="hold">
                            <p:stCondLst>
                              <p:cond delay="2700"/>
                            </p:stCondLst>
                            <p:childTnLst>
                              <p:par>
                                <p:cTn id="42" presetID="2" presetClass="entr" presetSubtype="4" fill="hold" grpId="0" nodeType="afterEffect">
                                  <p:stCondLst>
                                    <p:cond delay="0"/>
                                  </p:stCondLst>
                                  <p:childTnLst>
                                    <p:set>
                                      <p:cBhvr>
                                        <p:cTn id="43" dur="1" fill="hold">
                                          <p:stCondLst>
                                            <p:cond delay="0"/>
                                          </p:stCondLst>
                                        </p:cTn>
                                        <p:tgtEl>
                                          <p:spTgt spid="87"/>
                                        </p:tgtEl>
                                        <p:attrNameLst>
                                          <p:attrName>style.visibility</p:attrName>
                                        </p:attrNameLst>
                                      </p:cBhvr>
                                      <p:to>
                                        <p:strVal val="visible"/>
                                      </p:to>
                                    </p:set>
                                    <p:anim calcmode="lin" valueType="num">
                                      <p:cBhvr additive="base">
                                        <p:cTn id="44" dur="300" fill="hold"/>
                                        <p:tgtEl>
                                          <p:spTgt spid="87"/>
                                        </p:tgtEl>
                                        <p:attrNameLst>
                                          <p:attrName>ppt_x</p:attrName>
                                        </p:attrNameLst>
                                      </p:cBhvr>
                                      <p:tavLst>
                                        <p:tav tm="0">
                                          <p:val>
                                            <p:strVal val="#ppt_x"/>
                                          </p:val>
                                        </p:tav>
                                        <p:tav tm="100000">
                                          <p:val>
                                            <p:strVal val="#ppt_x"/>
                                          </p:val>
                                        </p:tav>
                                      </p:tavLst>
                                    </p:anim>
                                    <p:anim calcmode="lin" valueType="num">
                                      <p:cBhvr additive="base">
                                        <p:cTn id="45" dur="300" fill="hold"/>
                                        <p:tgtEl>
                                          <p:spTgt spid="8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58" grpId="0" animBg="1" autoUpdateAnimBg="0"/>
      <p:bldP spid="82" grpId="0" autoUpdateAnimBg="0"/>
      <p:bldP spid="83" grpId="0" autoUpdateAnimBg="0"/>
      <p:bldP spid="84" grpId="0" autoUpdateAnimBg="0"/>
      <p:bldP spid="85" grpId="0" animBg="1" autoUpdateAnimBg="0"/>
      <p:bldP spid="86" grpId="0" autoUpdateAnimBg="0"/>
      <p:bldP spid="87" grpId="0" animBg="1"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 name="Freeform 34"/>
          <p:cNvSpPr>
            <a:spLocks/>
          </p:cNvSpPr>
          <p:nvPr/>
        </p:nvSpPr>
        <p:spPr bwMode="auto">
          <a:xfrm>
            <a:off x="-18155" y="0"/>
            <a:ext cx="9162155" cy="5143500"/>
          </a:xfrm>
          <a:custGeom>
            <a:avLst/>
            <a:gdLst>
              <a:gd name="T0" fmla="*/ 1546 w 1546"/>
              <a:gd name="T1" fmla="*/ 879 h 889"/>
              <a:gd name="T2" fmla="*/ 1536 w 1546"/>
              <a:gd name="T3" fmla="*/ 889 h 889"/>
              <a:gd name="T4" fmla="*/ 10 w 1546"/>
              <a:gd name="T5" fmla="*/ 889 h 889"/>
              <a:gd name="T6" fmla="*/ 0 w 1546"/>
              <a:gd name="T7" fmla="*/ 879 h 889"/>
              <a:gd name="T8" fmla="*/ 0 w 1546"/>
              <a:gd name="T9" fmla="*/ 10 h 889"/>
              <a:gd name="T10" fmla="*/ 10 w 1546"/>
              <a:gd name="T11" fmla="*/ 0 h 889"/>
              <a:gd name="T12" fmla="*/ 1536 w 1546"/>
              <a:gd name="T13" fmla="*/ 0 h 889"/>
              <a:gd name="T14" fmla="*/ 1546 w 1546"/>
              <a:gd name="T15" fmla="*/ 10 h 889"/>
              <a:gd name="T16" fmla="*/ 1546 w 1546"/>
              <a:gd name="T17" fmla="*/ 879 h 8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6" h="889">
                <a:moveTo>
                  <a:pt x="1546" y="879"/>
                </a:moveTo>
                <a:cubicBezTo>
                  <a:pt x="1546" y="885"/>
                  <a:pt x="1541" y="889"/>
                  <a:pt x="1536" y="889"/>
                </a:cubicBezTo>
                <a:cubicBezTo>
                  <a:pt x="10" y="889"/>
                  <a:pt x="10" y="889"/>
                  <a:pt x="10" y="889"/>
                </a:cubicBezTo>
                <a:cubicBezTo>
                  <a:pt x="5" y="889"/>
                  <a:pt x="0" y="885"/>
                  <a:pt x="0" y="879"/>
                </a:cubicBezTo>
                <a:cubicBezTo>
                  <a:pt x="0" y="10"/>
                  <a:pt x="0" y="10"/>
                  <a:pt x="0" y="10"/>
                </a:cubicBezTo>
                <a:cubicBezTo>
                  <a:pt x="0" y="4"/>
                  <a:pt x="5" y="0"/>
                  <a:pt x="10" y="0"/>
                </a:cubicBezTo>
                <a:cubicBezTo>
                  <a:pt x="1536" y="0"/>
                  <a:pt x="1536" y="0"/>
                  <a:pt x="1536" y="0"/>
                </a:cubicBezTo>
                <a:cubicBezTo>
                  <a:pt x="1541" y="0"/>
                  <a:pt x="1546" y="4"/>
                  <a:pt x="1546" y="10"/>
                </a:cubicBezTo>
                <a:lnTo>
                  <a:pt x="1546" y="879"/>
                </a:lnTo>
                <a:close/>
              </a:path>
            </a:pathLst>
          </a:custGeom>
          <a:blipFill dpi="0" rotWithShape="1">
            <a:blip r:embed="rId3"/>
            <a:srcRect/>
            <a:stretch>
              <a:fillRect b="-15716"/>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15" name="矩形 14"/>
          <p:cNvSpPr/>
          <p:nvPr/>
        </p:nvSpPr>
        <p:spPr>
          <a:xfrm>
            <a:off x="-9849" y="1375287"/>
            <a:ext cx="9153849" cy="2320919"/>
          </a:xfrm>
          <a:prstGeom prst="rect">
            <a:avLst/>
          </a:prstGeom>
          <a:solidFill>
            <a:srgbClr val="0070C0">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3895039" y="1491630"/>
            <a:ext cx="3185487" cy="646331"/>
          </a:xfrm>
          <a:prstGeom prst="rect">
            <a:avLst/>
          </a:prstGeom>
          <a:noFill/>
        </p:spPr>
        <p:txBody>
          <a:bodyPr wrap="none" rtlCol="0">
            <a:spAutoFit/>
          </a:bodyPr>
          <a:lstStyle/>
          <a:p>
            <a:pPr marL="0" lvl="1"/>
            <a:r>
              <a:rPr lang="zh-CN" altLang="en-US" sz="3600" b="1" spc="300" dirty="0" smtClean="0">
                <a:solidFill>
                  <a:schemeClr val="bg1"/>
                </a:solidFill>
                <a:latin typeface="微软雅黑" pitchFamily="34" charset="-122"/>
                <a:ea typeface="微软雅黑" pitchFamily="34" charset="-122"/>
              </a:rPr>
              <a:t>工作完成情况</a:t>
            </a:r>
            <a:endParaRPr lang="zh-CN" altLang="en-US" sz="3600" b="1" spc="300" dirty="0">
              <a:solidFill>
                <a:schemeClr val="bg1"/>
              </a:solidFill>
              <a:latin typeface="微软雅黑" pitchFamily="34" charset="-122"/>
              <a:ea typeface="微软雅黑" pitchFamily="34" charset="-122"/>
            </a:endParaRPr>
          </a:p>
        </p:txBody>
      </p:sp>
      <p:cxnSp>
        <p:nvCxnSpPr>
          <p:cNvPr id="19" name="直接连接符 18"/>
          <p:cNvCxnSpPr/>
          <p:nvPr/>
        </p:nvCxnSpPr>
        <p:spPr>
          <a:xfrm flipV="1">
            <a:off x="3679015" y="1375287"/>
            <a:ext cx="0" cy="2320919"/>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20" name="文本框 9"/>
          <p:cNvSpPr txBox="1"/>
          <p:nvPr/>
        </p:nvSpPr>
        <p:spPr>
          <a:xfrm>
            <a:off x="4000306" y="2358343"/>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smtClean="0">
                <a:solidFill>
                  <a:schemeClr val="bg1"/>
                </a:solidFill>
                <a:latin typeface="微软雅黑" pitchFamily="34" charset="-122"/>
                <a:ea typeface="微软雅黑" pitchFamily="34" charset="-122"/>
              </a:rPr>
              <a:t>添加文字</a:t>
            </a:r>
            <a:endParaRPr lang="zh-CN" altLang="en-US" sz="1500" b="0" dirty="0">
              <a:solidFill>
                <a:schemeClr val="bg1"/>
              </a:solidFill>
              <a:latin typeface="微软雅黑" pitchFamily="34" charset="-122"/>
              <a:ea typeface="微软雅黑" pitchFamily="34" charset="-122"/>
            </a:endParaRPr>
          </a:p>
        </p:txBody>
      </p:sp>
      <p:sp>
        <p:nvSpPr>
          <p:cNvPr id="21" name="文本框 9"/>
          <p:cNvSpPr txBox="1"/>
          <p:nvPr/>
        </p:nvSpPr>
        <p:spPr>
          <a:xfrm>
            <a:off x="4000305" y="2683783"/>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a:solidFill>
                  <a:schemeClr val="bg1"/>
                </a:solidFill>
                <a:latin typeface="微软雅黑" pitchFamily="34" charset="-122"/>
                <a:ea typeface="微软雅黑" pitchFamily="34" charset="-122"/>
              </a:rPr>
              <a:t>添加文字</a:t>
            </a:r>
          </a:p>
        </p:txBody>
      </p:sp>
      <p:sp>
        <p:nvSpPr>
          <p:cNvPr id="22" name="文本框 9"/>
          <p:cNvSpPr txBox="1"/>
          <p:nvPr/>
        </p:nvSpPr>
        <p:spPr>
          <a:xfrm>
            <a:off x="4000306" y="3009673"/>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a:solidFill>
                  <a:schemeClr val="bg1"/>
                </a:solidFill>
                <a:latin typeface="微软雅黑" pitchFamily="34" charset="-122"/>
                <a:ea typeface="微软雅黑" pitchFamily="34" charset="-122"/>
              </a:rPr>
              <a:t>添加文字</a:t>
            </a:r>
          </a:p>
        </p:txBody>
      </p:sp>
      <p:sp>
        <p:nvSpPr>
          <p:cNvPr id="23" name="文本框 9"/>
          <p:cNvSpPr txBox="1"/>
          <p:nvPr/>
        </p:nvSpPr>
        <p:spPr>
          <a:xfrm>
            <a:off x="4000305" y="3331052"/>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a:solidFill>
                  <a:schemeClr val="bg1"/>
                </a:solidFill>
                <a:latin typeface="微软雅黑" pitchFamily="34" charset="-122"/>
                <a:ea typeface="微软雅黑" pitchFamily="34" charset="-122"/>
              </a:rPr>
              <a:t>添加文字</a:t>
            </a:r>
          </a:p>
        </p:txBody>
      </p:sp>
      <p:sp>
        <p:nvSpPr>
          <p:cNvPr id="24" name="文本框 9"/>
          <p:cNvSpPr txBox="1"/>
          <p:nvPr/>
        </p:nvSpPr>
        <p:spPr>
          <a:xfrm>
            <a:off x="5703522" y="2361601"/>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a:solidFill>
                  <a:schemeClr val="bg1"/>
                </a:solidFill>
                <a:latin typeface="微软雅黑" pitchFamily="34" charset="-122"/>
                <a:ea typeface="微软雅黑" pitchFamily="34" charset="-122"/>
              </a:rPr>
              <a:t>添加文字</a:t>
            </a:r>
          </a:p>
        </p:txBody>
      </p:sp>
      <p:sp>
        <p:nvSpPr>
          <p:cNvPr id="25" name="文本框 9"/>
          <p:cNvSpPr txBox="1"/>
          <p:nvPr/>
        </p:nvSpPr>
        <p:spPr>
          <a:xfrm>
            <a:off x="5703523" y="2687491"/>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a:solidFill>
                  <a:schemeClr val="bg1"/>
                </a:solidFill>
                <a:latin typeface="微软雅黑" pitchFamily="34" charset="-122"/>
                <a:ea typeface="微软雅黑" pitchFamily="34" charset="-122"/>
              </a:rPr>
              <a:t>添加文字</a:t>
            </a:r>
          </a:p>
        </p:txBody>
      </p:sp>
      <p:sp>
        <p:nvSpPr>
          <p:cNvPr id="26" name="文本框 9"/>
          <p:cNvSpPr txBox="1"/>
          <p:nvPr/>
        </p:nvSpPr>
        <p:spPr>
          <a:xfrm>
            <a:off x="5703522" y="3008870"/>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a:solidFill>
                  <a:schemeClr val="bg1"/>
                </a:solidFill>
                <a:latin typeface="微软雅黑" pitchFamily="34" charset="-122"/>
                <a:ea typeface="微软雅黑" pitchFamily="34" charset="-122"/>
              </a:rPr>
              <a:t>添加文字</a:t>
            </a:r>
          </a:p>
        </p:txBody>
      </p:sp>
      <p:sp>
        <p:nvSpPr>
          <p:cNvPr id="27" name="TextBox 26"/>
          <p:cNvSpPr txBox="1"/>
          <p:nvPr/>
        </p:nvSpPr>
        <p:spPr>
          <a:xfrm>
            <a:off x="2351490" y="2872266"/>
            <a:ext cx="902846" cy="246221"/>
          </a:xfrm>
          <a:prstGeom prst="rect">
            <a:avLst/>
          </a:prstGeom>
          <a:noFill/>
        </p:spPr>
        <p:txBody>
          <a:bodyPr wrap="square" lIns="0" tIns="0" rIns="0" bIns="0" rtlCol="0">
            <a:spAutoFit/>
          </a:bodyPr>
          <a:lstStyle/>
          <a:p>
            <a:r>
              <a:rPr lang="en-US" altLang="zh-CN" sz="1600" dirty="0" smtClean="0">
                <a:solidFill>
                  <a:schemeClr val="bg1"/>
                </a:solidFill>
                <a:latin typeface="微软雅黑" pitchFamily="34" charset="-122"/>
                <a:ea typeface="微软雅黑" pitchFamily="34" charset="-122"/>
              </a:rPr>
              <a:t>PART 2</a:t>
            </a:r>
            <a:endParaRPr lang="zh-CN" altLang="en-US" sz="1600" dirty="0" smtClean="0">
              <a:solidFill>
                <a:schemeClr val="bg1"/>
              </a:solidFill>
              <a:latin typeface="微软雅黑" pitchFamily="34" charset="-122"/>
              <a:ea typeface="微软雅黑" pitchFamily="34" charset="-122"/>
            </a:endParaRPr>
          </a:p>
        </p:txBody>
      </p:sp>
      <p:grpSp>
        <p:nvGrpSpPr>
          <p:cNvPr id="28" name="组合 27"/>
          <p:cNvGrpSpPr/>
          <p:nvPr/>
        </p:nvGrpSpPr>
        <p:grpSpPr>
          <a:xfrm>
            <a:off x="2240326" y="1919029"/>
            <a:ext cx="891796" cy="804056"/>
            <a:chOff x="5076056" y="2138335"/>
            <a:chExt cx="428348" cy="386204"/>
          </a:xfrm>
        </p:grpSpPr>
        <p:sp>
          <p:nvSpPr>
            <p:cNvPr id="29" name="Freeform 5"/>
            <p:cNvSpPr>
              <a:spLocks/>
            </p:cNvSpPr>
            <p:nvPr/>
          </p:nvSpPr>
          <p:spPr bwMode="auto">
            <a:xfrm>
              <a:off x="5076056"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30" name="KSO_Shape"/>
            <p:cNvSpPr>
              <a:spLocks/>
            </p:cNvSpPr>
            <p:nvPr/>
          </p:nvSpPr>
          <p:spPr bwMode="auto">
            <a:xfrm>
              <a:off x="5175472" y="2244479"/>
              <a:ext cx="229514" cy="195468"/>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rgbClr val="0070C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200" advTm="0">
        <p14:prism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par>
                                <p:cTn id="8" presetID="22" presetClass="entr" presetSubtype="4"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wipe(down)">
                                      <p:cBhvr>
                                        <p:cTn id="10" dur="500"/>
                                        <p:tgtEl>
                                          <p:spTgt spid="19"/>
                                        </p:tgtEl>
                                      </p:cBhvr>
                                    </p:animEffect>
                                  </p:childTnLst>
                                </p:cTn>
                              </p:par>
                            </p:childTnLst>
                          </p:cTn>
                        </p:par>
                        <p:par>
                          <p:cTn id="11" fill="hold">
                            <p:stCondLst>
                              <p:cond delay="500"/>
                            </p:stCondLst>
                            <p:childTnLst>
                              <p:par>
                                <p:cTn id="12" presetID="12" presetClass="entr" presetSubtype="2" fill="hold" nodeType="afterEffect">
                                  <p:stCondLst>
                                    <p:cond delay="0"/>
                                  </p:stCondLst>
                                  <p:childTnLst>
                                    <p:set>
                                      <p:cBhvr>
                                        <p:cTn id="13" dur="1" fill="hold">
                                          <p:stCondLst>
                                            <p:cond delay="0"/>
                                          </p:stCondLst>
                                        </p:cTn>
                                        <p:tgtEl>
                                          <p:spTgt spid="28"/>
                                        </p:tgtEl>
                                        <p:attrNameLst>
                                          <p:attrName>style.visibility</p:attrName>
                                        </p:attrNameLst>
                                      </p:cBhvr>
                                      <p:to>
                                        <p:strVal val="visible"/>
                                      </p:to>
                                    </p:set>
                                    <p:anim calcmode="lin" valueType="num">
                                      <p:cBhvr additive="base">
                                        <p:cTn id="14" dur="500"/>
                                        <p:tgtEl>
                                          <p:spTgt spid="28"/>
                                        </p:tgtEl>
                                        <p:attrNameLst>
                                          <p:attrName>ppt_x</p:attrName>
                                        </p:attrNameLst>
                                      </p:cBhvr>
                                      <p:tavLst>
                                        <p:tav tm="0">
                                          <p:val>
                                            <p:strVal val="#ppt_x+#ppt_w*1.125000"/>
                                          </p:val>
                                        </p:tav>
                                        <p:tav tm="100000">
                                          <p:val>
                                            <p:strVal val="#ppt_x"/>
                                          </p:val>
                                        </p:tav>
                                      </p:tavLst>
                                    </p:anim>
                                    <p:animEffect transition="in" filter="wipe(left)">
                                      <p:cBhvr>
                                        <p:cTn id="15" dur="500"/>
                                        <p:tgtEl>
                                          <p:spTgt spid="28"/>
                                        </p:tgtEl>
                                      </p:cBhvr>
                                    </p:animEffect>
                                  </p:childTnLst>
                                </p:cTn>
                              </p:par>
                              <p:par>
                                <p:cTn id="16" presetID="12" presetClass="entr" presetSubtype="8" fill="hold" grpId="0" nodeType="with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additive="base">
                                        <p:cTn id="18" dur="500"/>
                                        <p:tgtEl>
                                          <p:spTgt spid="18"/>
                                        </p:tgtEl>
                                        <p:attrNameLst>
                                          <p:attrName>ppt_x</p:attrName>
                                        </p:attrNameLst>
                                      </p:cBhvr>
                                      <p:tavLst>
                                        <p:tav tm="0">
                                          <p:val>
                                            <p:strVal val="#ppt_x-#ppt_w*1.125000"/>
                                          </p:val>
                                        </p:tav>
                                        <p:tav tm="100000">
                                          <p:val>
                                            <p:strVal val="#ppt_x"/>
                                          </p:val>
                                        </p:tav>
                                      </p:tavLst>
                                    </p:anim>
                                    <p:animEffect transition="in" filter="wipe(right)">
                                      <p:cBhvr>
                                        <p:cTn id="19" dur="500"/>
                                        <p:tgtEl>
                                          <p:spTgt spid="18"/>
                                        </p:tgtEl>
                                      </p:cBhvr>
                                    </p:animEffect>
                                  </p:childTnLst>
                                </p:cTn>
                              </p:par>
                            </p:childTnLst>
                          </p:cTn>
                        </p:par>
                        <p:par>
                          <p:cTn id="20" fill="hold">
                            <p:stCondLst>
                              <p:cond delay="1000"/>
                            </p:stCondLst>
                            <p:childTnLst>
                              <p:par>
                                <p:cTn id="21" presetID="47" presetClass="entr" presetSubtype="0" fill="hold" grpId="0"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500"/>
                                        <p:tgtEl>
                                          <p:spTgt spid="27"/>
                                        </p:tgtEl>
                                      </p:cBhvr>
                                    </p:animEffect>
                                    <p:anim calcmode="lin" valueType="num">
                                      <p:cBhvr>
                                        <p:cTn id="24" dur="500" fill="hold"/>
                                        <p:tgtEl>
                                          <p:spTgt spid="27"/>
                                        </p:tgtEl>
                                        <p:attrNameLst>
                                          <p:attrName>ppt_x</p:attrName>
                                        </p:attrNameLst>
                                      </p:cBhvr>
                                      <p:tavLst>
                                        <p:tav tm="0">
                                          <p:val>
                                            <p:strVal val="#ppt_x"/>
                                          </p:val>
                                        </p:tav>
                                        <p:tav tm="100000">
                                          <p:val>
                                            <p:strVal val="#ppt_x"/>
                                          </p:val>
                                        </p:tav>
                                      </p:tavLst>
                                    </p:anim>
                                    <p:anim calcmode="lin" valueType="num">
                                      <p:cBhvr>
                                        <p:cTn id="25" dur="500" fill="hold"/>
                                        <p:tgtEl>
                                          <p:spTgt spid="27"/>
                                        </p:tgtEl>
                                        <p:attrNameLst>
                                          <p:attrName>ppt_y</p:attrName>
                                        </p:attrNameLst>
                                      </p:cBhvr>
                                      <p:tavLst>
                                        <p:tav tm="0">
                                          <p:val>
                                            <p:strVal val="#ppt_y-.1"/>
                                          </p:val>
                                        </p:tav>
                                        <p:tav tm="100000">
                                          <p:val>
                                            <p:strVal val="#ppt_y"/>
                                          </p:val>
                                        </p:tav>
                                      </p:tavLst>
                                    </p:anim>
                                  </p:childTnLst>
                                </p:cTn>
                              </p:par>
                            </p:childTnLst>
                          </p:cTn>
                        </p:par>
                        <p:par>
                          <p:cTn id="26" fill="hold">
                            <p:stCondLst>
                              <p:cond delay="1500"/>
                            </p:stCondLst>
                            <p:childTnLst>
                              <p:par>
                                <p:cTn id="27" presetID="2" presetClass="entr" presetSubtype="4"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additive="base">
                                        <p:cTn id="29" dur="500" fill="hold"/>
                                        <p:tgtEl>
                                          <p:spTgt spid="20"/>
                                        </p:tgtEl>
                                        <p:attrNameLst>
                                          <p:attrName>ppt_x</p:attrName>
                                        </p:attrNameLst>
                                      </p:cBhvr>
                                      <p:tavLst>
                                        <p:tav tm="0">
                                          <p:val>
                                            <p:strVal val="#ppt_x"/>
                                          </p:val>
                                        </p:tav>
                                        <p:tav tm="100000">
                                          <p:val>
                                            <p:strVal val="#ppt_x"/>
                                          </p:val>
                                        </p:tav>
                                      </p:tavLst>
                                    </p:anim>
                                    <p:anim calcmode="lin" valueType="num">
                                      <p:cBhvr additive="base">
                                        <p:cTn id="30" dur="500" fill="hold"/>
                                        <p:tgtEl>
                                          <p:spTgt spid="20"/>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200"/>
                                  </p:stCondLst>
                                  <p:childTnLst>
                                    <p:set>
                                      <p:cBhvr>
                                        <p:cTn id="32" dur="1" fill="hold">
                                          <p:stCondLst>
                                            <p:cond delay="0"/>
                                          </p:stCondLst>
                                        </p:cTn>
                                        <p:tgtEl>
                                          <p:spTgt spid="21"/>
                                        </p:tgtEl>
                                        <p:attrNameLst>
                                          <p:attrName>style.visibility</p:attrName>
                                        </p:attrNameLst>
                                      </p:cBhvr>
                                      <p:to>
                                        <p:strVal val="visible"/>
                                      </p:to>
                                    </p:set>
                                    <p:anim calcmode="lin" valueType="num">
                                      <p:cBhvr additive="base">
                                        <p:cTn id="33" dur="500" fill="hold"/>
                                        <p:tgtEl>
                                          <p:spTgt spid="21"/>
                                        </p:tgtEl>
                                        <p:attrNameLst>
                                          <p:attrName>ppt_x</p:attrName>
                                        </p:attrNameLst>
                                      </p:cBhvr>
                                      <p:tavLst>
                                        <p:tav tm="0">
                                          <p:val>
                                            <p:strVal val="#ppt_x"/>
                                          </p:val>
                                        </p:tav>
                                        <p:tav tm="100000">
                                          <p:val>
                                            <p:strVal val="#ppt_x"/>
                                          </p:val>
                                        </p:tav>
                                      </p:tavLst>
                                    </p:anim>
                                    <p:anim calcmode="lin" valueType="num">
                                      <p:cBhvr additive="base">
                                        <p:cTn id="34" dur="500" fill="hold"/>
                                        <p:tgtEl>
                                          <p:spTgt spid="21"/>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400"/>
                                  </p:stCondLst>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500" fill="hold"/>
                                        <p:tgtEl>
                                          <p:spTgt spid="22"/>
                                        </p:tgtEl>
                                        <p:attrNameLst>
                                          <p:attrName>ppt_x</p:attrName>
                                        </p:attrNameLst>
                                      </p:cBhvr>
                                      <p:tavLst>
                                        <p:tav tm="0">
                                          <p:val>
                                            <p:strVal val="#ppt_x"/>
                                          </p:val>
                                        </p:tav>
                                        <p:tav tm="100000">
                                          <p:val>
                                            <p:strVal val="#ppt_x"/>
                                          </p:val>
                                        </p:tav>
                                      </p:tavLst>
                                    </p:anim>
                                    <p:anim calcmode="lin" valueType="num">
                                      <p:cBhvr additive="base">
                                        <p:cTn id="38" dur="500" fill="hold"/>
                                        <p:tgtEl>
                                          <p:spTgt spid="22"/>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600"/>
                                  </p:stCondLst>
                                  <p:childTnLst>
                                    <p:set>
                                      <p:cBhvr>
                                        <p:cTn id="40" dur="1" fill="hold">
                                          <p:stCondLst>
                                            <p:cond delay="0"/>
                                          </p:stCondLst>
                                        </p:cTn>
                                        <p:tgtEl>
                                          <p:spTgt spid="23"/>
                                        </p:tgtEl>
                                        <p:attrNameLst>
                                          <p:attrName>style.visibility</p:attrName>
                                        </p:attrNameLst>
                                      </p:cBhvr>
                                      <p:to>
                                        <p:strVal val="visible"/>
                                      </p:to>
                                    </p:set>
                                    <p:anim calcmode="lin" valueType="num">
                                      <p:cBhvr additive="base">
                                        <p:cTn id="41" dur="500" fill="hold"/>
                                        <p:tgtEl>
                                          <p:spTgt spid="23"/>
                                        </p:tgtEl>
                                        <p:attrNameLst>
                                          <p:attrName>ppt_x</p:attrName>
                                        </p:attrNameLst>
                                      </p:cBhvr>
                                      <p:tavLst>
                                        <p:tav tm="0">
                                          <p:val>
                                            <p:strVal val="#ppt_x"/>
                                          </p:val>
                                        </p:tav>
                                        <p:tav tm="100000">
                                          <p:val>
                                            <p:strVal val="#ppt_x"/>
                                          </p:val>
                                        </p:tav>
                                      </p:tavLst>
                                    </p:anim>
                                    <p:anim calcmode="lin" valueType="num">
                                      <p:cBhvr additive="base">
                                        <p:cTn id="42" dur="500" fill="hold"/>
                                        <p:tgtEl>
                                          <p:spTgt spid="23"/>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200"/>
                                  </p:stCondLst>
                                  <p:childTnLst>
                                    <p:set>
                                      <p:cBhvr>
                                        <p:cTn id="44" dur="1" fill="hold">
                                          <p:stCondLst>
                                            <p:cond delay="0"/>
                                          </p:stCondLst>
                                        </p:cTn>
                                        <p:tgtEl>
                                          <p:spTgt spid="24"/>
                                        </p:tgtEl>
                                        <p:attrNameLst>
                                          <p:attrName>style.visibility</p:attrName>
                                        </p:attrNameLst>
                                      </p:cBhvr>
                                      <p:to>
                                        <p:strVal val="visible"/>
                                      </p:to>
                                    </p:set>
                                    <p:anim calcmode="lin" valueType="num">
                                      <p:cBhvr additive="base">
                                        <p:cTn id="45" dur="500" fill="hold"/>
                                        <p:tgtEl>
                                          <p:spTgt spid="24"/>
                                        </p:tgtEl>
                                        <p:attrNameLst>
                                          <p:attrName>ppt_x</p:attrName>
                                        </p:attrNameLst>
                                      </p:cBhvr>
                                      <p:tavLst>
                                        <p:tav tm="0">
                                          <p:val>
                                            <p:strVal val="#ppt_x"/>
                                          </p:val>
                                        </p:tav>
                                        <p:tav tm="100000">
                                          <p:val>
                                            <p:strVal val="#ppt_x"/>
                                          </p:val>
                                        </p:tav>
                                      </p:tavLst>
                                    </p:anim>
                                    <p:anim calcmode="lin" valueType="num">
                                      <p:cBhvr additive="base">
                                        <p:cTn id="46" dur="500" fill="hold"/>
                                        <p:tgtEl>
                                          <p:spTgt spid="24"/>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400"/>
                                  </p:stCondLst>
                                  <p:childTnLst>
                                    <p:set>
                                      <p:cBhvr>
                                        <p:cTn id="48" dur="1" fill="hold">
                                          <p:stCondLst>
                                            <p:cond delay="0"/>
                                          </p:stCondLst>
                                        </p:cTn>
                                        <p:tgtEl>
                                          <p:spTgt spid="25"/>
                                        </p:tgtEl>
                                        <p:attrNameLst>
                                          <p:attrName>style.visibility</p:attrName>
                                        </p:attrNameLst>
                                      </p:cBhvr>
                                      <p:to>
                                        <p:strVal val="visible"/>
                                      </p:to>
                                    </p:set>
                                    <p:anim calcmode="lin" valueType="num">
                                      <p:cBhvr additive="base">
                                        <p:cTn id="49" dur="500" fill="hold"/>
                                        <p:tgtEl>
                                          <p:spTgt spid="25"/>
                                        </p:tgtEl>
                                        <p:attrNameLst>
                                          <p:attrName>ppt_x</p:attrName>
                                        </p:attrNameLst>
                                      </p:cBhvr>
                                      <p:tavLst>
                                        <p:tav tm="0">
                                          <p:val>
                                            <p:strVal val="#ppt_x"/>
                                          </p:val>
                                        </p:tav>
                                        <p:tav tm="100000">
                                          <p:val>
                                            <p:strVal val="#ppt_x"/>
                                          </p:val>
                                        </p:tav>
                                      </p:tavLst>
                                    </p:anim>
                                    <p:anim calcmode="lin" valueType="num">
                                      <p:cBhvr additive="base">
                                        <p:cTn id="50" dur="500" fill="hold"/>
                                        <p:tgtEl>
                                          <p:spTgt spid="25"/>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600"/>
                                  </p:stCondLst>
                                  <p:childTnLst>
                                    <p:set>
                                      <p:cBhvr>
                                        <p:cTn id="52" dur="1" fill="hold">
                                          <p:stCondLst>
                                            <p:cond delay="0"/>
                                          </p:stCondLst>
                                        </p:cTn>
                                        <p:tgtEl>
                                          <p:spTgt spid="26"/>
                                        </p:tgtEl>
                                        <p:attrNameLst>
                                          <p:attrName>style.visibility</p:attrName>
                                        </p:attrNameLst>
                                      </p:cBhvr>
                                      <p:to>
                                        <p:strVal val="visible"/>
                                      </p:to>
                                    </p:set>
                                    <p:anim calcmode="lin" valueType="num">
                                      <p:cBhvr additive="base">
                                        <p:cTn id="53" dur="500" fill="hold"/>
                                        <p:tgtEl>
                                          <p:spTgt spid="26"/>
                                        </p:tgtEl>
                                        <p:attrNameLst>
                                          <p:attrName>ppt_x</p:attrName>
                                        </p:attrNameLst>
                                      </p:cBhvr>
                                      <p:tavLst>
                                        <p:tav tm="0">
                                          <p:val>
                                            <p:strVal val="#ppt_x"/>
                                          </p:val>
                                        </p:tav>
                                        <p:tav tm="100000">
                                          <p:val>
                                            <p:strVal val="#ppt_x"/>
                                          </p:val>
                                        </p:tav>
                                      </p:tavLst>
                                    </p:anim>
                                    <p:anim calcmode="lin" valueType="num">
                                      <p:cBhvr additive="base">
                                        <p:cTn id="54"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8" grpId="0"/>
      <p:bldP spid="20" grpId="0"/>
      <p:bldP spid="21" grpId="0"/>
      <p:bldP spid="22" grpId="0"/>
      <p:bldP spid="23" grpId="0"/>
      <p:bldP spid="24" grpId="0"/>
      <p:bldP spid="25" grpId="0"/>
      <p:bldP spid="26" grpId="0"/>
      <p:bldP spid="2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肘形连接符 17"/>
          <p:cNvCxnSpPr/>
          <p:nvPr/>
        </p:nvCxnSpPr>
        <p:spPr>
          <a:xfrm flipH="1" flipV="1">
            <a:off x="4873178" y="1363141"/>
            <a:ext cx="2826544" cy="409575"/>
          </a:xfrm>
          <a:prstGeom prst="bentConnector3">
            <a:avLst>
              <a:gd name="adj1" fmla="val 218"/>
            </a:avLst>
          </a:prstGeom>
          <a:ln w="19050">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9" name="肘形连接符 18"/>
          <p:cNvCxnSpPr/>
          <p:nvPr/>
        </p:nvCxnSpPr>
        <p:spPr>
          <a:xfrm flipH="1">
            <a:off x="4873178" y="3933700"/>
            <a:ext cx="2826544" cy="409575"/>
          </a:xfrm>
          <a:prstGeom prst="bentConnector3">
            <a:avLst>
              <a:gd name="adj1" fmla="val 218"/>
            </a:avLst>
          </a:prstGeom>
          <a:ln w="19050">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0" name="肘形连接符 19"/>
          <p:cNvCxnSpPr/>
          <p:nvPr/>
        </p:nvCxnSpPr>
        <p:spPr>
          <a:xfrm flipV="1">
            <a:off x="1685875" y="1363141"/>
            <a:ext cx="2726531" cy="409575"/>
          </a:xfrm>
          <a:prstGeom prst="bentConnector3">
            <a:avLst>
              <a:gd name="adj1" fmla="val 218"/>
            </a:avLst>
          </a:prstGeom>
          <a:ln w="19050">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1" name="肘形连接符 20"/>
          <p:cNvCxnSpPr/>
          <p:nvPr/>
        </p:nvCxnSpPr>
        <p:spPr>
          <a:xfrm>
            <a:off x="1685875" y="3933700"/>
            <a:ext cx="2726531" cy="409575"/>
          </a:xfrm>
          <a:prstGeom prst="bentConnector3">
            <a:avLst>
              <a:gd name="adj1" fmla="val 218"/>
            </a:avLst>
          </a:prstGeom>
          <a:ln w="19050">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2" name="文本框 5"/>
          <p:cNvSpPr txBox="1"/>
          <p:nvPr/>
        </p:nvSpPr>
        <p:spPr>
          <a:xfrm>
            <a:off x="2254993" y="3664619"/>
            <a:ext cx="2157413" cy="528638"/>
          </a:xfrm>
          <a:prstGeom prst="rect">
            <a:avLst/>
          </a:prstGeom>
        </p:spPr>
        <p:txBody>
          <a:bodyPr lIns="68580" tIns="34290" rIns="68580" bIns="34290"/>
          <a:lstStyle>
            <a:lvl1pPr indent="0">
              <a:lnSpc>
                <a:spcPct val="150000"/>
              </a:lnSpc>
              <a:spcBef>
                <a:spcPct val="30000"/>
              </a:spcBef>
              <a:buFont typeface="Arial" panose="020B0604020202020204" pitchFamily="34" charset="0"/>
              <a:buNone/>
              <a:defRPr lang="zh-CN">
                <a:solidFill>
                  <a:schemeClr val="bg1"/>
                </a:solidFill>
                <a:latin typeface="Microsoft YaHei UI" panose="020B0503020204020204" pitchFamily="34" charset="-122"/>
                <a:ea typeface="Microsoft YaHei UI" panose="020B0503020204020204" pitchFamily="34" charset="-122"/>
              </a:defRPr>
            </a:lvl1pPr>
            <a:lvl2pPr indent="0">
              <a:lnSpc>
                <a:spcPct val="90000"/>
              </a:lnSpc>
              <a:spcBef>
                <a:spcPct val="30000"/>
              </a:spcBef>
              <a:buFont typeface="Arial" panose="020B0604020202020204" pitchFamily="34" charset="0"/>
              <a:buNone/>
              <a:defRPr lang="zh-CN"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lang="zh-CN">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lang="zh-CN" sz="1600"/>
            </a:lvl6pPr>
            <a:lvl7pPr indent="0">
              <a:lnSpc>
                <a:spcPct val="90000"/>
              </a:lnSpc>
              <a:spcBef>
                <a:spcPct val="30000"/>
              </a:spcBef>
              <a:buFont typeface="Arial" panose="020B0604020202020204" pitchFamily="34" charset="0"/>
              <a:buNone/>
              <a:defRPr lang="zh-CN" sz="1600"/>
            </a:lvl7pPr>
            <a:lvl8pPr indent="0">
              <a:lnSpc>
                <a:spcPct val="90000"/>
              </a:lnSpc>
              <a:spcBef>
                <a:spcPct val="30000"/>
              </a:spcBef>
              <a:buFont typeface="Arial" panose="020B0604020202020204" pitchFamily="34" charset="0"/>
              <a:buNone/>
              <a:defRPr lang="zh-CN" sz="1600"/>
            </a:lvl8pPr>
            <a:lvl9pPr indent="0">
              <a:lnSpc>
                <a:spcPct val="90000"/>
              </a:lnSpc>
              <a:spcBef>
                <a:spcPct val="30000"/>
              </a:spcBef>
              <a:buFont typeface="Arial" panose="020B0604020202020204" pitchFamily="34" charset="0"/>
              <a:buNone/>
              <a:defRPr lang="zh-CN" sz="1600"/>
            </a:lvl9pPr>
          </a:lstStyle>
          <a:p>
            <a:pPr defTabSz="685749" fontAlgn="auto">
              <a:lnSpc>
                <a:spcPct val="120000"/>
              </a:lnSpc>
              <a:spcBef>
                <a:spcPct val="0"/>
              </a:spcBef>
              <a:spcAft>
                <a:spcPts val="0"/>
              </a:spcAft>
              <a:defRPr/>
            </a:pPr>
            <a:r>
              <a:rPr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在此录入上述图表的描述说明，在此录入上述图表的描述说明，在此录入上述图表的描述说明。</a:t>
            </a:r>
          </a:p>
        </p:txBody>
      </p:sp>
      <p:sp>
        <p:nvSpPr>
          <p:cNvPr id="23" name="文本框 6"/>
          <p:cNvSpPr txBox="1"/>
          <p:nvPr/>
        </p:nvSpPr>
        <p:spPr>
          <a:xfrm>
            <a:off x="2250231" y="4359944"/>
            <a:ext cx="907256" cy="300038"/>
          </a:xfrm>
          <a:prstGeom prst="rect">
            <a:avLst/>
          </a:prstGeom>
          <a:noFill/>
        </p:spPr>
        <p:txBody>
          <a:bodyPr wrap="none" lIns="68580" tIns="34290" rIns="68580" bIns="34290">
            <a:spAutoFit/>
          </a:bodyPr>
          <a:lstStyle/>
          <a:p>
            <a:pPr defTabSz="685749" fontAlgn="auto">
              <a:spcBef>
                <a:spcPts val="0"/>
              </a:spcBef>
              <a:spcAft>
                <a:spcPts val="0"/>
              </a:spcAft>
              <a:defRPr/>
            </a:pPr>
            <a:r>
              <a:rPr lang="zh-CN" altLang="en-US" sz="1500" b="1" dirty="0">
                <a:solidFill>
                  <a:schemeClr val="tx1">
                    <a:lumMod val="65000"/>
                    <a:lumOff val="35000"/>
                  </a:schemeClr>
                </a:solidFill>
                <a:latin typeface="微软雅黑" panose="020B0503020204020204" pitchFamily="34" charset="-122"/>
                <a:ea typeface="微软雅黑" panose="020B0503020204020204" pitchFamily="34" charset="-122"/>
              </a:rPr>
              <a:t>时间管理</a:t>
            </a:r>
          </a:p>
        </p:txBody>
      </p:sp>
      <p:grpSp>
        <p:nvGrpSpPr>
          <p:cNvPr id="24" name="组合 23"/>
          <p:cNvGrpSpPr>
            <a:grpSpLocks/>
          </p:cNvGrpSpPr>
          <p:nvPr/>
        </p:nvGrpSpPr>
        <p:grpSpPr bwMode="auto">
          <a:xfrm>
            <a:off x="1163191" y="2910953"/>
            <a:ext cx="1008459" cy="1009650"/>
            <a:chOff x="1854558" y="3854906"/>
            <a:chExt cx="1403797" cy="1403797"/>
          </a:xfrm>
        </p:grpSpPr>
        <p:sp>
          <p:nvSpPr>
            <p:cNvPr id="25" name="椭圆 24"/>
            <p:cNvSpPr/>
            <p:nvPr/>
          </p:nvSpPr>
          <p:spPr>
            <a:xfrm>
              <a:off x="1854558" y="3854906"/>
              <a:ext cx="1403797" cy="1403797"/>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000">
                <a:latin typeface="微软雅黑" panose="020B0503020204020204" pitchFamily="34" charset="-122"/>
                <a:ea typeface="微软雅黑" panose="020B0503020204020204" pitchFamily="34" charset="-122"/>
              </a:endParaRPr>
            </a:p>
          </p:txBody>
        </p:sp>
        <p:grpSp>
          <p:nvGrpSpPr>
            <p:cNvPr id="26" name="组合 25"/>
            <p:cNvGrpSpPr/>
            <p:nvPr/>
          </p:nvGrpSpPr>
          <p:grpSpPr>
            <a:xfrm>
              <a:off x="2340694" y="4217787"/>
              <a:ext cx="392888" cy="661931"/>
              <a:chOff x="6982613" y="4660429"/>
              <a:chExt cx="292099" cy="492124"/>
            </a:xfrm>
            <a:solidFill>
              <a:schemeClr val="bg1">
                <a:lumMod val="95000"/>
              </a:schemeClr>
            </a:solidFill>
          </p:grpSpPr>
          <p:sp>
            <p:nvSpPr>
              <p:cNvPr id="27" name="Freeform 15"/>
              <p:cNvSpPr>
                <a:spLocks noEditPoints="1"/>
              </p:cNvSpPr>
              <p:nvPr/>
            </p:nvSpPr>
            <p:spPr bwMode="auto">
              <a:xfrm>
                <a:off x="6982613" y="4660429"/>
                <a:ext cx="292099" cy="492124"/>
              </a:xfrm>
              <a:custGeom>
                <a:avLst/>
                <a:gdLst>
                  <a:gd name="T0" fmla="*/ 0 w 166"/>
                  <a:gd name="T1" fmla="*/ 444500 h 280"/>
                  <a:gd name="T2" fmla="*/ 263525 w 166"/>
                  <a:gd name="T3" fmla="*/ 444500 h 280"/>
                  <a:gd name="T4" fmla="*/ 263525 w 166"/>
                  <a:gd name="T5" fmla="*/ 425450 h 280"/>
                  <a:gd name="T6" fmla="*/ 263525 w 166"/>
                  <a:gd name="T7" fmla="*/ 425450 h 280"/>
                  <a:gd name="T8" fmla="*/ 260350 w 166"/>
                  <a:gd name="T9" fmla="*/ 419100 h 280"/>
                  <a:gd name="T10" fmla="*/ 254000 w 166"/>
                  <a:gd name="T11" fmla="*/ 415925 h 280"/>
                  <a:gd name="T12" fmla="*/ 9525 w 166"/>
                  <a:gd name="T13" fmla="*/ 415925 h 280"/>
                  <a:gd name="T14" fmla="*/ 9525 w 166"/>
                  <a:gd name="T15" fmla="*/ 415925 h 280"/>
                  <a:gd name="T16" fmla="*/ 3175 w 166"/>
                  <a:gd name="T17" fmla="*/ 419100 h 280"/>
                  <a:gd name="T18" fmla="*/ 0 w 166"/>
                  <a:gd name="T19" fmla="*/ 425450 h 280"/>
                  <a:gd name="T20" fmla="*/ 0 w 166"/>
                  <a:gd name="T21" fmla="*/ 444500 h 280"/>
                  <a:gd name="T22" fmla="*/ 0 w 166"/>
                  <a:gd name="T23" fmla="*/ 444500 h 280"/>
                  <a:gd name="T24" fmla="*/ 0 w 166"/>
                  <a:gd name="T25" fmla="*/ 0 h 280"/>
                  <a:gd name="T26" fmla="*/ 263525 w 166"/>
                  <a:gd name="T27" fmla="*/ 0 h 280"/>
                  <a:gd name="T28" fmla="*/ 263525 w 166"/>
                  <a:gd name="T29" fmla="*/ 19050 h 280"/>
                  <a:gd name="T30" fmla="*/ 263525 w 166"/>
                  <a:gd name="T31" fmla="*/ 19050 h 280"/>
                  <a:gd name="T32" fmla="*/ 260350 w 166"/>
                  <a:gd name="T33" fmla="*/ 25400 h 280"/>
                  <a:gd name="T34" fmla="*/ 254000 w 166"/>
                  <a:gd name="T35" fmla="*/ 28575 h 280"/>
                  <a:gd name="T36" fmla="*/ 9525 w 166"/>
                  <a:gd name="T37" fmla="*/ 28575 h 280"/>
                  <a:gd name="T38" fmla="*/ 9525 w 166"/>
                  <a:gd name="T39" fmla="*/ 28575 h 280"/>
                  <a:gd name="T40" fmla="*/ 3175 w 166"/>
                  <a:gd name="T41" fmla="*/ 25400 h 280"/>
                  <a:gd name="T42" fmla="*/ 0 w 166"/>
                  <a:gd name="T43" fmla="*/ 19050 h 280"/>
                  <a:gd name="T44" fmla="*/ 0 w 166"/>
                  <a:gd name="T45" fmla="*/ 0 h 2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66"/>
                  <a:gd name="T70" fmla="*/ 0 h 280"/>
                  <a:gd name="T71" fmla="*/ 166 w 166"/>
                  <a:gd name="T72" fmla="*/ 280 h 28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66" h="280">
                    <a:moveTo>
                      <a:pt x="0" y="280"/>
                    </a:moveTo>
                    <a:lnTo>
                      <a:pt x="166" y="280"/>
                    </a:lnTo>
                    <a:lnTo>
                      <a:pt x="166" y="268"/>
                    </a:lnTo>
                    <a:lnTo>
                      <a:pt x="164" y="264"/>
                    </a:lnTo>
                    <a:lnTo>
                      <a:pt x="160" y="262"/>
                    </a:lnTo>
                    <a:lnTo>
                      <a:pt x="6" y="262"/>
                    </a:lnTo>
                    <a:lnTo>
                      <a:pt x="2" y="264"/>
                    </a:lnTo>
                    <a:lnTo>
                      <a:pt x="0" y="268"/>
                    </a:lnTo>
                    <a:lnTo>
                      <a:pt x="0" y="280"/>
                    </a:lnTo>
                    <a:close/>
                    <a:moveTo>
                      <a:pt x="0" y="0"/>
                    </a:moveTo>
                    <a:lnTo>
                      <a:pt x="166" y="0"/>
                    </a:lnTo>
                    <a:lnTo>
                      <a:pt x="166" y="12"/>
                    </a:lnTo>
                    <a:lnTo>
                      <a:pt x="164" y="16"/>
                    </a:lnTo>
                    <a:lnTo>
                      <a:pt x="160" y="18"/>
                    </a:lnTo>
                    <a:lnTo>
                      <a:pt x="6" y="18"/>
                    </a:lnTo>
                    <a:lnTo>
                      <a:pt x="2" y="16"/>
                    </a:lnTo>
                    <a:lnTo>
                      <a:pt x="0" y="12"/>
                    </a:lnTo>
                    <a:lnTo>
                      <a:pt x="0" y="0"/>
                    </a:lnTo>
                    <a:close/>
                  </a:path>
                </a:pathLst>
              </a:custGeom>
              <a:grpFill/>
              <a:ln w="9525">
                <a:noFill/>
                <a:round/>
                <a:headEnd/>
                <a:tailEnd/>
              </a:ln>
            </p:spPr>
            <p:txBody>
              <a:bodyPr/>
              <a:lstStyle/>
              <a:p>
                <a:pPr defTabSz="685749" fontAlgn="auto">
                  <a:spcBef>
                    <a:spcPts val="0"/>
                  </a:spcBef>
                  <a:spcAft>
                    <a:spcPts val="0"/>
                  </a:spcAft>
                  <a:defRPr/>
                </a:pPr>
                <a:endParaRPr lang="en-US" sz="1800" kern="0" dirty="0">
                  <a:solidFill>
                    <a:sysClr val="windowText" lastClr="000000"/>
                  </a:solidFill>
                  <a:latin typeface="微软雅黑" panose="020B0503020204020204" pitchFamily="34" charset="-122"/>
                  <a:ea typeface="微软雅黑" panose="020B0503020204020204" pitchFamily="34" charset="-122"/>
                </a:endParaRPr>
              </a:p>
            </p:txBody>
          </p:sp>
          <p:sp>
            <p:nvSpPr>
              <p:cNvPr id="28" name="Freeform 16"/>
              <p:cNvSpPr>
                <a:spLocks noEditPoints="1"/>
              </p:cNvSpPr>
              <p:nvPr/>
            </p:nvSpPr>
            <p:spPr bwMode="auto">
              <a:xfrm>
                <a:off x="7006425" y="4706468"/>
                <a:ext cx="244476" cy="400050"/>
              </a:xfrm>
              <a:custGeom>
                <a:avLst/>
                <a:gdLst>
                  <a:gd name="T0" fmla="*/ 22225 w 138"/>
                  <a:gd name="T1" fmla="*/ 79375 h 228"/>
                  <a:gd name="T2" fmla="*/ 22225 w 138"/>
                  <a:gd name="T3" fmla="*/ 92075 h 228"/>
                  <a:gd name="T4" fmla="*/ 31750 w 138"/>
                  <a:gd name="T5" fmla="*/ 111125 h 228"/>
                  <a:gd name="T6" fmla="*/ 76200 w 138"/>
                  <a:gd name="T7" fmla="*/ 152400 h 228"/>
                  <a:gd name="T8" fmla="*/ 88900 w 138"/>
                  <a:gd name="T9" fmla="*/ 165100 h 228"/>
                  <a:gd name="T10" fmla="*/ 92075 w 138"/>
                  <a:gd name="T11" fmla="*/ 180975 h 228"/>
                  <a:gd name="T12" fmla="*/ 76200 w 138"/>
                  <a:gd name="T13" fmla="*/ 209550 h 228"/>
                  <a:gd name="T14" fmla="*/ 38100 w 138"/>
                  <a:gd name="T15" fmla="*/ 241300 h 228"/>
                  <a:gd name="T16" fmla="*/ 25400 w 138"/>
                  <a:gd name="T17" fmla="*/ 257175 h 228"/>
                  <a:gd name="T18" fmla="*/ 22225 w 138"/>
                  <a:gd name="T19" fmla="*/ 279400 h 228"/>
                  <a:gd name="T20" fmla="*/ 0 w 138"/>
                  <a:gd name="T21" fmla="*/ 361950 h 228"/>
                  <a:gd name="T22" fmla="*/ 0 w 138"/>
                  <a:gd name="T23" fmla="*/ 273050 h 228"/>
                  <a:gd name="T24" fmla="*/ 3175 w 138"/>
                  <a:gd name="T25" fmla="*/ 244475 h 228"/>
                  <a:gd name="T26" fmla="*/ 22225 w 138"/>
                  <a:gd name="T27" fmla="*/ 225425 h 228"/>
                  <a:gd name="T28" fmla="*/ 57150 w 138"/>
                  <a:gd name="T29" fmla="*/ 193675 h 228"/>
                  <a:gd name="T30" fmla="*/ 66675 w 138"/>
                  <a:gd name="T31" fmla="*/ 180975 h 228"/>
                  <a:gd name="T32" fmla="*/ 57150 w 138"/>
                  <a:gd name="T33" fmla="*/ 168275 h 228"/>
                  <a:gd name="T34" fmla="*/ 22225 w 138"/>
                  <a:gd name="T35" fmla="*/ 136525 h 228"/>
                  <a:gd name="T36" fmla="*/ 3175 w 138"/>
                  <a:gd name="T37" fmla="*/ 114300 h 228"/>
                  <a:gd name="T38" fmla="*/ 0 w 138"/>
                  <a:gd name="T39" fmla="*/ 88900 h 228"/>
                  <a:gd name="T40" fmla="*/ 22225 w 138"/>
                  <a:gd name="T41" fmla="*/ 0 h 228"/>
                  <a:gd name="T42" fmla="*/ 196850 w 138"/>
                  <a:gd name="T43" fmla="*/ 361950 h 228"/>
                  <a:gd name="T44" fmla="*/ 196850 w 138"/>
                  <a:gd name="T45" fmla="*/ 279400 h 228"/>
                  <a:gd name="T46" fmla="*/ 193675 w 138"/>
                  <a:gd name="T47" fmla="*/ 257175 h 228"/>
                  <a:gd name="T48" fmla="*/ 180975 w 138"/>
                  <a:gd name="T49" fmla="*/ 241300 h 228"/>
                  <a:gd name="T50" fmla="*/ 142875 w 138"/>
                  <a:gd name="T51" fmla="*/ 209550 h 228"/>
                  <a:gd name="T52" fmla="*/ 127000 w 138"/>
                  <a:gd name="T53" fmla="*/ 180975 h 228"/>
                  <a:gd name="T54" fmla="*/ 130175 w 138"/>
                  <a:gd name="T55" fmla="*/ 165100 h 228"/>
                  <a:gd name="T56" fmla="*/ 180975 w 138"/>
                  <a:gd name="T57" fmla="*/ 120650 h 228"/>
                  <a:gd name="T58" fmla="*/ 187325 w 138"/>
                  <a:gd name="T59" fmla="*/ 111125 h 228"/>
                  <a:gd name="T60" fmla="*/ 196850 w 138"/>
                  <a:gd name="T61" fmla="*/ 92075 h 228"/>
                  <a:gd name="T62" fmla="*/ 196850 w 138"/>
                  <a:gd name="T63" fmla="*/ 0 h 228"/>
                  <a:gd name="T64" fmla="*/ 219075 w 138"/>
                  <a:gd name="T65" fmla="*/ 88900 h 228"/>
                  <a:gd name="T66" fmla="*/ 219075 w 138"/>
                  <a:gd name="T67" fmla="*/ 104775 h 228"/>
                  <a:gd name="T68" fmla="*/ 209550 w 138"/>
                  <a:gd name="T69" fmla="*/ 127000 h 228"/>
                  <a:gd name="T70" fmla="*/ 161925 w 138"/>
                  <a:gd name="T71" fmla="*/ 168275 h 228"/>
                  <a:gd name="T72" fmla="*/ 155575 w 138"/>
                  <a:gd name="T73" fmla="*/ 174625 h 228"/>
                  <a:gd name="T74" fmla="*/ 155575 w 138"/>
                  <a:gd name="T75" fmla="*/ 187325 h 228"/>
                  <a:gd name="T76" fmla="*/ 196850 w 138"/>
                  <a:gd name="T77" fmla="*/ 225425 h 228"/>
                  <a:gd name="T78" fmla="*/ 209550 w 138"/>
                  <a:gd name="T79" fmla="*/ 234950 h 228"/>
                  <a:gd name="T80" fmla="*/ 219075 w 138"/>
                  <a:gd name="T81" fmla="*/ 257175 h 228"/>
                  <a:gd name="T82" fmla="*/ 219075 w 138"/>
                  <a:gd name="T83" fmla="*/ 361950 h 22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38"/>
                  <a:gd name="T127" fmla="*/ 0 h 228"/>
                  <a:gd name="T128" fmla="*/ 138 w 138"/>
                  <a:gd name="T129" fmla="*/ 228 h 22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38" h="228">
                    <a:moveTo>
                      <a:pt x="14" y="0"/>
                    </a:moveTo>
                    <a:lnTo>
                      <a:pt x="14" y="50"/>
                    </a:lnTo>
                    <a:lnTo>
                      <a:pt x="14" y="58"/>
                    </a:lnTo>
                    <a:lnTo>
                      <a:pt x="16" y="66"/>
                    </a:lnTo>
                    <a:lnTo>
                      <a:pt x="20" y="70"/>
                    </a:lnTo>
                    <a:lnTo>
                      <a:pt x="24" y="76"/>
                    </a:lnTo>
                    <a:lnTo>
                      <a:pt x="48" y="96"/>
                    </a:lnTo>
                    <a:lnTo>
                      <a:pt x="56" y="104"/>
                    </a:lnTo>
                    <a:lnTo>
                      <a:pt x="58" y="110"/>
                    </a:lnTo>
                    <a:lnTo>
                      <a:pt x="58" y="114"/>
                    </a:lnTo>
                    <a:lnTo>
                      <a:pt x="56" y="122"/>
                    </a:lnTo>
                    <a:lnTo>
                      <a:pt x="48" y="132"/>
                    </a:lnTo>
                    <a:lnTo>
                      <a:pt x="24" y="152"/>
                    </a:lnTo>
                    <a:lnTo>
                      <a:pt x="20" y="156"/>
                    </a:lnTo>
                    <a:lnTo>
                      <a:pt x="16" y="162"/>
                    </a:lnTo>
                    <a:lnTo>
                      <a:pt x="14" y="168"/>
                    </a:lnTo>
                    <a:lnTo>
                      <a:pt x="14" y="176"/>
                    </a:lnTo>
                    <a:lnTo>
                      <a:pt x="14" y="228"/>
                    </a:lnTo>
                    <a:lnTo>
                      <a:pt x="0" y="228"/>
                    </a:lnTo>
                    <a:lnTo>
                      <a:pt x="0" y="172"/>
                    </a:lnTo>
                    <a:lnTo>
                      <a:pt x="0" y="162"/>
                    </a:lnTo>
                    <a:lnTo>
                      <a:pt x="2" y="154"/>
                    </a:lnTo>
                    <a:lnTo>
                      <a:pt x="8" y="148"/>
                    </a:lnTo>
                    <a:lnTo>
                      <a:pt x="14" y="142"/>
                    </a:lnTo>
                    <a:lnTo>
                      <a:pt x="36" y="122"/>
                    </a:lnTo>
                    <a:lnTo>
                      <a:pt x="40" y="118"/>
                    </a:lnTo>
                    <a:lnTo>
                      <a:pt x="42" y="114"/>
                    </a:lnTo>
                    <a:lnTo>
                      <a:pt x="40" y="110"/>
                    </a:lnTo>
                    <a:lnTo>
                      <a:pt x="36" y="106"/>
                    </a:lnTo>
                    <a:lnTo>
                      <a:pt x="14" y="86"/>
                    </a:lnTo>
                    <a:lnTo>
                      <a:pt x="8" y="80"/>
                    </a:lnTo>
                    <a:lnTo>
                      <a:pt x="2" y="72"/>
                    </a:lnTo>
                    <a:lnTo>
                      <a:pt x="0" y="66"/>
                    </a:lnTo>
                    <a:lnTo>
                      <a:pt x="0" y="56"/>
                    </a:lnTo>
                    <a:lnTo>
                      <a:pt x="0" y="0"/>
                    </a:lnTo>
                    <a:lnTo>
                      <a:pt x="14" y="0"/>
                    </a:lnTo>
                    <a:close/>
                    <a:moveTo>
                      <a:pt x="124" y="228"/>
                    </a:moveTo>
                    <a:lnTo>
                      <a:pt x="124" y="176"/>
                    </a:lnTo>
                    <a:lnTo>
                      <a:pt x="124" y="168"/>
                    </a:lnTo>
                    <a:lnTo>
                      <a:pt x="122" y="162"/>
                    </a:lnTo>
                    <a:lnTo>
                      <a:pt x="118" y="156"/>
                    </a:lnTo>
                    <a:lnTo>
                      <a:pt x="114" y="152"/>
                    </a:lnTo>
                    <a:lnTo>
                      <a:pt x="90" y="132"/>
                    </a:lnTo>
                    <a:lnTo>
                      <a:pt x="82" y="122"/>
                    </a:lnTo>
                    <a:lnTo>
                      <a:pt x="80" y="114"/>
                    </a:lnTo>
                    <a:lnTo>
                      <a:pt x="80" y="110"/>
                    </a:lnTo>
                    <a:lnTo>
                      <a:pt x="82" y="104"/>
                    </a:lnTo>
                    <a:lnTo>
                      <a:pt x="90" y="96"/>
                    </a:lnTo>
                    <a:lnTo>
                      <a:pt x="114" y="76"/>
                    </a:lnTo>
                    <a:lnTo>
                      <a:pt x="118" y="70"/>
                    </a:lnTo>
                    <a:lnTo>
                      <a:pt x="122" y="66"/>
                    </a:lnTo>
                    <a:lnTo>
                      <a:pt x="124" y="58"/>
                    </a:lnTo>
                    <a:lnTo>
                      <a:pt x="124" y="50"/>
                    </a:lnTo>
                    <a:lnTo>
                      <a:pt x="124" y="0"/>
                    </a:lnTo>
                    <a:lnTo>
                      <a:pt x="138" y="0"/>
                    </a:lnTo>
                    <a:lnTo>
                      <a:pt x="138" y="56"/>
                    </a:lnTo>
                    <a:lnTo>
                      <a:pt x="138" y="66"/>
                    </a:lnTo>
                    <a:lnTo>
                      <a:pt x="136" y="72"/>
                    </a:lnTo>
                    <a:lnTo>
                      <a:pt x="132" y="80"/>
                    </a:lnTo>
                    <a:lnTo>
                      <a:pt x="124" y="86"/>
                    </a:lnTo>
                    <a:lnTo>
                      <a:pt x="102" y="106"/>
                    </a:lnTo>
                    <a:lnTo>
                      <a:pt x="98" y="110"/>
                    </a:lnTo>
                    <a:lnTo>
                      <a:pt x="96" y="114"/>
                    </a:lnTo>
                    <a:lnTo>
                      <a:pt x="98" y="118"/>
                    </a:lnTo>
                    <a:lnTo>
                      <a:pt x="102" y="122"/>
                    </a:lnTo>
                    <a:lnTo>
                      <a:pt x="124" y="142"/>
                    </a:lnTo>
                    <a:lnTo>
                      <a:pt x="132" y="148"/>
                    </a:lnTo>
                    <a:lnTo>
                      <a:pt x="136" y="154"/>
                    </a:lnTo>
                    <a:lnTo>
                      <a:pt x="138" y="162"/>
                    </a:lnTo>
                    <a:lnTo>
                      <a:pt x="138" y="172"/>
                    </a:lnTo>
                    <a:lnTo>
                      <a:pt x="138" y="228"/>
                    </a:lnTo>
                    <a:lnTo>
                      <a:pt x="124" y="228"/>
                    </a:lnTo>
                    <a:close/>
                  </a:path>
                </a:pathLst>
              </a:custGeom>
              <a:grpFill/>
              <a:ln w="9525">
                <a:noFill/>
                <a:round/>
                <a:headEnd/>
                <a:tailEnd/>
              </a:ln>
            </p:spPr>
            <p:txBody>
              <a:bodyPr/>
              <a:lstStyle/>
              <a:p>
                <a:pPr defTabSz="685749" fontAlgn="auto">
                  <a:spcBef>
                    <a:spcPts val="0"/>
                  </a:spcBef>
                  <a:spcAft>
                    <a:spcPts val="0"/>
                  </a:spcAft>
                  <a:defRPr/>
                </a:pPr>
                <a:endParaRPr lang="en-US" sz="1800" kern="0" dirty="0">
                  <a:solidFill>
                    <a:sysClr val="windowText" lastClr="000000"/>
                  </a:solidFill>
                  <a:latin typeface="微软雅黑" panose="020B0503020204020204" pitchFamily="34" charset="-122"/>
                  <a:ea typeface="微软雅黑" panose="020B0503020204020204" pitchFamily="34" charset="-122"/>
                </a:endParaRPr>
              </a:p>
            </p:txBody>
          </p:sp>
          <p:sp>
            <p:nvSpPr>
              <p:cNvPr id="29" name="Freeform 17"/>
              <p:cNvSpPr>
                <a:spLocks/>
              </p:cNvSpPr>
              <p:nvPr/>
            </p:nvSpPr>
            <p:spPr bwMode="auto">
              <a:xfrm>
                <a:off x="7046112" y="4827118"/>
                <a:ext cx="165100" cy="279400"/>
              </a:xfrm>
              <a:custGeom>
                <a:avLst/>
                <a:gdLst>
                  <a:gd name="T0" fmla="*/ 0 w 94"/>
                  <a:gd name="T1" fmla="*/ 254000 h 160"/>
                  <a:gd name="T2" fmla="*/ 76200 w 94"/>
                  <a:gd name="T3" fmla="*/ 254000 h 160"/>
                  <a:gd name="T4" fmla="*/ 149225 w 94"/>
                  <a:gd name="T5" fmla="*/ 254000 h 160"/>
                  <a:gd name="T6" fmla="*/ 149225 w 94"/>
                  <a:gd name="T7" fmla="*/ 212725 h 160"/>
                  <a:gd name="T8" fmla="*/ 92075 w 94"/>
                  <a:gd name="T9" fmla="*/ 155575 h 160"/>
                  <a:gd name="T10" fmla="*/ 92075 w 94"/>
                  <a:gd name="T11" fmla="*/ 155575 h 160"/>
                  <a:gd name="T12" fmla="*/ 85725 w 94"/>
                  <a:gd name="T13" fmla="*/ 149225 h 160"/>
                  <a:gd name="T14" fmla="*/ 82550 w 94"/>
                  <a:gd name="T15" fmla="*/ 142875 h 160"/>
                  <a:gd name="T16" fmla="*/ 82550 w 94"/>
                  <a:gd name="T17" fmla="*/ 123825 h 160"/>
                  <a:gd name="T18" fmla="*/ 82550 w 94"/>
                  <a:gd name="T19" fmla="*/ 69850 h 160"/>
                  <a:gd name="T20" fmla="*/ 82550 w 94"/>
                  <a:gd name="T21" fmla="*/ 69850 h 160"/>
                  <a:gd name="T22" fmla="*/ 82550 w 94"/>
                  <a:gd name="T23" fmla="*/ 60325 h 160"/>
                  <a:gd name="T24" fmla="*/ 85725 w 94"/>
                  <a:gd name="T25" fmla="*/ 50800 h 160"/>
                  <a:gd name="T26" fmla="*/ 98425 w 94"/>
                  <a:gd name="T27" fmla="*/ 34925 h 160"/>
                  <a:gd name="T28" fmla="*/ 120650 w 94"/>
                  <a:gd name="T29" fmla="*/ 15875 h 160"/>
                  <a:gd name="T30" fmla="*/ 120650 w 94"/>
                  <a:gd name="T31" fmla="*/ 15875 h 160"/>
                  <a:gd name="T32" fmla="*/ 130175 w 94"/>
                  <a:gd name="T33" fmla="*/ 9525 h 160"/>
                  <a:gd name="T34" fmla="*/ 139700 w 94"/>
                  <a:gd name="T35" fmla="*/ 0 h 160"/>
                  <a:gd name="T36" fmla="*/ 76200 w 94"/>
                  <a:gd name="T37" fmla="*/ 0 h 160"/>
                  <a:gd name="T38" fmla="*/ 9525 w 94"/>
                  <a:gd name="T39" fmla="*/ 0 h 160"/>
                  <a:gd name="T40" fmla="*/ 9525 w 94"/>
                  <a:gd name="T41" fmla="*/ 0 h 160"/>
                  <a:gd name="T42" fmla="*/ 19050 w 94"/>
                  <a:gd name="T43" fmla="*/ 9525 h 160"/>
                  <a:gd name="T44" fmla="*/ 28575 w 94"/>
                  <a:gd name="T45" fmla="*/ 15875 h 160"/>
                  <a:gd name="T46" fmla="*/ 50800 w 94"/>
                  <a:gd name="T47" fmla="*/ 34925 h 160"/>
                  <a:gd name="T48" fmla="*/ 50800 w 94"/>
                  <a:gd name="T49" fmla="*/ 34925 h 160"/>
                  <a:gd name="T50" fmla="*/ 60325 w 94"/>
                  <a:gd name="T51" fmla="*/ 50800 h 160"/>
                  <a:gd name="T52" fmla="*/ 66675 w 94"/>
                  <a:gd name="T53" fmla="*/ 60325 h 160"/>
                  <a:gd name="T54" fmla="*/ 66675 w 94"/>
                  <a:gd name="T55" fmla="*/ 69850 h 160"/>
                  <a:gd name="T56" fmla="*/ 66675 w 94"/>
                  <a:gd name="T57" fmla="*/ 123825 h 160"/>
                  <a:gd name="T58" fmla="*/ 66675 w 94"/>
                  <a:gd name="T59" fmla="*/ 123825 h 160"/>
                  <a:gd name="T60" fmla="*/ 66675 w 94"/>
                  <a:gd name="T61" fmla="*/ 142875 h 160"/>
                  <a:gd name="T62" fmla="*/ 63500 w 94"/>
                  <a:gd name="T63" fmla="*/ 149225 h 160"/>
                  <a:gd name="T64" fmla="*/ 60325 w 94"/>
                  <a:gd name="T65" fmla="*/ 155575 h 160"/>
                  <a:gd name="T66" fmla="*/ 0 w 94"/>
                  <a:gd name="T67" fmla="*/ 212725 h 160"/>
                  <a:gd name="T68" fmla="*/ 0 w 94"/>
                  <a:gd name="T69" fmla="*/ 254000 h 16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4"/>
                  <a:gd name="T106" fmla="*/ 0 h 160"/>
                  <a:gd name="T107" fmla="*/ 94 w 94"/>
                  <a:gd name="T108" fmla="*/ 160 h 16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4" h="160">
                    <a:moveTo>
                      <a:pt x="0" y="160"/>
                    </a:moveTo>
                    <a:lnTo>
                      <a:pt x="48" y="160"/>
                    </a:lnTo>
                    <a:lnTo>
                      <a:pt x="94" y="160"/>
                    </a:lnTo>
                    <a:lnTo>
                      <a:pt x="94" y="134"/>
                    </a:lnTo>
                    <a:lnTo>
                      <a:pt x="58" y="98"/>
                    </a:lnTo>
                    <a:lnTo>
                      <a:pt x="54" y="94"/>
                    </a:lnTo>
                    <a:lnTo>
                      <a:pt x="52" y="90"/>
                    </a:lnTo>
                    <a:lnTo>
                      <a:pt x="52" y="78"/>
                    </a:lnTo>
                    <a:lnTo>
                      <a:pt x="52" y="44"/>
                    </a:lnTo>
                    <a:lnTo>
                      <a:pt x="52" y="38"/>
                    </a:lnTo>
                    <a:lnTo>
                      <a:pt x="54" y="32"/>
                    </a:lnTo>
                    <a:lnTo>
                      <a:pt x="62" y="22"/>
                    </a:lnTo>
                    <a:lnTo>
                      <a:pt x="76" y="10"/>
                    </a:lnTo>
                    <a:lnTo>
                      <a:pt x="82" y="6"/>
                    </a:lnTo>
                    <a:lnTo>
                      <a:pt x="88" y="0"/>
                    </a:lnTo>
                    <a:lnTo>
                      <a:pt x="48" y="0"/>
                    </a:lnTo>
                    <a:lnTo>
                      <a:pt x="6" y="0"/>
                    </a:lnTo>
                    <a:lnTo>
                      <a:pt x="12" y="6"/>
                    </a:lnTo>
                    <a:lnTo>
                      <a:pt x="18" y="10"/>
                    </a:lnTo>
                    <a:lnTo>
                      <a:pt x="32" y="22"/>
                    </a:lnTo>
                    <a:lnTo>
                      <a:pt x="38" y="32"/>
                    </a:lnTo>
                    <a:lnTo>
                      <a:pt x="42" y="38"/>
                    </a:lnTo>
                    <a:lnTo>
                      <a:pt x="42" y="44"/>
                    </a:lnTo>
                    <a:lnTo>
                      <a:pt x="42" y="78"/>
                    </a:lnTo>
                    <a:lnTo>
                      <a:pt x="42" y="90"/>
                    </a:lnTo>
                    <a:lnTo>
                      <a:pt x="40" y="94"/>
                    </a:lnTo>
                    <a:lnTo>
                      <a:pt x="38" y="98"/>
                    </a:lnTo>
                    <a:lnTo>
                      <a:pt x="0" y="134"/>
                    </a:lnTo>
                    <a:lnTo>
                      <a:pt x="0" y="160"/>
                    </a:lnTo>
                    <a:close/>
                  </a:path>
                </a:pathLst>
              </a:custGeom>
              <a:grpFill/>
              <a:ln w="9525">
                <a:noFill/>
                <a:round/>
                <a:headEnd/>
                <a:tailEnd/>
              </a:ln>
            </p:spPr>
            <p:txBody>
              <a:bodyPr/>
              <a:lstStyle/>
              <a:p>
                <a:pPr defTabSz="685749" fontAlgn="auto">
                  <a:spcBef>
                    <a:spcPts val="0"/>
                  </a:spcBef>
                  <a:spcAft>
                    <a:spcPts val="0"/>
                  </a:spcAft>
                  <a:defRPr/>
                </a:pPr>
                <a:endParaRPr lang="en-US" sz="1800" kern="0" dirty="0">
                  <a:solidFill>
                    <a:sysClr val="windowText" lastClr="000000"/>
                  </a:solidFill>
                  <a:latin typeface="微软雅黑" panose="020B0503020204020204" pitchFamily="34" charset="-122"/>
                  <a:ea typeface="微软雅黑" panose="020B0503020204020204" pitchFamily="34" charset="-122"/>
                </a:endParaRPr>
              </a:p>
            </p:txBody>
          </p:sp>
        </p:grpSp>
      </p:grpSp>
      <p:sp>
        <p:nvSpPr>
          <p:cNvPr id="30" name="文本框 13"/>
          <p:cNvSpPr txBox="1"/>
          <p:nvPr/>
        </p:nvSpPr>
        <p:spPr>
          <a:xfrm>
            <a:off x="4927947" y="3652713"/>
            <a:ext cx="2149078" cy="528638"/>
          </a:xfrm>
          <a:prstGeom prst="rect">
            <a:avLst/>
          </a:prstGeom>
        </p:spPr>
        <p:txBody>
          <a:bodyPr lIns="68580" tIns="34290" rIns="68580" bIns="34290"/>
          <a:lstStyle>
            <a:lvl1pPr indent="0">
              <a:lnSpc>
                <a:spcPct val="150000"/>
              </a:lnSpc>
              <a:spcBef>
                <a:spcPct val="30000"/>
              </a:spcBef>
              <a:buFont typeface="Arial" panose="020B0604020202020204" pitchFamily="34" charset="0"/>
              <a:buNone/>
              <a:defRPr lang="zh-CN">
                <a:solidFill>
                  <a:schemeClr val="bg1"/>
                </a:solidFill>
                <a:latin typeface="Microsoft YaHei UI" panose="020B0503020204020204" pitchFamily="34" charset="-122"/>
                <a:ea typeface="Microsoft YaHei UI" panose="020B0503020204020204" pitchFamily="34" charset="-122"/>
              </a:defRPr>
            </a:lvl1pPr>
            <a:lvl2pPr indent="0">
              <a:lnSpc>
                <a:spcPct val="90000"/>
              </a:lnSpc>
              <a:spcBef>
                <a:spcPct val="30000"/>
              </a:spcBef>
              <a:buFont typeface="Arial" panose="020B0604020202020204" pitchFamily="34" charset="0"/>
              <a:buNone/>
              <a:defRPr lang="zh-CN"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lang="zh-CN">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lang="zh-CN" sz="1600"/>
            </a:lvl6pPr>
            <a:lvl7pPr indent="0">
              <a:lnSpc>
                <a:spcPct val="90000"/>
              </a:lnSpc>
              <a:spcBef>
                <a:spcPct val="30000"/>
              </a:spcBef>
              <a:buFont typeface="Arial" panose="020B0604020202020204" pitchFamily="34" charset="0"/>
              <a:buNone/>
              <a:defRPr lang="zh-CN" sz="1600"/>
            </a:lvl7pPr>
            <a:lvl8pPr indent="0">
              <a:lnSpc>
                <a:spcPct val="90000"/>
              </a:lnSpc>
              <a:spcBef>
                <a:spcPct val="30000"/>
              </a:spcBef>
              <a:buFont typeface="Arial" panose="020B0604020202020204" pitchFamily="34" charset="0"/>
              <a:buNone/>
              <a:defRPr lang="zh-CN" sz="1600"/>
            </a:lvl8pPr>
            <a:lvl9pPr indent="0">
              <a:lnSpc>
                <a:spcPct val="90000"/>
              </a:lnSpc>
              <a:spcBef>
                <a:spcPct val="30000"/>
              </a:spcBef>
              <a:buFont typeface="Arial" panose="020B0604020202020204" pitchFamily="34" charset="0"/>
              <a:buNone/>
              <a:defRPr lang="zh-CN" sz="1600"/>
            </a:lvl9pPr>
          </a:lstStyle>
          <a:p>
            <a:pPr defTabSz="685749" fontAlgn="auto">
              <a:lnSpc>
                <a:spcPct val="120000"/>
              </a:lnSpc>
              <a:spcBef>
                <a:spcPct val="0"/>
              </a:spcBef>
              <a:spcAft>
                <a:spcPts val="0"/>
              </a:spcAft>
              <a:defRPr/>
            </a:pPr>
            <a:r>
              <a:rPr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在此录入上述图表的描述说明，在此录入上述图表的描述说明，在此录入上述图表的描述说明。</a:t>
            </a:r>
          </a:p>
        </p:txBody>
      </p:sp>
      <p:sp>
        <p:nvSpPr>
          <p:cNvPr id="31" name="文本框 14"/>
          <p:cNvSpPr txBox="1"/>
          <p:nvPr/>
        </p:nvSpPr>
        <p:spPr>
          <a:xfrm>
            <a:off x="6095950" y="4359944"/>
            <a:ext cx="907256" cy="300038"/>
          </a:xfrm>
          <a:prstGeom prst="rect">
            <a:avLst/>
          </a:prstGeom>
          <a:noFill/>
        </p:spPr>
        <p:txBody>
          <a:bodyPr wrap="none" lIns="68580" tIns="34290" rIns="68580" bIns="34290">
            <a:spAutoFit/>
          </a:bodyPr>
          <a:lstStyle/>
          <a:p>
            <a:pPr defTabSz="685749" fontAlgn="auto">
              <a:spcBef>
                <a:spcPts val="0"/>
              </a:spcBef>
              <a:spcAft>
                <a:spcPts val="0"/>
              </a:spcAft>
              <a:defRPr/>
            </a:pPr>
            <a:r>
              <a:rPr lang="zh-CN" altLang="en-US" sz="1500" b="1" dirty="0">
                <a:solidFill>
                  <a:schemeClr val="tx1">
                    <a:lumMod val="65000"/>
                    <a:lumOff val="35000"/>
                  </a:schemeClr>
                </a:solidFill>
                <a:latin typeface="微软雅黑" panose="020B0503020204020204" pitchFamily="34" charset="-122"/>
                <a:ea typeface="微软雅黑" panose="020B0503020204020204" pitchFamily="34" charset="-122"/>
              </a:rPr>
              <a:t>得失管理</a:t>
            </a:r>
          </a:p>
        </p:txBody>
      </p:sp>
      <p:sp>
        <p:nvSpPr>
          <p:cNvPr id="32" name="文本框 15"/>
          <p:cNvSpPr txBox="1"/>
          <p:nvPr/>
        </p:nvSpPr>
        <p:spPr>
          <a:xfrm>
            <a:off x="2254993" y="1413147"/>
            <a:ext cx="2157413" cy="756047"/>
          </a:xfrm>
          <a:prstGeom prst="rect">
            <a:avLst/>
          </a:prstGeom>
        </p:spPr>
        <p:txBody>
          <a:bodyPr lIns="68580" tIns="34290" rIns="68580" bIns="34290"/>
          <a:lstStyle>
            <a:lvl1pPr indent="0">
              <a:lnSpc>
                <a:spcPct val="150000"/>
              </a:lnSpc>
              <a:spcBef>
                <a:spcPct val="30000"/>
              </a:spcBef>
              <a:buFont typeface="Arial" panose="020B0604020202020204" pitchFamily="34" charset="0"/>
              <a:buNone/>
              <a:defRPr lang="zh-CN">
                <a:solidFill>
                  <a:schemeClr val="bg1"/>
                </a:solidFill>
                <a:latin typeface="Microsoft YaHei UI" panose="020B0503020204020204" pitchFamily="34" charset="-122"/>
                <a:ea typeface="Microsoft YaHei UI" panose="020B0503020204020204" pitchFamily="34" charset="-122"/>
              </a:defRPr>
            </a:lvl1pPr>
            <a:lvl2pPr indent="0">
              <a:lnSpc>
                <a:spcPct val="90000"/>
              </a:lnSpc>
              <a:spcBef>
                <a:spcPct val="30000"/>
              </a:spcBef>
              <a:buFont typeface="Arial" panose="020B0604020202020204" pitchFamily="34" charset="0"/>
              <a:buNone/>
              <a:defRPr lang="zh-CN"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lang="zh-CN">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lang="zh-CN" sz="1600"/>
            </a:lvl6pPr>
            <a:lvl7pPr indent="0">
              <a:lnSpc>
                <a:spcPct val="90000"/>
              </a:lnSpc>
              <a:spcBef>
                <a:spcPct val="30000"/>
              </a:spcBef>
              <a:buFont typeface="Arial" panose="020B0604020202020204" pitchFamily="34" charset="0"/>
              <a:buNone/>
              <a:defRPr lang="zh-CN" sz="1600"/>
            </a:lvl7pPr>
            <a:lvl8pPr indent="0">
              <a:lnSpc>
                <a:spcPct val="90000"/>
              </a:lnSpc>
              <a:spcBef>
                <a:spcPct val="30000"/>
              </a:spcBef>
              <a:buFont typeface="Arial" panose="020B0604020202020204" pitchFamily="34" charset="0"/>
              <a:buNone/>
              <a:defRPr lang="zh-CN" sz="1600"/>
            </a:lvl8pPr>
            <a:lvl9pPr indent="0">
              <a:lnSpc>
                <a:spcPct val="90000"/>
              </a:lnSpc>
              <a:spcBef>
                <a:spcPct val="30000"/>
              </a:spcBef>
              <a:buFont typeface="Arial" panose="020B0604020202020204" pitchFamily="34" charset="0"/>
              <a:buNone/>
              <a:defRPr lang="zh-CN" sz="1600"/>
            </a:lvl9pPr>
          </a:lstStyle>
          <a:p>
            <a:pPr defTabSz="685749" fontAlgn="auto">
              <a:lnSpc>
                <a:spcPct val="120000"/>
              </a:lnSpc>
              <a:spcBef>
                <a:spcPct val="0"/>
              </a:spcBef>
              <a:spcAft>
                <a:spcPts val="0"/>
              </a:spcAft>
              <a:defRPr/>
            </a:pPr>
            <a:r>
              <a:rPr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在此录入上述图表的描述说明，在此录入上述图表的描述说明，在此录入上述图表的描述说明。</a:t>
            </a:r>
          </a:p>
        </p:txBody>
      </p:sp>
      <p:sp>
        <p:nvSpPr>
          <p:cNvPr id="33" name="文本框 16"/>
          <p:cNvSpPr txBox="1"/>
          <p:nvPr/>
        </p:nvSpPr>
        <p:spPr>
          <a:xfrm>
            <a:off x="2259756" y="1055959"/>
            <a:ext cx="907256" cy="301229"/>
          </a:xfrm>
          <a:prstGeom prst="rect">
            <a:avLst/>
          </a:prstGeom>
          <a:noFill/>
        </p:spPr>
        <p:txBody>
          <a:bodyPr wrap="none" lIns="68580" tIns="34290" rIns="68580" bIns="34290">
            <a:spAutoFit/>
          </a:bodyPr>
          <a:lstStyle/>
          <a:p>
            <a:pPr defTabSz="685749" fontAlgn="auto">
              <a:spcBef>
                <a:spcPts val="0"/>
              </a:spcBef>
              <a:spcAft>
                <a:spcPts val="0"/>
              </a:spcAft>
              <a:defRPr/>
            </a:pPr>
            <a:r>
              <a:rPr lang="zh-CN" altLang="en-US" sz="1500" b="1" dirty="0">
                <a:solidFill>
                  <a:schemeClr val="tx1">
                    <a:lumMod val="65000"/>
                    <a:lumOff val="35000"/>
                  </a:schemeClr>
                </a:solidFill>
                <a:latin typeface="微软雅黑" panose="020B0503020204020204" pitchFamily="34" charset="-122"/>
                <a:ea typeface="微软雅黑" panose="020B0503020204020204" pitchFamily="34" charset="-122"/>
              </a:rPr>
              <a:t>团队管理</a:t>
            </a:r>
          </a:p>
        </p:txBody>
      </p:sp>
      <p:sp>
        <p:nvSpPr>
          <p:cNvPr id="34" name="文本框 17"/>
          <p:cNvSpPr txBox="1"/>
          <p:nvPr/>
        </p:nvSpPr>
        <p:spPr>
          <a:xfrm>
            <a:off x="4927947" y="1413147"/>
            <a:ext cx="2149078" cy="872729"/>
          </a:xfrm>
          <a:prstGeom prst="rect">
            <a:avLst/>
          </a:prstGeom>
        </p:spPr>
        <p:txBody>
          <a:bodyPr lIns="68580" tIns="34290" rIns="68580" bIns="34290"/>
          <a:lstStyle>
            <a:lvl1pPr indent="0">
              <a:lnSpc>
                <a:spcPct val="150000"/>
              </a:lnSpc>
              <a:spcBef>
                <a:spcPct val="30000"/>
              </a:spcBef>
              <a:buFont typeface="Arial" panose="020B0604020202020204" pitchFamily="34" charset="0"/>
              <a:buNone/>
              <a:defRPr lang="zh-CN">
                <a:solidFill>
                  <a:schemeClr val="bg1"/>
                </a:solidFill>
                <a:latin typeface="Microsoft YaHei UI" panose="020B0503020204020204" pitchFamily="34" charset="-122"/>
                <a:ea typeface="Microsoft YaHei UI" panose="020B0503020204020204" pitchFamily="34" charset="-122"/>
              </a:defRPr>
            </a:lvl1pPr>
            <a:lvl2pPr indent="0">
              <a:lnSpc>
                <a:spcPct val="90000"/>
              </a:lnSpc>
              <a:spcBef>
                <a:spcPct val="30000"/>
              </a:spcBef>
              <a:buFont typeface="Arial" panose="020B0604020202020204" pitchFamily="34" charset="0"/>
              <a:buNone/>
              <a:defRPr lang="zh-CN"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lang="zh-CN">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lang="zh-CN" sz="1600"/>
            </a:lvl6pPr>
            <a:lvl7pPr indent="0">
              <a:lnSpc>
                <a:spcPct val="90000"/>
              </a:lnSpc>
              <a:spcBef>
                <a:spcPct val="30000"/>
              </a:spcBef>
              <a:buFont typeface="Arial" panose="020B0604020202020204" pitchFamily="34" charset="0"/>
              <a:buNone/>
              <a:defRPr lang="zh-CN" sz="1600"/>
            </a:lvl7pPr>
            <a:lvl8pPr indent="0">
              <a:lnSpc>
                <a:spcPct val="90000"/>
              </a:lnSpc>
              <a:spcBef>
                <a:spcPct val="30000"/>
              </a:spcBef>
              <a:buFont typeface="Arial" panose="020B0604020202020204" pitchFamily="34" charset="0"/>
              <a:buNone/>
              <a:defRPr lang="zh-CN" sz="1600"/>
            </a:lvl8pPr>
            <a:lvl9pPr indent="0">
              <a:lnSpc>
                <a:spcPct val="90000"/>
              </a:lnSpc>
              <a:spcBef>
                <a:spcPct val="30000"/>
              </a:spcBef>
              <a:buFont typeface="Arial" panose="020B0604020202020204" pitchFamily="34" charset="0"/>
              <a:buNone/>
              <a:defRPr lang="zh-CN" sz="1600"/>
            </a:lvl9pPr>
          </a:lstStyle>
          <a:p>
            <a:pPr defTabSz="685749" fontAlgn="auto">
              <a:lnSpc>
                <a:spcPct val="120000"/>
              </a:lnSpc>
              <a:spcBef>
                <a:spcPts val="0"/>
              </a:spcBef>
              <a:spcAft>
                <a:spcPts val="0"/>
              </a:spcAft>
              <a:defRPr/>
            </a:pPr>
            <a:r>
              <a:rPr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在此录入上述图表的描述说明，在此录入上述图表的描述说明，在此录入上述图表的描述说明。</a:t>
            </a:r>
          </a:p>
          <a:p>
            <a:pPr defTabSz="685749" fontAlgn="auto">
              <a:lnSpc>
                <a:spcPct val="120000"/>
              </a:lnSpc>
              <a:spcBef>
                <a:spcPts val="0"/>
              </a:spcBef>
              <a:spcAft>
                <a:spcPts val="0"/>
              </a:spcAft>
              <a:defRPr/>
            </a:pPr>
            <a:endParaRPr altLang="en-US" sz="1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5" name="文本框 18"/>
          <p:cNvSpPr txBox="1"/>
          <p:nvPr/>
        </p:nvSpPr>
        <p:spPr>
          <a:xfrm>
            <a:off x="6105475" y="1055959"/>
            <a:ext cx="907256" cy="301229"/>
          </a:xfrm>
          <a:prstGeom prst="rect">
            <a:avLst/>
          </a:prstGeom>
          <a:noFill/>
        </p:spPr>
        <p:txBody>
          <a:bodyPr wrap="none" lIns="68580" tIns="34290" rIns="68580" bIns="34290">
            <a:spAutoFit/>
          </a:bodyPr>
          <a:lstStyle/>
          <a:p>
            <a:pPr defTabSz="685749" fontAlgn="auto">
              <a:spcBef>
                <a:spcPts val="0"/>
              </a:spcBef>
              <a:spcAft>
                <a:spcPts val="0"/>
              </a:spcAft>
              <a:defRPr/>
            </a:pPr>
            <a:r>
              <a:rPr lang="zh-CN" altLang="en-US" sz="1500" b="1" dirty="0">
                <a:solidFill>
                  <a:schemeClr val="tx1">
                    <a:lumMod val="65000"/>
                    <a:lumOff val="35000"/>
                  </a:schemeClr>
                </a:solidFill>
                <a:latin typeface="微软雅黑" panose="020B0503020204020204" pitchFamily="34" charset="-122"/>
                <a:ea typeface="微软雅黑" panose="020B0503020204020204" pitchFamily="34" charset="-122"/>
              </a:rPr>
              <a:t>项目管理</a:t>
            </a:r>
          </a:p>
        </p:txBody>
      </p:sp>
      <p:grpSp>
        <p:nvGrpSpPr>
          <p:cNvPr id="36" name="组合 35"/>
          <p:cNvGrpSpPr>
            <a:grpSpLocks/>
          </p:cNvGrpSpPr>
          <p:nvPr/>
        </p:nvGrpSpPr>
        <p:grpSpPr bwMode="auto">
          <a:xfrm>
            <a:off x="7162750" y="2910953"/>
            <a:ext cx="1009650" cy="1009650"/>
            <a:chOff x="8886420" y="3854906"/>
            <a:chExt cx="1403797" cy="1403797"/>
          </a:xfrm>
        </p:grpSpPr>
        <p:sp>
          <p:nvSpPr>
            <p:cNvPr id="37" name="椭圆 36"/>
            <p:cNvSpPr/>
            <p:nvPr/>
          </p:nvSpPr>
          <p:spPr>
            <a:xfrm>
              <a:off x="8886420" y="3854906"/>
              <a:ext cx="1403797" cy="1403797"/>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000">
                <a:latin typeface="微软雅黑" panose="020B0503020204020204" pitchFamily="34" charset="-122"/>
                <a:ea typeface="微软雅黑" panose="020B0503020204020204" pitchFamily="34" charset="-122"/>
              </a:endParaRPr>
            </a:p>
          </p:txBody>
        </p:sp>
        <p:sp>
          <p:nvSpPr>
            <p:cNvPr id="38" name="Freeform 12"/>
            <p:cNvSpPr>
              <a:spLocks noEditPoints="1"/>
            </p:cNvSpPr>
            <p:nvPr/>
          </p:nvSpPr>
          <p:spPr bwMode="auto">
            <a:xfrm>
              <a:off x="9366492" y="4217444"/>
              <a:ext cx="471796" cy="667134"/>
            </a:xfrm>
            <a:custGeom>
              <a:avLst/>
              <a:gdLst>
                <a:gd name="T0" fmla="*/ 76164973 w 408"/>
                <a:gd name="T1" fmla="*/ 197332205 h 578"/>
                <a:gd name="T2" fmla="*/ 68823691 w 408"/>
                <a:gd name="T3" fmla="*/ 193661209 h 578"/>
                <a:gd name="T4" fmla="*/ 67905862 w 408"/>
                <a:gd name="T5" fmla="*/ 185400621 h 578"/>
                <a:gd name="T6" fmla="*/ 69741521 w 408"/>
                <a:gd name="T7" fmla="*/ 165208408 h 578"/>
                <a:gd name="T8" fmla="*/ 75247144 w 408"/>
                <a:gd name="T9" fmla="*/ 149605151 h 578"/>
                <a:gd name="T10" fmla="*/ 94517521 w 408"/>
                <a:gd name="T11" fmla="*/ 125741984 h 578"/>
                <a:gd name="T12" fmla="*/ 122964819 w 408"/>
                <a:gd name="T13" fmla="*/ 101878817 h 578"/>
                <a:gd name="T14" fmla="*/ 133976742 w 408"/>
                <a:gd name="T15" fmla="*/ 89029315 h 578"/>
                <a:gd name="T16" fmla="*/ 137647383 w 408"/>
                <a:gd name="T17" fmla="*/ 74343955 h 578"/>
                <a:gd name="T18" fmla="*/ 134893894 w 408"/>
                <a:gd name="T19" fmla="*/ 60576535 h 578"/>
                <a:gd name="T20" fmla="*/ 126635460 w 408"/>
                <a:gd name="T21" fmla="*/ 48644951 h 578"/>
                <a:gd name="T22" fmla="*/ 103694462 w 408"/>
                <a:gd name="T23" fmla="*/ 39466435 h 578"/>
                <a:gd name="T24" fmla="*/ 85341237 w 408"/>
                <a:gd name="T25" fmla="*/ 39466435 h 578"/>
                <a:gd name="T26" fmla="*/ 62400239 w 408"/>
                <a:gd name="T27" fmla="*/ 49562870 h 578"/>
                <a:gd name="T28" fmla="*/ 51388316 w 408"/>
                <a:gd name="T29" fmla="*/ 63329612 h 578"/>
                <a:gd name="T30" fmla="*/ 5505624 w 408"/>
                <a:gd name="T31" fmla="*/ 78014951 h 578"/>
                <a:gd name="T32" fmla="*/ 917830 w 408"/>
                <a:gd name="T33" fmla="*/ 75261873 h 578"/>
                <a:gd name="T34" fmla="*/ 0 w 408"/>
                <a:gd name="T35" fmla="*/ 69754363 h 578"/>
                <a:gd name="T36" fmla="*/ 10094096 w 408"/>
                <a:gd name="T37" fmla="*/ 44055349 h 578"/>
                <a:gd name="T38" fmla="*/ 25693820 w 408"/>
                <a:gd name="T39" fmla="*/ 22945937 h 578"/>
                <a:gd name="T40" fmla="*/ 39458554 w 408"/>
                <a:gd name="T41" fmla="*/ 12849507 h 578"/>
                <a:gd name="T42" fmla="*/ 63317391 w 408"/>
                <a:gd name="T43" fmla="*/ 3670997 h 578"/>
                <a:gd name="T44" fmla="*/ 92682540 w 408"/>
                <a:gd name="T45" fmla="*/ 0 h 578"/>
                <a:gd name="T46" fmla="*/ 112870726 w 408"/>
                <a:gd name="T47" fmla="*/ 1835837 h 578"/>
                <a:gd name="T48" fmla="*/ 139482364 w 408"/>
                <a:gd name="T49" fmla="*/ 9178509 h 578"/>
                <a:gd name="T50" fmla="*/ 161506210 w 408"/>
                <a:gd name="T51" fmla="*/ 22945937 h 578"/>
                <a:gd name="T52" fmla="*/ 172517455 w 408"/>
                <a:gd name="T53" fmla="*/ 34877520 h 578"/>
                <a:gd name="T54" fmla="*/ 183529420 w 408"/>
                <a:gd name="T55" fmla="*/ 54151784 h 578"/>
                <a:gd name="T56" fmla="*/ 187200061 w 408"/>
                <a:gd name="T57" fmla="*/ 75261873 h 578"/>
                <a:gd name="T58" fmla="*/ 184447250 w 408"/>
                <a:gd name="T59" fmla="*/ 91782392 h 578"/>
                <a:gd name="T60" fmla="*/ 178023798 w 408"/>
                <a:gd name="T61" fmla="*/ 107385649 h 578"/>
                <a:gd name="T62" fmla="*/ 151412117 w 408"/>
                <a:gd name="T63" fmla="*/ 135838408 h 578"/>
                <a:gd name="T64" fmla="*/ 124799801 w 408"/>
                <a:gd name="T65" fmla="*/ 159701575 h 578"/>
                <a:gd name="T66" fmla="*/ 117459196 w 408"/>
                <a:gd name="T67" fmla="*/ 168880081 h 578"/>
                <a:gd name="T68" fmla="*/ 113788555 w 408"/>
                <a:gd name="T69" fmla="*/ 188154376 h 578"/>
                <a:gd name="T70" fmla="*/ 76164973 w 408"/>
                <a:gd name="T71" fmla="*/ 265251388 h 578"/>
                <a:gd name="T72" fmla="*/ 70658673 w 408"/>
                <a:gd name="T73" fmla="*/ 263415551 h 578"/>
                <a:gd name="T74" fmla="*/ 68823691 w 408"/>
                <a:gd name="T75" fmla="*/ 222113290 h 578"/>
                <a:gd name="T76" fmla="*/ 70658673 w 408"/>
                <a:gd name="T77" fmla="*/ 217524376 h 578"/>
                <a:gd name="T78" fmla="*/ 111035067 w 408"/>
                <a:gd name="T79" fmla="*/ 214771299 h 578"/>
                <a:gd name="T80" fmla="*/ 116541367 w 408"/>
                <a:gd name="T81" fmla="*/ 217524376 h 578"/>
                <a:gd name="T82" fmla="*/ 118376349 w 408"/>
                <a:gd name="T83" fmla="*/ 257908719 h 578"/>
                <a:gd name="T84" fmla="*/ 116541367 w 408"/>
                <a:gd name="T85" fmla="*/ 263415551 h 578"/>
                <a:gd name="T86" fmla="*/ 76164973 w 408"/>
                <a:gd name="T87" fmla="*/ 265251388 h 57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
                <a:gd name="T133" fmla="*/ 0 h 578"/>
                <a:gd name="T134" fmla="*/ 408 w 408"/>
                <a:gd name="T135" fmla="*/ 578 h 57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 h="578">
                  <a:moveTo>
                    <a:pt x="248" y="430"/>
                  </a:moveTo>
                  <a:lnTo>
                    <a:pt x="166" y="430"/>
                  </a:lnTo>
                  <a:lnTo>
                    <a:pt x="158" y="430"/>
                  </a:lnTo>
                  <a:lnTo>
                    <a:pt x="154" y="426"/>
                  </a:lnTo>
                  <a:lnTo>
                    <a:pt x="150" y="422"/>
                  </a:lnTo>
                  <a:lnTo>
                    <a:pt x="148" y="414"/>
                  </a:lnTo>
                  <a:lnTo>
                    <a:pt x="148" y="404"/>
                  </a:lnTo>
                  <a:lnTo>
                    <a:pt x="150" y="382"/>
                  </a:lnTo>
                  <a:lnTo>
                    <a:pt x="152" y="360"/>
                  </a:lnTo>
                  <a:lnTo>
                    <a:pt x="158" y="342"/>
                  </a:lnTo>
                  <a:lnTo>
                    <a:pt x="164" y="326"/>
                  </a:lnTo>
                  <a:lnTo>
                    <a:pt x="174" y="308"/>
                  </a:lnTo>
                  <a:lnTo>
                    <a:pt x="188" y="292"/>
                  </a:lnTo>
                  <a:lnTo>
                    <a:pt x="206" y="274"/>
                  </a:lnTo>
                  <a:lnTo>
                    <a:pt x="228" y="254"/>
                  </a:lnTo>
                  <a:lnTo>
                    <a:pt x="268" y="222"/>
                  </a:lnTo>
                  <a:lnTo>
                    <a:pt x="286" y="204"/>
                  </a:lnTo>
                  <a:lnTo>
                    <a:pt x="292" y="194"/>
                  </a:lnTo>
                  <a:lnTo>
                    <a:pt x="296" y="184"/>
                  </a:lnTo>
                  <a:lnTo>
                    <a:pt x="300" y="172"/>
                  </a:lnTo>
                  <a:lnTo>
                    <a:pt x="300" y="162"/>
                  </a:lnTo>
                  <a:lnTo>
                    <a:pt x="298" y="146"/>
                  </a:lnTo>
                  <a:lnTo>
                    <a:pt x="294" y="132"/>
                  </a:lnTo>
                  <a:lnTo>
                    <a:pt x="286" y="118"/>
                  </a:lnTo>
                  <a:lnTo>
                    <a:pt x="276" y="106"/>
                  </a:lnTo>
                  <a:lnTo>
                    <a:pt x="262" y="96"/>
                  </a:lnTo>
                  <a:lnTo>
                    <a:pt x="244" y="90"/>
                  </a:lnTo>
                  <a:lnTo>
                    <a:pt x="226" y="86"/>
                  </a:lnTo>
                  <a:lnTo>
                    <a:pt x="206" y="84"/>
                  </a:lnTo>
                  <a:lnTo>
                    <a:pt x="186" y="86"/>
                  </a:lnTo>
                  <a:lnTo>
                    <a:pt x="168" y="90"/>
                  </a:lnTo>
                  <a:lnTo>
                    <a:pt x="152" y="98"/>
                  </a:lnTo>
                  <a:lnTo>
                    <a:pt x="136" y="108"/>
                  </a:lnTo>
                  <a:lnTo>
                    <a:pt x="124" y="122"/>
                  </a:lnTo>
                  <a:lnTo>
                    <a:pt x="112" y="138"/>
                  </a:lnTo>
                  <a:lnTo>
                    <a:pt x="104" y="158"/>
                  </a:lnTo>
                  <a:lnTo>
                    <a:pt x="98" y="180"/>
                  </a:lnTo>
                  <a:lnTo>
                    <a:pt x="12" y="170"/>
                  </a:lnTo>
                  <a:lnTo>
                    <a:pt x="6" y="168"/>
                  </a:lnTo>
                  <a:lnTo>
                    <a:pt x="2" y="164"/>
                  </a:lnTo>
                  <a:lnTo>
                    <a:pt x="0" y="158"/>
                  </a:lnTo>
                  <a:lnTo>
                    <a:pt x="0" y="152"/>
                  </a:lnTo>
                  <a:lnTo>
                    <a:pt x="4" y="140"/>
                  </a:lnTo>
                  <a:lnTo>
                    <a:pt x="14" y="112"/>
                  </a:lnTo>
                  <a:lnTo>
                    <a:pt x="22" y="96"/>
                  </a:lnTo>
                  <a:lnTo>
                    <a:pt x="32" y="78"/>
                  </a:lnTo>
                  <a:lnTo>
                    <a:pt x="44" y="62"/>
                  </a:lnTo>
                  <a:lnTo>
                    <a:pt x="56" y="50"/>
                  </a:lnTo>
                  <a:lnTo>
                    <a:pt x="70" y="38"/>
                  </a:lnTo>
                  <a:lnTo>
                    <a:pt x="86" y="28"/>
                  </a:lnTo>
                  <a:lnTo>
                    <a:pt x="102" y="20"/>
                  </a:lnTo>
                  <a:lnTo>
                    <a:pt x="120" y="12"/>
                  </a:lnTo>
                  <a:lnTo>
                    <a:pt x="138" y="8"/>
                  </a:lnTo>
                  <a:lnTo>
                    <a:pt x="158" y="4"/>
                  </a:lnTo>
                  <a:lnTo>
                    <a:pt x="180" y="2"/>
                  </a:lnTo>
                  <a:lnTo>
                    <a:pt x="202" y="0"/>
                  </a:lnTo>
                  <a:lnTo>
                    <a:pt x="224" y="2"/>
                  </a:lnTo>
                  <a:lnTo>
                    <a:pt x="246" y="4"/>
                  </a:lnTo>
                  <a:lnTo>
                    <a:pt x="266" y="8"/>
                  </a:lnTo>
                  <a:lnTo>
                    <a:pt x="286" y="12"/>
                  </a:lnTo>
                  <a:lnTo>
                    <a:pt x="304" y="20"/>
                  </a:lnTo>
                  <a:lnTo>
                    <a:pt x="322" y="28"/>
                  </a:lnTo>
                  <a:lnTo>
                    <a:pt x="338" y="38"/>
                  </a:lnTo>
                  <a:lnTo>
                    <a:pt x="352" y="50"/>
                  </a:lnTo>
                  <a:lnTo>
                    <a:pt x="364" y="62"/>
                  </a:lnTo>
                  <a:lnTo>
                    <a:pt x="376" y="76"/>
                  </a:lnTo>
                  <a:lnTo>
                    <a:pt x="386" y="88"/>
                  </a:lnTo>
                  <a:lnTo>
                    <a:pt x="394" y="104"/>
                  </a:lnTo>
                  <a:lnTo>
                    <a:pt x="400" y="118"/>
                  </a:lnTo>
                  <a:lnTo>
                    <a:pt x="404" y="132"/>
                  </a:lnTo>
                  <a:lnTo>
                    <a:pt x="406" y="148"/>
                  </a:lnTo>
                  <a:lnTo>
                    <a:pt x="408" y="164"/>
                  </a:lnTo>
                  <a:lnTo>
                    <a:pt x="406" y="182"/>
                  </a:lnTo>
                  <a:lnTo>
                    <a:pt x="402" y="200"/>
                  </a:lnTo>
                  <a:lnTo>
                    <a:pt x="396" y="216"/>
                  </a:lnTo>
                  <a:lnTo>
                    <a:pt x="388" y="234"/>
                  </a:lnTo>
                  <a:lnTo>
                    <a:pt x="374" y="250"/>
                  </a:lnTo>
                  <a:lnTo>
                    <a:pt x="354" y="272"/>
                  </a:lnTo>
                  <a:lnTo>
                    <a:pt x="330" y="296"/>
                  </a:lnTo>
                  <a:lnTo>
                    <a:pt x="300" y="322"/>
                  </a:lnTo>
                  <a:lnTo>
                    <a:pt x="272" y="348"/>
                  </a:lnTo>
                  <a:lnTo>
                    <a:pt x="262" y="358"/>
                  </a:lnTo>
                  <a:lnTo>
                    <a:pt x="256" y="368"/>
                  </a:lnTo>
                  <a:lnTo>
                    <a:pt x="252" y="378"/>
                  </a:lnTo>
                  <a:lnTo>
                    <a:pt x="250" y="392"/>
                  </a:lnTo>
                  <a:lnTo>
                    <a:pt x="248" y="410"/>
                  </a:lnTo>
                  <a:lnTo>
                    <a:pt x="248" y="430"/>
                  </a:lnTo>
                  <a:close/>
                  <a:moveTo>
                    <a:pt x="166" y="578"/>
                  </a:moveTo>
                  <a:lnTo>
                    <a:pt x="166" y="578"/>
                  </a:lnTo>
                  <a:lnTo>
                    <a:pt x="158" y="578"/>
                  </a:lnTo>
                  <a:lnTo>
                    <a:pt x="154" y="574"/>
                  </a:lnTo>
                  <a:lnTo>
                    <a:pt x="150" y="568"/>
                  </a:lnTo>
                  <a:lnTo>
                    <a:pt x="150" y="562"/>
                  </a:lnTo>
                  <a:lnTo>
                    <a:pt x="150" y="484"/>
                  </a:lnTo>
                  <a:lnTo>
                    <a:pt x="150" y="478"/>
                  </a:lnTo>
                  <a:lnTo>
                    <a:pt x="154" y="474"/>
                  </a:lnTo>
                  <a:lnTo>
                    <a:pt x="158" y="470"/>
                  </a:lnTo>
                  <a:lnTo>
                    <a:pt x="166" y="468"/>
                  </a:lnTo>
                  <a:lnTo>
                    <a:pt x="242" y="468"/>
                  </a:lnTo>
                  <a:lnTo>
                    <a:pt x="250" y="470"/>
                  </a:lnTo>
                  <a:lnTo>
                    <a:pt x="254" y="474"/>
                  </a:lnTo>
                  <a:lnTo>
                    <a:pt x="258" y="478"/>
                  </a:lnTo>
                  <a:lnTo>
                    <a:pt x="258" y="484"/>
                  </a:lnTo>
                  <a:lnTo>
                    <a:pt x="258" y="562"/>
                  </a:lnTo>
                  <a:lnTo>
                    <a:pt x="258" y="568"/>
                  </a:lnTo>
                  <a:lnTo>
                    <a:pt x="254" y="574"/>
                  </a:lnTo>
                  <a:lnTo>
                    <a:pt x="250" y="578"/>
                  </a:lnTo>
                  <a:lnTo>
                    <a:pt x="242" y="578"/>
                  </a:lnTo>
                  <a:lnTo>
                    <a:pt x="166" y="578"/>
                  </a:lnTo>
                  <a:close/>
                </a:path>
              </a:pathLst>
            </a:custGeom>
            <a:solidFill>
              <a:schemeClr val="bg1">
                <a:lumMod val="95000"/>
              </a:schemeClr>
            </a:solidFill>
            <a:ln w="9525">
              <a:noFill/>
              <a:round/>
              <a:headEnd/>
              <a:tailEnd/>
            </a:ln>
          </p:spPr>
          <p:txBody>
            <a:bodyPr/>
            <a:lstStyle/>
            <a:p>
              <a:pPr defTabSz="685749" fontAlgn="auto">
                <a:spcBef>
                  <a:spcPts val="0"/>
                </a:spcBef>
                <a:spcAft>
                  <a:spcPts val="0"/>
                </a:spcAft>
                <a:defRPr/>
              </a:pPr>
              <a:endParaRPr lang="en-US" sz="1800"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39" name="组合 38"/>
          <p:cNvGrpSpPr>
            <a:grpSpLocks/>
          </p:cNvGrpSpPr>
          <p:nvPr/>
        </p:nvGrpSpPr>
        <p:grpSpPr bwMode="auto">
          <a:xfrm>
            <a:off x="1163191" y="1784622"/>
            <a:ext cx="1008459" cy="1008460"/>
            <a:chOff x="1854558" y="1736117"/>
            <a:chExt cx="1403797" cy="1403797"/>
          </a:xfrm>
        </p:grpSpPr>
        <p:sp>
          <p:nvSpPr>
            <p:cNvPr id="40" name="椭圆 39"/>
            <p:cNvSpPr/>
            <p:nvPr/>
          </p:nvSpPr>
          <p:spPr>
            <a:xfrm>
              <a:off x="1854558" y="1736117"/>
              <a:ext cx="1403797" cy="1403797"/>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000">
                <a:latin typeface="微软雅黑" panose="020B0503020204020204" pitchFamily="34" charset="-122"/>
                <a:ea typeface="微软雅黑" panose="020B0503020204020204" pitchFamily="34" charset="-122"/>
              </a:endParaRPr>
            </a:p>
          </p:txBody>
        </p:sp>
        <p:grpSp>
          <p:nvGrpSpPr>
            <p:cNvPr id="41" name="组合 24"/>
            <p:cNvGrpSpPr>
              <a:grpSpLocks/>
            </p:cNvGrpSpPr>
            <p:nvPr/>
          </p:nvGrpSpPr>
          <p:grpSpPr bwMode="auto">
            <a:xfrm>
              <a:off x="2137516" y="2060331"/>
              <a:ext cx="799244" cy="731504"/>
              <a:chOff x="2158354" y="2417495"/>
              <a:chExt cx="550987" cy="504288"/>
            </a:xfrm>
          </p:grpSpPr>
          <p:sp>
            <p:nvSpPr>
              <p:cNvPr id="42" name="Freeform 26"/>
              <p:cNvSpPr>
                <a:spLocks noEditPoints="1"/>
              </p:cNvSpPr>
              <p:nvPr/>
            </p:nvSpPr>
            <p:spPr bwMode="auto">
              <a:xfrm>
                <a:off x="2158666" y="2417930"/>
                <a:ext cx="357625" cy="358767"/>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chemeClr val="bg1">
                  <a:lumMod val="95000"/>
                </a:schemeClr>
              </a:solidFill>
              <a:ln w="9525">
                <a:noFill/>
                <a:round/>
                <a:headEnd/>
                <a:tailEnd/>
              </a:ln>
            </p:spPr>
            <p:txBody>
              <a:bodyPr/>
              <a:lstStyle/>
              <a:p>
                <a:pPr defTabSz="685749" fontAlgn="auto">
                  <a:spcBef>
                    <a:spcPts val="0"/>
                  </a:spcBef>
                  <a:spcAft>
                    <a:spcPts val="0"/>
                  </a:spcAft>
                  <a:defRPr/>
                </a:pPr>
                <a:endParaRPr lang="da-DK" sz="1800" kern="0" dirty="0">
                  <a:solidFill>
                    <a:sysClr val="windowText" lastClr="000000"/>
                  </a:solidFill>
                  <a:latin typeface="微软雅黑" panose="020B0503020204020204" pitchFamily="34" charset="-122"/>
                  <a:ea typeface="微软雅黑" panose="020B0503020204020204" pitchFamily="34" charset="-122"/>
                </a:endParaRPr>
              </a:p>
            </p:txBody>
          </p:sp>
          <p:sp>
            <p:nvSpPr>
              <p:cNvPr id="43" name="Freeform 27"/>
              <p:cNvSpPr>
                <a:spLocks noEditPoints="1"/>
              </p:cNvSpPr>
              <p:nvPr/>
            </p:nvSpPr>
            <p:spPr bwMode="auto">
              <a:xfrm>
                <a:off x="2454593" y="2665868"/>
                <a:ext cx="254793" cy="255936"/>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chemeClr val="bg1">
                  <a:lumMod val="95000"/>
                </a:schemeClr>
              </a:solidFill>
              <a:ln w="9525">
                <a:noFill/>
                <a:round/>
                <a:headEnd/>
                <a:tailEnd/>
              </a:ln>
            </p:spPr>
            <p:txBody>
              <a:bodyPr/>
              <a:lstStyle/>
              <a:p>
                <a:pPr defTabSz="685749" fontAlgn="auto">
                  <a:spcBef>
                    <a:spcPts val="0"/>
                  </a:spcBef>
                  <a:spcAft>
                    <a:spcPts val="0"/>
                  </a:spcAft>
                  <a:defRPr/>
                </a:pPr>
                <a:endParaRPr lang="da-DK" sz="1800" kern="0" dirty="0">
                  <a:solidFill>
                    <a:sysClr val="windowText" lastClr="000000"/>
                  </a:solidFill>
                  <a:latin typeface="微软雅黑" panose="020B0503020204020204" pitchFamily="34" charset="-122"/>
                  <a:ea typeface="微软雅黑" panose="020B0503020204020204" pitchFamily="34" charset="-122"/>
                </a:endParaRPr>
              </a:p>
            </p:txBody>
          </p:sp>
        </p:grpSp>
      </p:grpSp>
      <p:grpSp>
        <p:nvGrpSpPr>
          <p:cNvPr id="44" name="组合 43"/>
          <p:cNvGrpSpPr>
            <a:grpSpLocks/>
          </p:cNvGrpSpPr>
          <p:nvPr/>
        </p:nvGrpSpPr>
        <p:grpSpPr bwMode="auto">
          <a:xfrm>
            <a:off x="7162750" y="1784622"/>
            <a:ext cx="1009650" cy="1008460"/>
            <a:chOff x="8886420" y="1736117"/>
            <a:chExt cx="1403797" cy="1403797"/>
          </a:xfrm>
        </p:grpSpPr>
        <p:sp>
          <p:nvSpPr>
            <p:cNvPr id="45" name="椭圆 44"/>
            <p:cNvSpPr/>
            <p:nvPr/>
          </p:nvSpPr>
          <p:spPr>
            <a:xfrm>
              <a:off x="8886420" y="1736117"/>
              <a:ext cx="1403797" cy="1403797"/>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000">
                <a:latin typeface="微软雅黑" panose="020B0503020204020204" pitchFamily="34" charset="-122"/>
                <a:ea typeface="微软雅黑" panose="020B0503020204020204" pitchFamily="34" charset="-122"/>
              </a:endParaRPr>
            </a:p>
          </p:txBody>
        </p:sp>
        <p:sp>
          <p:nvSpPr>
            <p:cNvPr id="46" name="Freeform 41"/>
            <p:cNvSpPr>
              <a:spLocks noEditPoints="1"/>
            </p:cNvSpPr>
            <p:nvPr/>
          </p:nvSpPr>
          <p:spPr bwMode="auto">
            <a:xfrm>
              <a:off x="9250613" y="2120628"/>
              <a:ext cx="662168" cy="532018"/>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chemeClr val="bg1">
                <a:lumMod val="95000"/>
              </a:schemeClr>
            </a:solidFill>
            <a:ln w="9525">
              <a:noFill/>
              <a:round/>
              <a:headEnd/>
              <a:tailEnd/>
            </a:ln>
          </p:spPr>
          <p:txBody>
            <a:bodyPr/>
            <a:lstStyle/>
            <a:p>
              <a:pPr defTabSz="685749" fontAlgn="auto">
                <a:spcBef>
                  <a:spcPts val="0"/>
                </a:spcBef>
                <a:spcAft>
                  <a:spcPts val="0"/>
                </a:spcAft>
                <a:defRPr/>
              </a:pPr>
              <a:endParaRPr lang="en-US" sz="1800" kern="0" dirty="0">
                <a:solidFill>
                  <a:sysClr val="windowText" lastClr="000000"/>
                </a:solidFill>
                <a:latin typeface="微软雅黑" panose="020B0503020204020204" pitchFamily="34" charset="-122"/>
                <a:ea typeface="微软雅黑" panose="020B0503020204020204" pitchFamily="34" charset="-122"/>
              </a:endParaRPr>
            </a:p>
          </p:txBody>
        </p:sp>
      </p:grpSp>
      <p:sp>
        <p:nvSpPr>
          <p:cNvPr id="47" name="矩形 47"/>
          <p:cNvSpPr>
            <a:spLocks noChangeArrowheads="1"/>
          </p:cNvSpPr>
          <p:nvPr/>
        </p:nvSpPr>
        <p:spPr bwMode="auto">
          <a:xfrm>
            <a:off x="2690762" y="2524000"/>
            <a:ext cx="3943350" cy="864462"/>
          </a:xfrm>
          <a:prstGeom prst="rect">
            <a:avLst/>
          </a:prstGeom>
          <a:noFill/>
          <a:ln>
            <a:noFill/>
          </a:ln>
          <a:extLst/>
        </p:spPr>
        <p:txBody>
          <a:bodyPr lIns="51430" tIns="25715" rIns="51430" bIns="2571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2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图表的综合描述说明。在此录入上述图表的综合描述说明，在此录入上述图表的综合描述说明，在此录入上述图表的综合描述说明，在此录入上述图表的综合描述说明，在此录入上述图表的综合描述说明。</a:t>
            </a:r>
          </a:p>
        </p:txBody>
      </p:sp>
      <p:sp>
        <p:nvSpPr>
          <p:cNvPr id="48"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工作完成情况</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wipe(left)">
                                      <p:cBhvr>
                                        <p:cTn id="7" dur="500"/>
                                        <p:tgtEl>
                                          <p:spTgt spid="48"/>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39"/>
                                        </p:tgtEl>
                                        <p:attrNameLst>
                                          <p:attrName>style.visibility</p:attrName>
                                        </p:attrNameLst>
                                      </p:cBhvr>
                                      <p:to>
                                        <p:strVal val="visible"/>
                                      </p:to>
                                    </p:set>
                                    <p:anim calcmode="lin" valueType="num">
                                      <p:cBhvr>
                                        <p:cTn id="11" dur="750" fill="hold"/>
                                        <p:tgtEl>
                                          <p:spTgt spid="39"/>
                                        </p:tgtEl>
                                        <p:attrNameLst>
                                          <p:attrName>ppt_w</p:attrName>
                                        </p:attrNameLst>
                                      </p:cBhvr>
                                      <p:tavLst>
                                        <p:tav tm="0">
                                          <p:val>
                                            <p:fltVal val="0"/>
                                          </p:val>
                                        </p:tav>
                                        <p:tav tm="100000">
                                          <p:val>
                                            <p:strVal val="#ppt_w"/>
                                          </p:val>
                                        </p:tav>
                                      </p:tavLst>
                                    </p:anim>
                                    <p:anim calcmode="lin" valueType="num">
                                      <p:cBhvr>
                                        <p:cTn id="12" dur="750" fill="hold"/>
                                        <p:tgtEl>
                                          <p:spTgt spid="39"/>
                                        </p:tgtEl>
                                        <p:attrNameLst>
                                          <p:attrName>ppt_h</p:attrName>
                                        </p:attrNameLst>
                                      </p:cBhvr>
                                      <p:tavLst>
                                        <p:tav tm="0">
                                          <p:val>
                                            <p:fltVal val="0"/>
                                          </p:val>
                                        </p:tav>
                                        <p:tav tm="100000">
                                          <p:val>
                                            <p:strVal val="#ppt_h"/>
                                          </p:val>
                                        </p:tav>
                                      </p:tavLst>
                                    </p:anim>
                                    <p:anim calcmode="lin" valueType="num">
                                      <p:cBhvr>
                                        <p:cTn id="13" dur="750" fill="hold"/>
                                        <p:tgtEl>
                                          <p:spTgt spid="39"/>
                                        </p:tgtEl>
                                        <p:attrNameLst>
                                          <p:attrName>style.rotation</p:attrName>
                                        </p:attrNameLst>
                                      </p:cBhvr>
                                      <p:tavLst>
                                        <p:tav tm="0">
                                          <p:val>
                                            <p:fltVal val="90"/>
                                          </p:val>
                                        </p:tav>
                                        <p:tav tm="100000">
                                          <p:val>
                                            <p:fltVal val="0"/>
                                          </p:val>
                                        </p:tav>
                                      </p:tavLst>
                                    </p:anim>
                                    <p:animEffect transition="in" filter="fade">
                                      <p:cBhvr>
                                        <p:cTn id="14" dur="750"/>
                                        <p:tgtEl>
                                          <p:spTgt spid="39"/>
                                        </p:tgtEl>
                                      </p:cBhvr>
                                    </p:animEffect>
                                  </p:childTnLst>
                                </p:cTn>
                              </p:par>
                              <p:par>
                                <p:cTn id="15" presetID="31" presetClass="entr" presetSubtype="0" fill="hold" nodeType="with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p:cTn id="17" dur="750" fill="hold"/>
                                        <p:tgtEl>
                                          <p:spTgt spid="24"/>
                                        </p:tgtEl>
                                        <p:attrNameLst>
                                          <p:attrName>ppt_w</p:attrName>
                                        </p:attrNameLst>
                                      </p:cBhvr>
                                      <p:tavLst>
                                        <p:tav tm="0">
                                          <p:val>
                                            <p:fltVal val="0"/>
                                          </p:val>
                                        </p:tav>
                                        <p:tav tm="100000">
                                          <p:val>
                                            <p:strVal val="#ppt_w"/>
                                          </p:val>
                                        </p:tav>
                                      </p:tavLst>
                                    </p:anim>
                                    <p:anim calcmode="lin" valueType="num">
                                      <p:cBhvr>
                                        <p:cTn id="18" dur="750" fill="hold"/>
                                        <p:tgtEl>
                                          <p:spTgt spid="24"/>
                                        </p:tgtEl>
                                        <p:attrNameLst>
                                          <p:attrName>ppt_h</p:attrName>
                                        </p:attrNameLst>
                                      </p:cBhvr>
                                      <p:tavLst>
                                        <p:tav tm="0">
                                          <p:val>
                                            <p:fltVal val="0"/>
                                          </p:val>
                                        </p:tav>
                                        <p:tav tm="100000">
                                          <p:val>
                                            <p:strVal val="#ppt_h"/>
                                          </p:val>
                                        </p:tav>
                                      </p:tavLst>
                                    </p:anim>
                                    <p:anim calcmode="lin" valueType="num">
                                      <p:cBhvr>
                                        <p:cTn id="19" dur="750" fill="hold"/>
                                        <p:tgtEl>
                                          <p:spTgt spid="24"/>
                                        </p:tgtEl>
                                        <p:attrNameLst>
                                          <p:attrName>style.rotation</p:attrName>
                                        </p:attrNameLst>
                                      </p:cBhvr>
                                      <p:tavLst>
                                        <p:tav tm="0">
                                          <p:val>
                                            <p:fltVal val="90"/>
                                          </p:val>
                                        </p:tav>
                                        <p:tav tm="100000">
                                          <p:val>
                                            <p:fltVal val="0"/>
                                          </p:val>
                                        </p:tav>
                                      </p:tavLst>
                                    </p:anim>
                                    <p:animEffect transition="in" filter="fade">
                                      <p:cBhvr>
                                        <p:cTn id="20" dur="750"/>
                                        <p:tgtEl>
                                          <p:spTgt spid="24"/>
                                        </p:tgtEl>
                                      </p:cBhvr>
                                    </p:animEffect>
                                  </p:childTnLst>
                                </p:cTn>
                              </p:par>
                              <p:par>
                                <p:cTn id="21" presetID="31" presetClass="entr" presetSubtype="0" fill="hold" nodeType="withEffect">
                                  <p:stCondLst>
                                    <p:cond delay="0"/>
                                  </p:stCondLst>
                                  <p:childTnLst>
                                    <p:set>
                                      <p:cBhvr>
                                        <p:cTn id="22" dur="1" fill="hold">
                                          <p:stCondLst>
                                            <p:cond delay="0"/>
                                          </p:stCondLst>
                                        </p:cTn>
                                        <p:tgtEl>
                                          <p:spTgt spid="44"/>
                                        </p:tgtEl>
                                        <p:attrNameLst>
                                          <p:attrName>style.visibility</p:attrName>
                                        </p:attrNameLst>
                                      </p:cBhvr>
                                      <p:to>
                                        <p:strVal val="visible"/>
                                      </p:to>
                                    </p:set>
                                    <p:anim calcmode="lin" valueType="num">
                                      <p:cBhvr>
                                        <p:cTn id="23" dur="750" fill="hold"/>
                                        <p:tgtEl>
                                          <p:spTgt spid="44"/>
                                        </p:tgtEl>
                                        <p:attrNameLst>
                                          <p:attrName>ppt_w</p:attrName>
                                        </p:attrNameLst>
                                      </p:cBhvr>
                                      <p:tavLst>
                                        <p:tav tm="0">
                                          <p:val>
                                            <p:fltVal val="0"/>
                                          </p:val>
                                        </p:tav>
                                        <p:tav tm="100000">
                                          <p:val>
                                            <p:strVal val="#ppt_w"/>
                                          </p:val>
                                        </p:tav>
                                      </p:tavLst>
                                    </p:anim>
                                    <p:anim calcmode="lin" valueType="num">
                                      <p:cBhvr>
                                        <p:cTn id="24" dur="750" fill="hold"/>
                                        <p:tgtEl>
                                          <p:spTgt spid="44"/>
                                        </p:tgtEl>
                                        <p:attrNameLst>
                                          <p:attrName>ppt_h</p:attrName>
                                        </p:attrNameLst>
                                      </p:cBhvr>
                                      <p:tavLst>
                                        <p:tav tm="0">
                                          <p:val>
                                            <p:fltVal val="0"/>
                                          </p:val>
                                        </p:tav>
                                        <p:tav tm="100000">
                                          <p:val>
                                            <p:strVal val="#ppt_h"/>
                                          </p:val>
                                        </p:tav>
                                      </p:tavLst>
                                    </p:anim>
                                    <p:anim calcmode="lin" valueType="num">
                                      <p:cBhvr>
                                        <p:cTn id="25" dur="750" fill="hold"/>
                                        <p:tgtEl>
                                          <p:spTgt spid="44"/>
                                        </p:tgtEl>
                                        <p:attrNameLst>
                                          <p:attrName>style.rotation</p:attrName>
                                        </p:attrNameLst>
                                      </p:cBhvr>
                                      <p:tavLst>
                                        <p:tav tm="0">
                                          <p:val>
                                            <p:fltVal val="90"/>
                                          </p:val>
                                        </p:tav>
                                        <p:tav tm="100000">
                                          <p:val>
                                            <p:fltVal val="0"/>
                                          </p:val>
                                        </p:tav>
                                      </p:tavLst>
                                    </p:anim>
                                    <p:animEffect transition="in" filter="fade">
                                      <p:cBhvr>
                                        <p:cTn id="26" dur="750"/>
                                        <p:tgtEl>
                                          <p:spTgt spid="44"/>
                                        </p:tgtEl>
                                      </p:cBhvr>
                                    </p:animEffect>
                                  </p:childTnLst>
                                </p:cTn>
                              </p:par>
                              <p:par>
                                <p:cTn id="27" presetID="31" presetClass="entr" presetSubtype="0" fill="hold" nodeType="withEffect">
                                  <p:stCondLst>
                                    <p:cond delay="0"/>
                                  </p:stCondLst>
                                  <p:childTnLst>
                                    <p:set>
                                      <p:cBhvr>
                                        <p:cTn id="28" dur="1" fill="hold">
                                          <p:stCondLst>
                                            <p:cond delay="0"/>
                                          </p:stCondLst>
                                        </p:cTn>
                                        <p:tgtEl>
                                          <p:spTgt spid="36"/>
                                        </p:tgtEl>
                                        <p:attrNameLst>
                                          <p:attrName>style.visibility</p:attrName>
                                        </p:attrNameLst>
                                      </p:cBhvr>
                                      <p:to>
                                        <p:strVal val="visible"/>
                                      </p:to>
                                    </p:set>
                                    <p:anim calcmode="lin" valueType="num">
                                      <p:cBhvr>
                                        <p:cTn id="29" dur="750" fill="hold"/>
                                        <p:tgtEl>
                                          <p:spTgt spid="36"/>
                                        </p:tgtEl>
                                        <p:attrNameLst>
                                          <p:attrName>ppt_w</p:attrName>
                                        </p:attrNameLst>
                                      </p:cBhvr>
                                      <p:tavLst>
                                        <p:tav tm="0">
                                          <p:val>
                                            <p:fltVal val="0"/>
                                          </p:val>
                                        </p:tav>
                                        <p:tav tm="100000">
                                          <p:val>
                                            <p:strVal val="#ppt_w"/>
                                          </p:val>
                                        </p:tav>
                                      </p:tavLst>
                                    </p:anim>
                                    <p:anim calcmode="lin" valueType="num">
                                      <p:cBhvr>
                                        <p:cTn id="30" dur="750" fill="hold"/>
                                        <p:tgtEl>
                                          <p:spTgt spid="36"/>
                                        </p:tgtEl>
                                        <p:attrNameLst>
                                          <p:attrName>ppt_h</p:attrName>
                                        </p:attrNameLst>
                                      </p:cBhvr>
                                      <p:tavLst>
                                        <p:tav tm="0">
                                          <p:val>
                                            <p:fltVal val="0"/>
                                          </p:val>
                                        </p:tav>
                                        <p:tav tm="100000">
                                          <p:val>
                                            <p:strVal val="#ppt_h"/>
                                          </p:val>
                                        </p:tav>
                                      </p:tavLst>
                                    </p:anim>
                                    <p:anim calcmode="lin" valueType="num">
                                      <p:cBhvr>
                                        <p:cTn id="31" dur="750" fill="hold"/>
                                        <p:tgtEl>
                                          <p:spTgt spid="36"/>
                                        </p:tgtEl>
                                        <p:attrNameLst>
                                          <p:attrName>style.rotation</p:attrName>
                                        </p:attrNameLst>
                                      </p:cBhvr>
                                      <p:tavLst>
                                        <p:tav tm="0">
                                          <p:val>
                                            <p:fltVal val="90"/>
                                          </p:val>
                                        </p:tav>
                                        <p:tav tm="100000">
                                          <p:val>
                                            <p:fltVal val="0"/>
                                          </p:val>
                                        </p:tav>
                                      </p:tavLst>
                                    </p:anim>
                                    <p:animEffect transition="in" filter="fade">
                                      <p:cBhvr>
                                        <p:cTn id="32" dur="750"/>
                                        <p:tgtEl>
                                          <p:spTgt spid="36"/>
                                        </p:tgtEl>
                                      </p:cBhvr>
                                    </p:animEffect>
                                  </p:childTnLst>
                                </p:cTn>
                              </p:par>
                            </p:childTnLst>
                          </p:cTn>
                        </p:par>
                        <p:par>
                          <p:cTn id="33" fill="hold">
                            <p:stCondLst>
                              <p:cond delay="1250"/>
                            </p:stCondLst>
                            <p:childTnLst>
                              <p:par>
                                <p:cTn id="34" presetID="22" presetClass="entr" presetSubtype="4" fill="hold" nodeType="after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wipe(down)">
                                      <p:cBhvr>
                                        <p:cTn id="36" dur="500"/>
                                        <p:tgtEl>
                                          <p:spTgt spid="18"/>
                                        </p:tgtEl>
                                      </p:cBhvr>
                                    </p:animEffect>
                                  </p:childTnLst>
                                </p:cTn>
                              </p:par>
                              <p:par>
                                <p:cTn id="37" presetID="22" presetClass="entr" presetSubtype="1" fill="hold" nodeType="with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wipe(up)">
                                      <p:cBhvr>
                                        <p:cTn id="39" dur="500"/>
                                        <p:tgtEl>
                                          <p:spTgt spid="19"/>
                                        </p:tgtEl>
                                      </p:cBhvr>
                                    </p:animEffect>
                                  </p:childTnLst>
                                </p:cTn>
                              </p:par>
                              <p:par>
                                <p:cTn id="40" presetID="22" presetClass="entr" presetSubtype="4" fill="hold" nodeType="with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wipe(down)">
                                      <p:cBhvr>
                                        <p:cTn id="42" dur="500"/>
                                        <p:tgtEl>
                                          <p:spTgt spid="20"/>
                                        </p:tgtEl>
                                      </p:cBhvr>
                                    </p:animEffect>
                                  </p:childTnLst>
                                </p:cTn>
                              </p:par>
                              <p:par>
                                <p:cTn id="43" presetID="22" presetClass="entr" presetSubtype="1" fill="hold" nodeType="with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wipe(up)">
                                      <p:cBhvr>
                                        <p:cTn id="45" dur="500"/>
                                        <p:tgtEl>
                                          <p:spTgt spid="21"/>
                                        </p:tgtEl>
                                      </p:cBhvr>
                                    </p:animEffect>
                                  </p:childTnLst>
                                </p:cTn>
                              </p:par>
                            </p:childTnLst>
                          </p:cTn>
                        </p:par>
                        <p:par>
                          <p:cTn id="46" fill="hold">
                            <p:stCondLst>
                              <p:cond delay="1750"/>
                            </p:stCondLst>
                            <p:childTnLst>
                              <p:par>
                                <p:cTn id="47" presetID="10" presetClass="entr" presetSubtype="0" fill="hold" grpId="0" nodeType="after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fade">
                                      <p:cBhvr>
                                        <p:cTn id="49" dur="500"/>
                                        <p:tgtEl>
                                          <p:spTgt spid="33"/>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fade">
                                      <p:cBhvr>
                                        <p:cTn id="52" dur="500"/>
                                        <p:tgtEl>
                                          <p:spTgt spid="32"/>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35"/>
                                        </p:tgtEl>
                                        <p:attrNameLst>
                                          <p:attrName>style.visibility</p:attrName>
                                        </p:attrNameLst>
                                      </p:cBhvr>
                                      <p:to>
                                        <p:strVal val="visible"/>
                                      </p:to>
                                    </p:set>
                                    <p:animEffect transition="in" filter="fade">
                                      <p:cBhvr>
                                        <p:cTn id="55" dur="500"/>
                                        <p:tgtEl>
                                          <p:spTgt spid="35"/>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34"/>
                                        </p:tgtEl>
                                        <p:attrNameLst>
                                          <p:attrName>style.visibility</p:attrName>
                                        </p:attrNameLst>
                                      </p:cBhvr>
                                      <p:to>
                                        <p:strVal val="visible"/>
                                      </p:to>
                                    </p:set>
                                    <p:animEffect transition="in" filter="fade">
                                      <p:cBhvr>
                                        <p:cTn id="58" dur="500"/>
                                        <p:tgtEl>
                                          <p:spTgt spid="34"/>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fade">
                                      <p:cBhvr>
                                        <p:cTn id="61" dur="500"/>
                                        <p:tgtEl>
                                          <p:spTgt spid="22"/>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fade">
                                      <p:cBhvr>
                                        <p:cTn id="64" dur="500"/>
                                        <p:tgtEl>
                                          <p:spTgt spid="23"/>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fade">
                                      <p:cBhvr>
                                        <p:cTn id="67" dur="500"/>
                                        <p:tgtEl>
                                          <p:spTgt spid="30"/>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31"/>
                                        </p:tgtEl>
                                        <p:attrNameLst>
                                          <p:attrName>style.visibility</p:attrName>
                                        </p:attrNameLst>
                                      </p:cBhvr>
                                      <p:to>
                                        <p:strVal val="visible"/>
                                      </p:to>
                                    </p:set>
                                    <p:animEffect transition="in" filter="fade">
                                      <p:cBhvr>
                                        <p:cTn id="70" dur="500"/>
                                        <p:tgtEl>
                                          <p:spTgt spid="31"/>
                                        </p:tgtEl>
                                      </p:cBhvr>
                                    </p:animEffect>
                                  </p:childTnLst>
                                </p:cTn>
                              </p:par>
                            </p:childTnLst>
                          </p:cTn>
                        </p:par>
                        <p:par>
                          <p:cTn id="71" fill="hold">
                            <p:stCondLst>
                              <p:cond delay="2250"/>
                            </p:stCondLst>
                            <p:childTnLst>
                              <p:par>
                                <p:cTn id="72" presetID="16" presetClass="entr" presetSubtype="37" fill="hold" grpId="0" nodeType="afterEffect">
                                  <p:stCondLst>
                                    <p:cond delay="0"/>
                                  </p:stCondLst>
                                  <p:childTnLst>
                                    <p:set>
                                      <p:cBhvr>
                                        <p:cTn id="73" dur="1" fill="hold">
                                          <p:stCondLst>
                                            <p:cond delay="0"/>
                                          </p:stCondLst>
                                        </p:cTn>
                                        <p:tgtEl>
                                          <p:spTgt spid="47"/>
                                        </p:tgtEl>
                                        <p:attrNameLst>
                                          <p:attrName>style.visibility</p:attrName>
                                        </p:attrNameLst>
                                      </p:cBhvr>
                                      <p:to>
                                        <p:strVal val="visible"/>
                                      </p:to>
                                    </p:set>
                                    <p:animEffect transition="in" filter="barn(outVertical)">
                                      <p:cBhvr>
                                        <p:cTn id="74"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30" grpId="0"/>
      <p:bldP spid="31" grpId="0"/>
      <p:bldP spid="32" grpId="0"/>
      <p:bldP spid="33" grpId="0"/>
      <p:bldP spid="34" grpId="0"/>
      <p:bldP spid="35" grpId="0"/>
      <p:bldP spid="47" grpId="0"/>
      <p:bldP spid="4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工作完成情况</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7" name="矩形 6"/>
          <p:cNvSpPr/>
          <p:nvPr/>
        </p:nvSpPr>
        <p:spPr>
          <a:xfrm>
            <a:off x="2519504" y="3081759"/>
            <a:ext cx="4699134"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8" name="矩形 7"/>
          <p:cNvSpPr/>
          <p:nvPr/>
        </p:nvSpPr>
        <p:spPr>
          <a:xfrm>
            <a:off x="2087401" y="1307024"/>
            <a:ext cx="4699134" cy="100549"/>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68595" tIns="34297" rIns="68595" bIns="34297" rtlCol="0" anchor="ctr"/>
          <a:lstStyle/>
          <a:p>
            <a:pPr algn="ctr"/>
            <a:endParaRPr lang="zh-CN" altLang="en-US"/>
          </a:p>
        </p:txBody>
      </p:sp>
      <p:sp>
        <p:nvSpPr>
          <p:cNvPr id="9" name="椭圆 64"/>
          <p:cNvSpPr>
            <a:spLocks noChangeArrowheads="1"/>
          </p:cNvSpPr>
          <p:nvPr/>
        </p:nvSpPr>
        <p:spPr bwMode="auto">
          <a:xfrm>
            <a:off x="953128" y="1059582"/>
            <a:ext cx="1244209" cy="1243536"/>
          </a:xfrm>
          <a:prstGeom prst="ellipse">
            <a:avLst/>
          </a:prstGeom>
          <a:solidFill>
            <a:srgbClr val="00B0F0"/>
          </a:solidFill>
          <a:ln w="190500" cap="sq" cmpd="sng">
            <a:solidFill>
              <a:schemeClr val="bg1">
                <a:lumMod val="65000"/>
              </a:schemeClr>
            </a:solidFill>
            <a:round/>
            <a:headEnd/>
            <a:tailEnd/>
          </a:ln>
        </p:spPr>
        <p:txBody>
          <a:bodyPr lIns="68595" tIns="34297" rIns="68595" bIns="34297" anchor="ctr"/>
          <a:lstStyle/>
          <a:p>
            <a:pPr algn="ctr"/>
            <a:r>
              <a:rPr lang="zh-CN" altLang="en-US" sz="2100" b="1" dirty="0">
                <a:solidFill>
                  <a:schemeClr val="bg1"/>
                </a:solidFill>
                <a:latin typeface="微软雅黑" pitchFamily="34" charset="-122"/>
                <a:ea typeface="微软雅黑" pitchFamily="34" charset="-122"/>
                <a:sym typeface="宋体" panose="02010600030101010101" pitchFamily="2" charset="-122"/>
              </a:rPr>
              <a:t>添加文字</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0" name="TextBox 9"/>
          <p:cNvSpPr txBox="1"/>
          <p:nvPr/>
        </p:nvSpPr>
        <p:spPr>
          <a:xfrm>
            <a:off x="2436039" y="1431856"/>
            <a:ext cx="4429069" cy="1509644"/>
          </a:xfrm>
          <a:prstGeom prst="rect">
            <a:avLst/>
          </a:prstGeom>
          <a:noFill/>
        </p:spPr>
        <p:txBody>
          <a:bodyPr wrap="square" lIns="68595" tIns="34297" rIns="68595" bIns="34297"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200" dirty="0">
              <a:solidFill>
                <a:sysClr val="windowText" lastClr="000000"/>
              </a:solidFill>
              <a:latin typeface="微软雅黑" pitchFamily="34" charset="-122"/>
              <a:ea typeface="微软雅黑" pitchFamily="34" charset="-122"/>
            </a:endParaRPr>
          </a:p>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11" name="椭圆 64"/>
          <p:cNvSpPr>
            <a:spLocks noChangeArrowheads="1"/>
          </p:cNvSpPr>
          <p:nvPr/>
        </p:nvSpPr>
        <p:spPr bwMode="auto">
          <a:xfrm>
            <a:off x="7056600" y="2622008"/>
            <a:ext cx="1244209" cy="1243536"/>
          </a:xfrm>
          <a:prstGeom prst="ellipse">
            <a:avLst/>
          </a:prstGeom>
          <a:solidFill>
            <a:srgbClr val="0070C0"/>
          </a:solidFill>
          <a:ln w="190500" cap="sq" cmpd="sng">
            <a:solidFill>
              <a:schemeClr val="bg1">
                <a:lumMod val="65000"/>
              </a:schemeClr>
            </a:solidFill>
            <a:round/>
            <a:headEnd/>
            <a:tailEnd/>
          </a:ln>
        </p:spPr>
        <p:txBody>
          <a:bodyPr lIns="68595" tIns="34297" rIns="68595" bIns="34297" anchor="ctr"/>
          <a:lstStyle/>
          <a:p>
            <a:pPr algn="ctr"/>
            <a:r>
              <a:rPr lang="zh-CN" altLang="en-US" sz="2100" b="1" dirty="0">
                <a:solidFill>
                  <a:schemeClr val="bg1"/>
                </a:solidFill>
                <a:latin typeface="微软雅黑" pitchFamily="34" charset="-122"/>
                <a:ea typeface="微软雅黑" pitchFamily="34" charset="-122"/>
                <a:sym typeface="宋体" panose="02010600030101010101" pitchFamily="2" charset="-122"/>
              </a:rPr>
              <a:t>添加文字</a:t>
            </a:r>
            <a:endParaRPr lang="zh-CN" altLang="zh-CN" sz="2100" b="1" dirty="0">
              <a:solidFill>
                <a:schemeClr val="bg1"/>
              </a:solidFill>
              <a:latin typeface="微软雅黑" pitchFamily="34" charset="-122"/>
              <a:ea typeface="微软雅黑" pitchFamily="34" charset="-122"/>
              <a:sym typeface="宋体" panose="02010600030101010101" pitchFamily="2" charset="-122"/>
            </a:endParaRPr>
          </a:p>
        </p:txBody>
      </p:sp>
      <p:sp>
        <p:nvSpPr>
          <p:cNvPr id="12" name="TextBox 11"/>
          <p:cNvSpPr txBox="1"/>
          <p:nvPr/>
        </p:nvSpPr>
        <p:spPr>
          <a:xfrm>
            <a:off x="2436039" y="3243778"/>
            <a:ext cx="4429069" cy="1509644"/>
          </a:xfrm>
          <a:prstGeom prst="rect">
            <a:avLst/>
          </a:prstGeom>
          <a:noFill/>
        </p:spPr>
        <p:txBody>
          <a:bodyPr wrap="square" lIns="68595" tIns="34297" rIns="68595" bIns="34297"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200" dirty="0">
              <a:solidFill>
                <a:sysClr val="windowText" lastClr="000000"/>
              </a:solidFill>
              <a:latin typeface="微软雅黑" pitchFamily="34" charset="-122"/>
              <a:ea typeface="微软雅黑" pitchFamily="34" charset="-122"/>
            </a:endParaRPr>
          </a:p>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0-#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par>
                                <p:cTn id="13" presetID="8" presetClass="emph" presetSubtype="0" fill="hold" grpId="1" nodeType="withEffect">
                                  <p:stCondLst>
                                    <p:cond delay="0"/>
                                  </p:stCondLst>
                                  <p:childTnLst>
                                    <p:animRot by="21600000">
                                      <p:cBhvr>
                                        <p:cTn id="14" dur="500" fill="hold"/>
                                        <p:tgtEl>
                                          <p:spTgt spid="9"/>
                                        </p:tgtEl>
                                        <p:attrNameLst>
                                          <p:attrName>r</p:attrName>
                                        </p:attrNameLst>
                                      </p:cBhvr>
                                    </p:animRo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500"/>
                                        <p:tgtEl>
                                          <p:spTgt spid="8"/>
                                        </p:tgtEl>
                                      </p:cBhvr>
                                    </p:animEffect>
                                  </p:childTnLst>
                                </p:cTn>
                              </p:par>
                            </p:childTnLst>
                          </p:cTn>
                        </p:par>
                        <p:par>
                          <p:cTn id="19" fill="hold">
                            <p:stCondLst>
                              <p:cond delay="1500"/>
                            </p:stCondLst>
                            <p:childTnLst>
                              <p:par>
                                <p:cTn id="20" presetID="22" presetClass="entr" presetSubtype="8" fill="hold" grpId="0" nodeType="afterEffect">
                                  <p:stCondLst>
                                    <p:cond delay="0"/>
                                  </p:stCondLst>
                                  <p:iterate type="lt">
                                    <p:tmPct val="30000"/>
                                  </p:iterate>
                                  <p:childTnLst>
                                    <p:set>
                                      <p:cBhvr>
                                        <p:cTn id="21" dur="1" fill="hold">
                                          <p:stCondLst>
                                            <p:cond delay="0"/>
                                          </p:stCondLst>
                                        </p:cTn>
                                        <p:tgtEl>
                                          <p:spTgt spid="10"/>
                                        </p:tgtEl>
                                        <p:attrNameLst>
                                          <p:attrName>style.visibility</p:attrName>
                                        </p:attrNameLst>
                                      </p:cBhvr>
                                      <p:to>
                                        <p:strVal val="visible"/>
                                      </p:to>
                                    </p:set>
                                    <p:animEffect transition="in" filter="wipe(left)">
                                      <p:cBhvr>
                                        <p:cTn id="22" dur="100"/>
                                        <p:tgtEl>
                                          <p:spTgt spid="10"/>
                                        </p:tgtEl>
                                      </p:cBhvr>
                                    </p:animEffect>
                                  </p:childTnLst>
                                </p:cTn>
                              </p:par>
                              <p:par>
                                <p:cTn id="23" presetID="36" presetClass="emph" presetSubtype="0" fill="hold" grpId="1" nodeType="withEffect">
                                  <p:stCondLst>
                                    <p:cond delay="0"/>
                                  </p:stCondLst>
                                  <p:iterate type="lt">
                                    <p:tmPct val="30000"/>
                                  </p:iterate>
                                  <p:childTnLst>
                                    <p:animScale>
                                      <p:cBhvr>
                                        <p:cTn id="24" dur="50" autoRev="1" fill="hold">
                                          <p:stCondLst>
                                            <p:cond delay="0"/>
                                          </p:stCondLst>
                                        </p:cTn>
                                        <p:tgtEl>
                                          <p:spTgt spid="10"/>
                                        </p:tgtEl>
                                      </p:cBhvr>
                                      <p:to x="80000" y="100000"/>
                                    </p:animScale>
                                    <p:anim by="(#ppt_w*0.10)" calcmode="lin" valueType="num">
                                      <p:cBhvr>
                                        <p:cTn id="25" dur="50" autoRev="1" fill="hold">
                                          <p:stCondLst>
                                            <p:cond delay="0"/>
                                          </p:stCondLst>
                                        </p:cTn>
                                        <p:tgtEl>
                                          <p:spTgt spid="10"/>
                                        </p:tgtEl>
                                        <p:attrNameLst>
                                          <p:attrName>ppt_x</p:attrName>
                                        </p:attrNameLst>
                                      </p:cBhvr>
                                    </p:anim>
                                    <p:anim by="(-#ppt_w*0.10)" calcmode="lin" valueType="num">
                                      <p:cBhvr>
                                        <p:cTn id="26" dur="50" autoRev="1" fill="hold">
                                          <p:stCondLst>
                                            <p:cond delay="0"/>
                                          </p:stCondLst>
                                        </p:cTn>
                                        <p:tgtEl>
                                          <p:spTgt spid="10"/>
                                        </p:tgtEl>
                                        <p:attrNameLst>
                                          <p:attrName>ppt_y</p:attrName>
                                        </p:attrNameLst>
                                      </p:cBhvr>
                                    </p:anim>
                                    <p:animRot by="-480000">
                                      <p:cBhvr>
                                        <p:cTn id="27" dur="50" autoRev="1" fill="hold">
                                          <p:stCondLst>
                                            <p:cond delay="0"/>
                                          </p:stCondLst>
                                        </p:cTn>
                                        <p:tgtEl>
                                          <p:spTgt spid="10"/>
                                        </p:tgtEl>
                                        <p:attrNameLst>
                                          <p:attrName>r</p:attrName>
                                        </p:attrNameLst>
                                      </p:cBhvr>
                                    </p:animRot>
                                  </p:childTnLst>
                                </p:cTn>
                              </p:par>
                            </p:childTnLst>
                          </p:cTn>
                        </p:par>
                        <p:par>
                          <p:cTn id="28" fill="hold">
                            <p:stCondLst>
                              <p:cond delay="5710"/>
                            </p:stCondLst>
                            <p:childTnLst>
                              <p:par>
                                <p:cTn id="29" presetID="2" presetClass="entr" presetSubtype="2"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1+#ppt_w/2"/>
                                          </p:val>
                                        </p:tav>
                                        <p:tav tm="100000">
                                          <p:val>
                                            <p:strVal val="#ppt_x"/>
                                          </p:val>
                                        </p:tav>
                                      </p:tavLst>
                                    </p:anim>
                                    <p:anim calcmode="lin" valueType="num">
                                      <p:cBhvr additive="base">
                                        <p:cTn id="32" dur="500" fill="hold"/>
                                        <p:tgtEl>
                                          <p:spTgt spid="11"/>
                                        </p:tgtEl>
                                        <p:attrNameLst>
                                          <p:attrName>ppt_y</p:attrName>
                                        </p:attrNameLst>
                                      </p:cBhvr>
                                      <p:tavLst>
                                        <p:tav tm="0">
                                          <p:val>
                                            <p:strVal val="#ppt_y"/>
                                          </p:val>
                                        </p:tav>
                                        <p:tav tm="100000">
                                          <p:val>
                                            <p:strVal val="#ppt_y"/>
                                          </p:val>
                                        </p:tav>
                                      </p:tavLst>
                                    </p:anim>
                                  </p:childTnLst>
                                </p:cTn>
                              </p:par>
                              <p:par>
                                <p:cTn id="33" presetID="8" presetClass="emph" presetSubtype="0" fill="hold" grpId="1" nodeType="withEffect">
                                  <p:stCondLst>
                                    <p:cond delay="0"/>
                                  </p:stCondLst>
                                  <p:childTnLst>
                                    <p:animRot by="-21600000">
                                      <p:cBhvr>
                                        <p:cTn id="34" dur="500" fill="hold"/>
                                        <p:tgtEl>
                                          <p:spTgt spid="11"/>
                                        </p:tgtEl>
                                        <p:attrNameLst>
                                          <p:attrName>r</p:attrName>
                                        </p:attrNameLst>
                                      </p:cBhvr>
                                    </p:animRot>
                                  </p:childTnLst>
                                </p:cTn>
                              </p:par>
                            </p:childTnLst>
                          </p:cTn>
                        </p:par>
                        <p:par>
                          <p:cTn id="35" fill="hold">
                            <p:stCondLst>
                              <p:cond delay="6210"/>
                            </p:stCondLst>
                            <p:childTnLst>
                              <p:par>
                                <p:cTn id="36" presetID="22" presetClass="entr" presetSubtype="2" fill="hold" grpId="0"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right)">
                                      <p:cBhvr>
                                        <p:cTn id="38" dur="500"/>
                                        <p:tgtEl>
                                          <p:spTgt spid="7"/>
                                        </p:tgtEl>
                                      </p:cBhvr>
                                    </p:animEffect>
                                  </p:childTnLst>
                                </p:cTn>
                              </p:par>
                            </p:childTnLst>
                          </p:cTn>
                        </p:par>
                        <p:par>
                          <p:cTn id="39" fill="hold">
                            <p:stCondLst>
                              <p:cond delay="6710"/>
                            </p:stCondLst>
                            <p:childTnLst>
                              <p:par>
                                <p:cTn id="40" presetID="22" presetClass="entr" presetSubtype="8" fill="hold" grpId="0" nodeType="afterEffect">
                                  <p:stCondLst>
                                    <p:cond delay="0"/>
                                  </p:stCondLst>
                                  <p:iterate type="lt">
                                    <p:tmPct val="30000"/>
                                  </p:iterate>
                                  <p:childTnLst>
                                    <p:set>
                                      <p:cBhvr>
                                        <p:cTn id="41" dur="1" fill="hold">
                                          <p:stCondLst>
                                            <p:cond delay="0"/>
                                          </p:stCondLst>
                                        </p:cTn>
                                        <p:tgtEl>
                                          <p:spTgt spid="12"/>
                                        </p:tgtEl>
                                        <p:attrNameLst>
                                          <p:attrName>style.visibility</p:attrName>
                                        </p:attrNameLst>
                                      </p:cBhvr>
                                      <p:to>
                                        <p:strVal val="visible"/>
                                      </p:to>
                                    </p:set>
                                    <p:animEffect transition="in" filter="wipe(left)">
                                      <p:cBhvr>
                                        <p:cTn id="42" dur="100"/>
                                        <p:tgtEl>
                                          <p:spTgt spid="12"/>
                                        </p:tgtEl>
                                      </p:cBhvr>
                                    </p:animEffect>
                                  </p:childTnLst>
                                </p:cTn>
                              </p:par>
                              <p:par>
                                <p:cTn id="43" presetID="36" presetClass="emph" presetSubtype="0" fill="hold" grpId="1" nodeType="withEffect">
                                  <p:stCondLst>
                                    <p:cond delay="0"/>
                                  </p:stCondLst>
                                  <p:iterate type="lt">
                                    <p:tmPct val="30000"/>
                                  </p:iterate>
                                  <p:childTnLst>
                                    <p:animScale>
                                      <p:cBhvr>
                                        <p:cTn id="44" dur="50" autoRev="1" fill="hold">
                                          <p:stCondLst>
                                            <p:cond delay="0"/>
                                          </p:stCondLst>
                                        </p:cTn>
                                        <p:tgtEl>
                                          <p:spTgt spid="12"/>
                                        </p:tgtEl>
                                      </p:cBhvr>
                                      <p:to x="80000" y="100000"/>
                                    </p:animScale>
                                    <p:anim by="(#ppt_w*0.10)" calcmode="lin" valueType="num">
                                      <p:cBhvr>
                                        <p:cTn id="45" dur="50" autoRev="1" fill="hold">
                                          <p:stCondLst>
                                            <p:cond delay="0"/>
                                          </p:stCondLst>
                                        </p:cTn>
                                        <p:tgtEl>
                                          <p:spTgt spid="12"/>
                                        </p:tgtEl>
                                        <p:attrNameLst>
                                          <p:attrName>ppt_x</p:attrName>
                                        </p:attrNameLst>
                                      </p:cBhvr>
                                    </p:anim>
                                    <p:anim by="(-#ppt_w*0.10)" calcmode="lin" valueType="num">
                                      <p:cBhvr>
                                        <p:cTn id="46" dur="50" autoRev="1" fill="hold">
                                          <p:stCondLst>
                                            <p:cond delay="0"/>
                                          </p:stCondLst>
                                        </p:cTn>
                                        <p:tgtEl>
                                          <p:spTgt spid="12"/>
                                        </p:tgtEl>
                                        <p:attrNameLst>
                                          <p:attrName>ppt_y</p:attrName>
                                        </p:attrNameLst>
                                      </p:cBhvr>
                                    </p:anim>
                                    <p:animRot by="-480000">
                                      <p:cBhvr>
                                        <p:cTn id="47" dur="50" autoRev="1" fill="hold">
                                          <p:stCondLst>
                                            <p:cond delay="0"/>
                                          </p:stCondLst>
                                        </p:cTn>
                                        <p:tgtEl>
                                          <p:spTgt spid="1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7" grpId="0" animBg="1"/>
      <p:bldP spid="8" grpId="0" animBg="1"/>
      <p:bldP spid="9" grpId="0" animBg="1"/>
      <p:bldP spid="9" grpId="1" animBg="1"/>
      <p:bldP spid="10" grpId="0"/>
      <p:bldP spid="10" grpId="1"/>
      <p:bldP spid="11" grpId="0" animBg="1"/>
      <p:bldP spid="11" grpId="1" animBg="1"/>
      <p:bldP spid="12" grpId="0"/>
      <p:bldP spid="12"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工作完成情况</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grpSp>
        <p:nvGrpSpPr>
          <p:cNvPr id="22" name="组合 21"/>
          <p:cNvGrpSpPr/>
          <p:nvPr/>
        </p:nvGrpSpPr>
        <p:grpSpPr>
          <a:xfrm>
            <a:off x="0" y="1130400"/>
            <a:ext cx="9144000" cy="381000"/>
            <a:chOff x="0" y="1243696"/>
            <a:chExt cx="9144000" cy="381000"/>
          </a:xfrm>
        </p:grpSpPr>
        <p:sp>
          <p:nvSpPr>
            <p:cNvPr id="23" name="Rectangle 12"/>
            <p:cNvSpPr/>
            <p:nvPr/>
          </p:nvSpPr>
          <p:spPr>
            <a:xfrm>
              <a:off x="0" y="1243696"/>
              <a:ext cx="91440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3"/>
            <p:cNvSpPr/>
            <p:nvPr/>
          </p:nvSpPr>
          <p:spPr>
            <a:xfrm>
              <a:off x="4610100" y="1243696"/>
              <a:ext cx="4533900" cy="381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400"/>
            </a:p>
          </p:txBody>
        </p:sp>
      </p:grpSp>
      <p:cxnSp>
        <p:nvCxnSpPr>
          <p:cNvPr id="25" name="Straight Connector 5"/>
          <p:cNvCxnSpPr/>
          <p:nvPr/>
        </p:nvCxnSpPr>
        <p:spPr>
          <a:xfrm>
            <a:off x="4600575" y="1720950"/>
            <a:ext cx="0" cy="25908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26" name="组合 25"/>
          <p:cNvGrpSpPr/>
          <p:nvPr/>
        </p:nvGrpSpPr>
        <p:grpSpPr>
          <a:xfrm>
            <a:off x="0" y="4483199"/>
            <a:ext cx="9144000" cy="104775"/>
            <a:chOff x="0" y="4596495"/>
            <a:chExt cx="9144000" cy="104775"/>
          </a:xfrm>
        </p:grpSpPr>
        <p:sp>
          <p:nvSpPr>
            <p:cNvPr id="27" name="Rectangle 13"/>
            <p:cNvSpPr/>
            <p:nvPr/>
          </p:nvSpPr>
          <p:spPr>
            <a:xfrm>
              <a:off x="0" y="4596495"/>
              <a:ext cx="9144000" cy="10477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14"/>
            <p:cNvSpPr/>
            <p:nvPr/>
          </p:nvSpPr>
          <p:spPr>
            <a:xfrm>
              <a:off x="4610100" y="4596495"/>
              <a:ext cx="4533900" cy="1047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400"/>
            </a:p>
          </p:txBody>
        </p:sp>
      </p:grpSp>
      <p:sp>
        <p:nvSpPr>
          <p:cNvPr id="29" name="Text Placeholder 5"/>
          <p:cNvSpPr txBox="1">
            <a:spLocks/>
          </p:cNvSpPr>
          <p:nvPr/>
        </p:nvSpPr>
        <p:spPr>
          <a:xfrm>
            <a:off x="4610100" y="1511400"/>
            <a:ext cx="4038600" cy="3024188"/>
          </a:xfrm>
          <a:prstGeom prst="rect">
            <a:avLst/>
          </a:prstGeom>
        </p:spPr>
        <p:txBody>
          <a:bodyPr>
            <a:normAutofit/>
          </a:bodyPr>
          <a:lstStyle>
            <a:lvl1pPr marL="300287" indent="-300287" algn="l" defTabSz="800009" rtl="0" eaLnBrk="0" fontAlgn="base" hangingPunct="0">
              <a:spcBef>
                <a:spcPct val="20000"/>
              </a:spcBef>
              <a:spcAft>
                <a:spcPct val="0"/>
              </a:spcAft>
              <a:buChar char="•"/>
              <a:defRPr sz="2800">
                <a:solidFill>
                  <a:schemeClr val="tx1"/>
                </a:solidFill>
                <a:latin typeface="+mn-lt"/>
                <a:ea typeface="+mn-ea"/>
                <a:cs typeface="+mn-cs"/>
              </a:defRPr>
            </a:lvl1pPr>
            <a:lvl2pPr marL="650432" indent="-250428" algn="l" defTabSz="800009" rtl="0" eaLnBrk="0" fontAlgn="base" hangingPunct="0">
              <a:spcBef>
                <a:spcPct val="20000"/>
              </a:spcBef>
              <a:spcAft>
                <a:spcPct val="0"/>
              </a:spcAft>
              <a:buChar char="–"/>
              <a:defRPr sz="2400">
                <a:solidFill>
                  <a:schemeClr val="tx1"/>
                </a:solidFill>
                <a:latin typeface="+mn-lt"/>
                <a:ea typeface="+mn-ea"/>
              </a:defRPr>
            </a:lvl2pPr>
            <a:lvl3pPr marL="999445" indent="-199436" algn="l" defTabSz="800009" rtl="0" eaLnBrk="0" fontAlgn="base" hangingPunct="0">
              <a:spcBef>
                <a:spcPct val="20000"/>
              </a:spcBef>
              <a:spcAft>
                <a:spcPct val="0"/>
              </a:spcAft>
              <a:buChar char="•"/>
              <a:defRPr sz="2100">
                <a:solidFill>
                  <a:schemeClr val="tx1"/>
                </a:solidFill>
                <a:latin typeface="+mn-lt"/>
                <a:ea typeface="+mn-ea"/>
              </a:defRPr>
            </a:lvl3pPr>
            <a:lvl4pPr marL="1400583" indent="-200569" algn="l" defTabSz="800009" rtl="0" eaLnBrk="0" fontAlgn="base" hangingPunct="0">
              <a:spcBef>
                <a:spcPct val="20000"/>
              </a:spcBef>
              <a:spcAft>
                <a:spcPct val="0"/>
              </a:spcAft>
              <a:buChar char="–"/>
              <a:defRPr sz="1700">
                <a:solidFill>
                  <a:schemeClr val="tx1"/>
                </a:solidFill>
                <a:latin typeface="+mn-lt"/>
                <a:ea typeface="+mn-ea"/>
              </a:defRPr>
            </a:lvl4pPr>
            <a:lvl5pPr marL="1799454" indent="-199436" algn="l" defTabSz="800009" rtl="0" eaLnBrk="0" fontAlgn="base" hangingPunct="0">
              <a:spcBef>
                <a:spcPct val="20000"/>
              </a:spcBef>
              <a:spcAft>
                <a:spcPct val="0"/>
              </a:spcAft>
              <a:buChar char="»"/>
              <a:defRPr sz="1700">
                <a:solidFill>
                  <a:schemeClr val="tx1"/>
                </a:solidFill>
                <a:latin typeface="+mn-lt"/>
                <a:ea typeface="+mn-ea"/>
              </a:defRPr>
            </a:lvl5pPr>
            <a:lvl6pPr marL="2125803" indent="-199436" algn="l" defTabSz="800009" rtl="0" eaLnBrk="0" fontAlgn="base" hangingPunct="0">
              <a:spcBef>
                <a:spcPct val="20000"/>
              </a:spcBef>
              <a:spcAft>
                <a:spcPct val="0"/>
              </a:spcAft>
              <a:buChar char="»"/>
              <a:defRPr sz="1700">
                <a:solidFill>
                  <a:schemeClr val="tx1"/>
                </a:solidFill>
                <a:latin typeface="+mn-lt"/>
                <a:ea typeface="+mn-ea"/>
              </a:defRPr>
            </a:lvl6pPr>
            <a:lvl7pPr marL="2452153" indent="-199436" algn="l" defTabSz="800009" rtl="0" eaLnBrk="0" fontAlgn="base" hangingPunct="0">
              <a:spcBef>
                <a:spcPct val="20000"/>
              </a:spcBef>
              <a:spcAft>
                <a:spcPct val="0"/>
              </a:spcAft>
              <a:buChar char="»"/>
              <a:defRPr sz="1700">
                <a:solidFill>
                  <a:schemeClr val="tx1"/>
                </a:solidFill>
                <a:latin typeface="+mn-lt"/>
                <a:ea typeface="+mn-ea"/>
              </a:defRPr>
            </a:lvl7pPr>
            <a:lvl8pPr marL="2778502" indent="-199436" algn="l" defTabSz="800009" rtl="0" eaLnBrk="0" fontAlgn="base" hangingPunct="0">
              <a:spcBef>
                <a:spcPct val="20000"/>
              </a:spcBef>
              <a:spcAft>
                <a:spcPct val="0"/>
              </a:spcAft>
              <a:buChar char="»"/>
              <a:defRPr sz="1700">
                <a:solidFill>
                  <a:schemeClr val="tx1"/>
                </a:solidFill>
                <a:latin typeface="+mn-lt"/>
                <a:ea typeface="+mn-ea"/>
              </a:defRPr>
            </a:lvl8pPr>
            <a:lvl9pPr marL="3104852" indent="-199436" algn="l" defTabSz="800009" rtl="0" eaLnBrk="0" fontAlgn="base" hangingPunct="0">
              <a:spcBef>
                <a:spcPct val="20000"/>
              </a:spcBef>
              <a:spcAft>
                <a:spcPct val="0"/>
              </a:spcAft>
              <a:buChar char="»"/>
              <a:defRPr sz="1700">
                <a:solidFill>
                  <a:schemeClr val="tx1"/>
                </a:solidFill>
                <a:latin typeface="+mn-lt"/>
                <a:ea typeface="+mn-ea"/>
              </a:defRPr>
            </a:lvl9pPr>
          </a:lstStyle>
          <a:p>
            <a:pPr>
              <a:lnSpc>
                <a:spcPct val="15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a:t>
            </a:r>
            <a:r>
              <a:rPr lang="zh-CN" altLang="en-US" sz="1400" dirty="0" smtClean="0">
                <a:solidFill>
                  <a:sysClr val="windowText" lastClr="000000"/>
                </a:solidFill>
                <a:latin typeface="微软雅黑" pitchFamily="34" charset="-122"/>
                <a:ea typeface="微软雅黑" pitchFamily="34" charset="-122"/>
              </a:rPr>
              <a:t>粘贴。</a:t>
            </a:r>
            <a:endParaRPr lang="en-US" altLang="zh-CN" sz="1400" dirty="0" smtClean="0">
              <a:solidFill>
                <a:sysClr val="windowText" lastClr="000000"/>
              </a:solidFill>
              <a:latin typeface="微软雅黑" pitchFamily="34" charset="-122"/>
              <a:ea typeface="微软雅黑" pitchFamily="34" charset="-122"/>
            </a:endParaRPr>
          </a:p>
          <a:p>
            <a:pPr>
              <a:lnSpc>
                <a:spcPct val="15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a:t>
            </a:r>
            <a:r>
              <a:rPr lang="zh-CN" altLang="en-US" sz="1400" dirty="0" smtClean="0">
                <a:solidFill>
                  <a:sysClr val="windowText" lastClr="000000"/>
                </a:solidFill>
                <a:latin typeface="微软雅黑" pitchFamily="34" charset="-122"/>
                <a:ea typeface="微软雅黑" pitchFamily="34" charset="-122"/>
              </a:rPr>
              <a:t>粘贴。</a:t>
            </a:r>
            <a:endParaRPr lang="zh-CN" altLang="zh-CN" sz="1400" dirty="0">
              <a:solidFill>
                <a:schemeClr val="tx1">
                  <a:lumMod val="85000"/>
                  <a:lumOff val="15000"/>
                </a:schemeClr>
              </a:solidFill>
              <a:latin typeface="微软雅黑" pitchFamily="34" charset="-122"/>
              <a:ea typeface="微软雅黑" pitchFamily="34" charset="-122"/>
            </a:endParaRPr>
          </a:p>
          <a:p>
            <a:endParaRPr lang="en-US" sz="1400" dirty="0">
              <a:solidFill>
                <a:schemeClr val="tx1">
                  <a:lumMod val="85000"/>
                  <a:lumOff val="15000"/>
                </a:schemeClr>
              </a:solidFill>
              <a:latin typeface="微软雅黑" pitchFamily="34" charset="-122"/>
              <a:ea typeface="微软雅黑" pitchFamily="34" charset="-122"/>
              <a:cs typeface="+mn-ea"/>
              <a:sym typeface="+mn-lt"/>
            </a:endParaRPr>
          </a:p>
        </p:txBody>
      </p:sp>
      <p:sp>
        <p:nvSpPr>
          <p:cNvPr id="30" name="Text Placeholder 6"/>
          <p:cNvSpPr txBox="1">
            <a:spLocks/>
          </p:cNvSpPr>
          <p:nvPr/>
        </p:nvSpPr>
        <p:spPr>
          <a:xfrm>
            <a:off x="533400" y="1511400"/>
            <a:ext cx="4038600" cy="3024188"/>
          </a:xfrm>
          <a:prstGeom prst="rect">
            <a:avLst/>
          </a:prstGeom>
        </p:spPr>
        <p:txBody>
          <a:bodyPr>
            <a:normAutofit/>
          </a:bodyPr>
          <a:lstStyle>
            <a:lvl1pPr marL="300287" indent="-300287" algn="l" defTabSz="800009" rtl="0" eaLnBrk="0" fontAlgn="base" hangingPunct="0">
              <a:spcBef>
                <a:spcPct val="20000"/>
              </a:spcBef>
              <a:spcAft>
                <a:spcPct val="0"/>
              </a:spcAft>
              <a:buChar char="•"/>
              <a:defRPr sz="2800">
                <a:solidFill>
                  <a:schemeClr val="tx1"/>
                </a:solidFill>
                <a:latin typeface="+mn-lt"/>
                <a:ea typeface="+mn-ea"/>
                <a:cs typeface="+mn-cs"/>
              </a:defRPr>
            </a:lvl1pPr>
            <a:lvl2pPr marL="650432" indent="-250428" algn="l" defTabSz="800009" rtl="0" eaLnBrk="0" fontAlgn="base" hangingPunct="0">
              <a:spcBef>
                <a:spcPct val="20000"/>
              </a:spcBef>
              <a:spcAft>
                <a:spcPct val="0"/>
              </a:spcAft>
              <a:buChar char="–"/>
              <a:defRPr sz="2400">
                <a:solidFill>
                  <a:schemeClr val="tx1"/>
                </a:solidFill>
                <a:latin typeface="+mn-lt"/>
                <a:ea typeface="+mn-ea"/>
              </a:defRPr>
            </a:lvl2pPr>
            <a:lvl3pPr marL="999445" indent="-199436" algn="l" defTabSz="800009" rtl="0" eaLnBrk="0" fontAlgn="base" hangingPunct="0">
              <a:spcBef>
                <a:spcPct val="20000"/>
              </a:spcBef>
              <a:spcAft>
                <a:spcPct val="0"/>
              </a:spcAft>
              <a:buChar char="•"/>
              <a:defRPr sz="2100">
                <a:solidFill>
                  <a:schemeClr val="tx1"/>
                </a:solidFill>
                <a:latin typeface="+mn-lt"/>
                <a:ea typeface="+mn-ea"/>
              </a:defRPr>
            </a:lvl3pPr>
            <a:lvl4pPr marL="1400583" indent="-200569" algn="l" defTabSz="800009" rtl="0" eaLnBrk="0" fontAlgn="base" hangingPunct="0">
              <a:spcBef>
                <a:spcPct val="20000"/>
              </a:spcBef>
              <a:spcAft>
                <a:spcPct val="0"/>
              </a:spcAft>
              <a:buChar char="–"/>
              <a:defRPr sz="1700">
                <a:solidFill>
                  <a:schemeClr val="tx1"/>
                </a:solidFill>
                <a:latin typeface="+mn-lt"/>
                <a:ea typeface="+mn-ea"/>
              </a:defRPr>
            </a:lvl4pPr>
            <a:lvl5pPr marL="1799454" indent="-199436" algn="l" defTabSz="800009" rtl="0" eaLnBrk="0" fontAlgn="base" hangingPunct="0">
              <a:spcBef>
                <a:spcPct val="20000"/>
              </a:spcBef>
              <a:spcAft>
                <a:spcPct val="0"/>
              </a:spcAft>
              <a:buChar char="»"/>
              <a:defRPr sz="1700">
                <a:solidFill>
                  <a:schemeClr val="tx1"/>
                </a:solidFill>
                <a:latin typeface="+mn-lt"/>
                <a:ea typeface="+mn-ea"/>
              </a:defRPr>
            </a:lvl5pPr>
            <a:lvl6pPr marL="2125803" indent="-199436" algn="l" defTabSz="800009" rtl="0" eaLnBrk="0" fontAlgn="base" hangingPunct="0">
              <a:spcBef>
                <a:spcPct val="20000"/>
              </a:spcBef>
              <a:spcAft>
                <a:spcPct val="0"/>
              </a:spcAft>
              <a:buChar char="»"/>
              <a:defRPr sz="1700">
                <a:solidFill>
                  <a:schemeClr val="tx1"/>
                </a:solidFill>
                <a:latin typeface="+mn-lt"/>
                <a:ea typeface="+mn-ea"/>
              </a:defRPr>
            </a:lvl6pPr>
            <a:lvl7pPr marL="2452153" indent="-199436" algn="l" defTabSz="800009" rtl="0" eaLnBrk="0" fontAlgn="base" hangingPunct="0">
              <a:spcBef>
                <a:spcPct val="20000"/>
              </a:spcBef>
              <a:spcAft>
                <a:spcPct val="0"/>
              </a:spcAft>
              <a:buChar char="»"/>
              <a:defRPr sz="1700">
                <a:solidFill>
                  <a:schemeClr val="tx1"/>
                </a:solidFill>
                <a:latin typeface="+mn-lt"/>
                <a:ea typeface="+mn-ea"/>
              </a:defRPr>
            </a:lvl7pPr>
            <a:lvl8pPr marL="2778502" indent="-199436" algn="l" defTabSz="800009" rtl="0" eaLnBrk="0" fontAlgn="base" hangingPunct="0">
              <a:spcBef>
                <a:spcPct val="20000"/>
              </a:spcBef>
              <a:spcAft>
                <a:spcPct val="0"/>
              </a:spcAft>
              <a:buChar char="»"/>
              <a:defRPr sz="1700">
                <a:solidFill>
                  <a:schemeClr val="tx1"/>
                </a:solidFill>
                <a:latin typeface="+mn-lt"/>
                <a:ea typeface="+mn-ea"/>
              </a:defRPr>
            </a:lvl8pPr>
            <a:lvl9pPr marL="3104852" indent="-199436" algn="l" defTabSz="800009" rtl="0" eaLnBrk="0" fontAlgn="base" hangingPunct="0">
              <a:spcBef>
                <a:spcPct val="20000"/>
              </a:spcBef>
              <a:spcAft>
                <a:spcPct val="0"/>
              </a:spcAft>
              <a:buChar char="»"/>
              <a:defRPr sz="1700">
                <a:solidFill>
                  <a:schemeClr val="tx1"/>
                </a:solidFill>
                <a:latin typeface="+mn-lt"/>
                <a:ea typeface="+mn-ea"/>
              </a:defRPr>
            </a:lvl9pPr>
          </a:lstStyle>
          <a:p>
            <a:pPr>
              <a:lnSpc>
                <a:spcPct val="150000"/>
              </a:lnSpc>
            </a:pP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ysClr val="windowText" lastClr="000000"/>
                </a:solidFill>
                <a:latin typeface="微软雅黑" pitchFamily="34" charset="-122"/>
                <a:ea typeface="微软雅黑" pitchFamily="34" charset="-122"/>
              </a:rPr>
              <a:t>。</a:t>
            </a:r>
            <a:r>
              <a:rPr lang="zh-CN" altLang="en-US" sz="1400" dirty="0">
                <a:solidFill>
                  <a:sysClr val="windowText" lastClr="000000"/>
                </a:solidFill>
                <a:latin typeface="微软雅黑" pitchFamily="34" charset="-122"/>
                <a:ea typeface="微软雅黑" pitchFamily="34" charset="-122"/>
              </a:rPr>
              <a:t>您的内容打在这里，或者通过复制您的文本后，在此框中选择</a:t>
            </a:r>
            <a:r>
              <a:rPr lang="zh-CN" altLang="en-US" sz="1400" dirty="0" smtClean="0">
                <a:solidFill>
                  <a:sysClr val="windowText" lastClr="000000"/>
                </a:solidFill>
                <a:latin typeface="微软雅黑" pitchFamily="34" charset="-122"/>
                <a:ea typeface="微软雅黑" pitchFamily="34" charset="-122"/>
              </a:rPr>
              <a:t>粘贴。</a:t>
            </a:r>
            <a:endParaRPr lang="en-US" altLang="zh-CN" sz="1400" dirty="0" smtClean="0">
              <a:solidFill>
                <a:sysClr val="windowText" lastClr="000000"/>
              </a:solidFill>
              <a:latin typeface="微软雅黑" pitchFamily="34" charset="-122"/>
              <a:ea typeface="微软雅黑" pitchFamily="34" charset="-122"/>
            </a:endParaRPr>
          </a:p>
          <a:p>
            <a:pPr>
              <a:lnSpc>
                <a:spcPct val="150000"/>
              </a:lnSpc>
            </a:pPr>
            <a:r>
              <a:rPr lang="zh-CN" altLang="en-US" sz="1400" dirty="0" smtClean="0">
                <a:solidFill>
                  <a:sysClr val="windowText" lastClr="000000"/>
                </a:solidFill>
                <a:latin typeface="微软雅黑" pitchFamily="34" charset="-122"/>
                <a:ea typeface="微软雅黑" pitchFamily="34" charset="-122"/>
              </a:rPr>
              <a:t>您</a:t>
            </a:r>
            <a:r>
              <a:rPr lang="zh-CN" altLang="en-US" sz="1400" dirty="0">
                <a:solidFill>
                  <a:sysClr val="windowText" lastClr="000000"/>
                </a:solidFill>
                <a:latin typeface="微软雅黑" pitchFamily="34" charset="-122"/>
                <a:ea typeface="微软雅黑" pitchFamily="34" charset="-122"/>
              </a:rPr>
              <a:t>的内容打在这里，或者通过复制您的文本后，在此框中选择粘贴，并选择只保留文字。您的内容打在这里，或者通过复制您的文本后，在此框中选择粘贴，并选择只保留</a:t>
            </a:r>
            <a:r>
              <a:rPr lang="zh-CN" altLang="en-US" sz="1400" dirty="0" smtClean="0">
                <a:solidFill>
                  <a:sysClr val="windowText" lastClr="000000"/>
                </a:solidFill>
                <a:latin typeface="微软雅黑" pitchFamily="34" charset="-122"/>
                <a:ea typeface="微软雅黑" pitchFamily="34" charset="-122"/>
              </a:rPr>
              <a:t>文</a:t>
            </a:r>
            <a:endParaRPr lang="en-US" altLang="zh-CN" sz="1400" dirty="0">
              <a:solidFill>
                <a:sysClr val="windowText" lastClr="000000"/>
              </a:solidFill>
              <a:latin typeface="微软雅黑" pitchFamily="34" charset="-122"/>
              <a:ea typeface="微软雅黑" pitchFamily="34" charset="-122"/>
            </a:endParaRPr>
          </a:p>
        </p:txBody>
      </p:sp>
      <p:sp>
        <p:nvSpPr>
          <p:cNvPr id="31" name="Text Placeholder 7"/>
          <p:cNvSpPr txBox="1">
            <a:spLocks/>
          </p:cNvSpPr>
          <p:nvPr/>
        </p:nvSpPr>
        <p:spPr>
          <a:xfrm>
            <a:off x="523875" y="1132876"/>
            <a:ext cx="4038600" cy="304800"/>
          </a:xfrm>
          <a:prstGeom prst="rect">
            <a:avLst/>
          </a:prstGeom>
        </p:spPr>
        <p:txBody>
          <a:bodyPr/>
          <a:lstStyle>
            <a:lvl1pPr marL="300287" indent="-300287" algn="l" defTabSz="800009" rtl="0" eaLnBrk="0" fontAlgn="base" hangingPunct="0">
              <a:spcBef>
                <a:spcPct val="20000"/>
              </a:spcBef>
              <a:spcAft>
                <a:spcPct val="0"/>
              </a:spcAft>
              <a:buChar char="•"/>
              <a:defRPr sz="2800">
                <a:solidFill>
                  <a:schemeClr val="tx1"/>
                </a:solidFill>
                <a:latin typeface="+mn-lt"/>
                <a:ea typeface="+mn-ea"/>
                <a:cs typeface="+mn-cs"/>
              </a:defRPr>
            </a:lvl1pPr>
            <a:lvl2pPr marL="650432" indent="-250428" algn="l" defTabSz="800009" rtl="0" eaLnBrk="0" fontAlgn="base" hangingPunct="0">
              <a:spcBef>
                <a:spcPct val="20000"/>
              </a:spcBef>
              <a:spcAft>
                <a:spcPct val="0"/>
              </a:spcAft>
              <a:buChar char="–"/>
              <a:defRPr sz="2400">
                <a:solidFill>
                  <a:schemeClr val="tx1"/>
                </a:solidFill>
                <a:latin typeface="+mn-lt"/>
                <a:ea typeface="+mn-ea"/>
              </a:defRPr>
            </a:lvl2pPr>
            <a:lvl3pPr marL="999445" indent="-199436" algn="l" defTabSz="800009" rtl="0" eaLnBrk="0" fontAlgn="base" hangingPunct="0">
              <a:spcBef>
                <a:spcPct val="20000"/>
              </a:spcBef>
              <a:spcAft>
                <a:spcPct val="0"/>
              </a:spcAft>
              <a:buChar char="•"/>
              <a:defRPr sz="2100">
                <a:solidFill>
                  <a:schemeClr val="tx1"/>
                </a:solidFill>
                <a:latin typeface="+mn-lt"/>
                <a:ea typeface="+mn-ea"/>
              </a:defRPr>
            </a:lvl3pPr>
            <a:lvl4pPr marL="1400583" indent="-200569" algn="l" defTabSz="800009" rtl="0" eaLnBrk="0" fontAlgn="base" hangingPunct="0">
              <a:spcBef>
                <a:spcPct val="20000"/>
              </a:spcBef>
              <a:spcAft>
                <a:spcPct val="0"/>
              </a:spcAft>
              <a:buChar char="–"/>
              <a:defRPr sz="1700">
                <a:solidFill>
                  <a:schemeClr val="tx1"/>
                </a:solidFill>
                <a:latin typeface="+mn-lt"/>
                <a:ea typeface="+mn-ea"/>
              </a:defRPr>
            </a:lvl4pPr>
            <a:lvl5pPr marL="1799454" indent="-199436" algn="l" defTabSz="800009" rtl="0" eaLnBrk="0" fontAlgn="base" hangingPunct="0">
              <a:spcBef>
                <a:spcPct val="20000"/>
              </a:spcBef>
              <a:spcAft>
                <a:spcPct val="0"/>
              </a:spcAft>
              <a:buChar char="»"/>
              <a:defRPr sz="1700">
                <a:solidFill>
                  <a:schemeClr val="tx1"/>
                </a:solidFill>
                <a:latin typeface="+mn-lt"/>
                <a:ea typeface="+mn-ea"/>
              </a:defRPr>
            </a:lvl5pPr>
            <a:lvl6pPr marL="2125803" indent="-199436" algn="l" defTabSz="800009" rtl="0" eaLnBrk="0" fontAlgn="base" hangingPunct="0">
              <a:spcBef>
                <a:spcPct val="20000"/>
              </a:spcBef>
              <a:spcAft>
                <a:spcPct val="0"/>
              </a:spcAft>
              <a:buChar char="»"/>
              <a:defRPr sz="1700">
                <a:solidFill>
                  <a:schemeClr val="tx1"/>
                </a:solidFill>
                <a:latin typeface="+mn-lt"/>
                <a:ea typeface="+mn-ea"/>
              </a:defRPr>
            </a:lvl6pPr>
            <a:lvl7pPr marL="2452153" indent="-199436" algn="l" defTabSz="800009" rtl="0" eaLnBrk="0" fontAlgn="base" hangingPunct="0">
              <a:spcBef>
                <a:spcPct val="20000"/>
              </a:spcBef>
              <a:spcAft>
                <a:spcPct val="0"/>
              </a:spcAft>
              <a:buChar char="»"/>
              <a:defRPr sz="1700">
                <a:solidFill>
                  <a:schemeClr val="tx1"/>
                </a:solidFill>
                <a:latin typeface="+mn-lt"/>
                <a:ea typeface="+mn-ea"/>
              </a:defRPr>
            </a:lvl7pPr>
            <a:lvl8pPr marL="2778502" indent="-199436" algn="l" defTabSz="800009" rtl="0" eaLnBrk="0" fontAlgn="base" hangingPunct="0">
              <a:spcBef>
                <a:spcPct val="20000"/>
              </a:spcBef>
              <a:spcAft>
                <a:spcPct val="0"/>
              </a:spcAft>
              <a:buChar char="»"/>
              <a:defRPr sz="1700">
                <a:solidFill>
                  <a:schemeClr val="tx1"/>
                </a:solidFill>
                <a:latin typeface="+mn-lt"/>
                <a:ea typeface="+mn-ea"/>
              </a:defRPr>
            </a:lvl8pPr>
            <a:lvl9pPr marL="3104852" indent="-199436" algn="l" defTabSz="800009" rtl="0" eaLnBrk="0" fontAlgn="base" hangingPunct="0">
              <a:spcBef>
                <a:spcPct val="20000"/>
              </a:spcBef>
              <a:spcAft>
                <a:spcPct val="0"/>
              </a:spcAft>
              <a:buChar char="»"/>
              <a:defRPr sz="1700">
                <a:solidFill>
                  <a:schemeClr val="tx1"/>
                </a:solidFill>
                <a:latin typeface="+mn-lt"/>
                <a:ea typeface="+mn-ea"/>
              </a:defRPr>
            </a:lvl9pPr>
          </a:lstStyle>
          <a:p>
            <a:r>
              <a:rPr lang="zh-CN" altLang="en-US" sz="2000" b="1" dirty="0" smtClean="0">
                <a:solidFill>
                  <a:schemeClr val="bg1"/>
                </a:solidFill>
                <a:latin typeface="微软雅黑" pitchFamily="34" charset="-122"/>
                <a:ea typeface="微软雅黑" pitchFamily="34" charset="-122"/>
                <a:cs typeface="+mn-ea"/>
                <a:sym typeface="+mn-lt"/>
              </a:rPr>
              <a:t>工作完成情况一</a:t>
            </a:r>
            <a:endParaRPr lang="en-US" sz="2000" b="1" dirty="0">
              <a:solidFill>
                <a:schemeClr val="bg1"/>
              </a:solidFill>
              <a:latin typeface="微软雅黑" pitchFamily="34" charset="-122"/>
              <a:ea typeface="微软雅黑" pitchFamily="34" charset="-122"/>
              <a:cs typeface="+mn-ea"/>
              <a:sym typeface="+mn-lt"/>
            </a:endParaRPr>
          </a:p>
        </p:txBody>
      </p:sp>
      <p:sp>
        <p:nvSpPr>
          <p:cNvPr id="32" name="Text Placeholder 8"/>
          <p:cNvSpPr txBox="1">
            <a:spLocks/>
          </p:cNvSpPr>
          <p:nvPr/>
        </p:nvSpPr>
        <p:spPr>
          <a:xfrm>
            <a:off x="4624325" y="1132875"/>
            <a:ext cx="4038600" cy="304800"/>
          </a:xfrm>
          <a:prstGeom prst="rect">
            <a:avLst/>
          </a:prstGeom>
        </p:spPr>
        <p:txBody>
          <a:bodyPr/>
          <a:lstStyle>
            <a:lvl1pPr marL="300287" indent="-300287" algn="l" defTabSz="800009" rtl="0" eaLnBrk="0" fontAlgn="base" hangingPunct="0">
              <a:spcBef>
                <a:spcPct val="20000"/>
              </a:spcBef>
              <a:spcAft>
                <a:spcPct val="0"/>
              </a:spcAft>
              <a:buChar char="•"/>
              <a:defRPr sz="2800">
                <a:solidFill>
                  <a:schemeClr val="tx1"/>
                </a:solidFill>
                <a:latin typeface="+mn-lt"/>
                <a:ea typeface="+mn-ea"/>
                <a:cs typeface="+mn-cs"/>
              </a:defRPr>
            </a:lvl1pPr>
            <a:lvl2pPr marL="650432" indent="-250428" algn="l" defTabSz="800009" rtl="0" eaLnBrk="0" fontAlgn="base" hangingPunct="0">
              <a:spcBef>
                <a:spcPct val="20000"/>
              </a:spcBef>
              <a:spcAft>
                <a:spcPct val="0"/>
              </a:spcAft>
              <a:buChar char="–"/>
              <a:defRPr sz="2400">
                <a:solidFill>
                  <a:schemeClr val="tx1"/>
                </a:solidFill>
                <a:latin typeface="+mn-lt"/>
                <a:ea typeface="+mn-ea"/>
              </a:defRPr>
            </a:lvl2pPr>
            <a:lvl3pPr marL="999445" indent="-199436" algn="l" defTabSz="800009" rtl="0" eaLnBrk="0" fontAlgn="base" hangingPunct="0">
              <a:spcBef>
                <a:spcPct val="20000"/>
              </a:spcBef>
              <a:spcAft>
                <a:spcPct val="0"/>
              </a:spcAft>
              <a:buChar char="•"/>
              <a:defRPr sz="2100">
                <a:solidFill>
                  <a:schemeClr val="tx1"/>
                </a:solidFill>
                <a:latin typeface="+mn-lt"/>
                <a:ea typeface="+mn-ea"/>
              </a:defRPr>
            </a:lvl3pPr>
            <a:lvl4pPr marL="1400583" indent="-200569" algn="l" defTabSz="800009" rtl="0" eaLnBrk="0" fontAlgn="base" hangingPunct="0">
              <a:spcBef>
                <a:spcPct val="20000"/>
              </a:spcBef>
              <a:spcAft>
                <a:spcPct val="0"/>
              </a:spcAft>
              <a:buChar char="–"/>
              <a:defRPr sz="1700">
                <a:solidFill>
                  <a:schemeClr val="tx1"/>
                </a:solidFill>
                <a:latin typeface="+mn-lt"/>
                <a:ea typeface="+mn-ea"/>
              </a:defRPr>
            </a:lvl4pPr>
            <a:lvl5pPr marL="1799454" indent="-199436" algn="l" defTabSz="800009" rtl="0" eaLnBrk="0" fontAlgn="base" hangingPunct="0">
              <a:spcBef>
                <a:spcPct val="20000"/>
              </a:spcBef>
              <a:spcAft>
                <a:spcPct val="0"/>
              </a:spcAft>
              <a:buChar char="»"/>
              <a:defRPr sz="1700">
                <a:solidFill>
                  <a:schemeClr val="tx1"/>
                </a:solidFill>
                <a:latin typeface="+mn-lt"/>
                <a:ea typeface="+mn-ea"/>
              </a:defRPr>
            </a:lvl5pPr>
            <a:lvl6pPr marL="2125803" indent="-199436" algn="l" defTabSz="800009" rtl="0" eaLnBrk="0" fontAlgn="base" hangingPunct="0">
              <a:spcBef>
                <a:spcPct val="20000"/>
              </a:spcBef>
              <a:spcAft>
                <a:spcPct val="0"/>
              </a:spcAft>
              <a:buChar char="»"/>
              <a:defRPr sz="1700">
                <a:solidFill>
                  <a:schemeClr val="tx1"/>
                </a:solidFill>
                <a:latin typeface="+mn-lt"/>
                <a:ea typeface="+mn-ea"/>
              </a:defRPr>
            </a:lvl6pPr>
            <a:lvl7pPr marL="2452153" indent="-199436" algn="l" defTabSz="800009" rtl="0" eaLnBrk="0" fontAlgn="base" hangingPunct="0">
              <a:spcBef>
                <a:spcPct val="20000"/>
              </a:spcBef>
              <a:spcAft>
                <a:spcPct val="0"/>
              </a:spcAft>
              <a:buChar char="»"/>
              <a:defRPr sz="1700">
                <a:solidFill>
                  <a:schemeClr val="tx1"/>
                </a:solidFill>
                <a:latin typeface="+mn-lt"/>
                <a:ea typeface="+mn-ea"/>
              </a:defRPr>
            </a:lvl7pPr>
            <a:lvl8pPr marL="2778502" indent="-199436" algn="l" defTabSz="800009" rtl="0" eaLnBrk="0" fontAlgn="base" hangingPunct="0">
              <a:spcBef>
                <a:spcPct val="20000"/>
              </a:spcBef>
              <a:spcAft>
                <a:spcPct val="0"/>
              </a:spcAft>
              <a:buChar char="»"/>
              <a:defRPr sz="1700">
                <a:solidFill>
                  <a:schemeClr val="tx1"/>
                </a:solidFill>
                <a:latin typeface="+mn-lt"/>
                <a:ea typeface="+mn-ea"/>
              </a:defRPr>
            </a:lvl8pPr>
            <a:lvl9pPr marL="3104852" indent="-199436" algn="l" defTabSz="800009" rtl="0" eaLnBrk="0" fontAlgn="base" hangingPunct="0">
              <a:spcBef>
                <a:spcPct val="20000"/>
              </a:spcBef>
              <a:spcAft>
                <a:spcPct val="0"/>
              </a:spcAft>
              <a:buChar char="»"/>
              <a:defRPr sz="1700">
                <a:solidFill>
                  <a:schemeClr val="tx1"/>
                </a:solidFill>
                <a:latin typeface="+mn-lt"/>
                <a:ea typeface="+mn-ea"/>
              </a:defRPr>
            </a:lvl9pPr>
          </a:lstStyle>
          <a:p>
            <a:r>
              <a:rPr lang="zh-CN" altLang="en-US" sz="2000" b="1" dirty="0" smtClean="0">
                <a:solidFill>
                  <a:schemeClr val="bg1"/>
                </a:solidFill>
                <a:latin typeface="微软雅黑" pitchFamily="34" charset="-122"/>
                <a:ea typeface="微软雅黑" pitchFamily="34" charset="-122"/>
                <a:cs typeface="+mn-ea"/>
                <a:sym typeface="+mn-lt"/>
              </a:rPr>
              <a:t>工作完成情况二</a:t>
            </a:r>
            <a:endParaRPr lang="en-US" sz="2000" b="1" dirty="0">
              <a:solidFill>
                <a:schemeClr val="bg1"/>
              </a:solidFill>
              <a:latin typeface="微软雅黑" pitchFamily="34" charset="-122"/>
              <a:ea typeface="微软雅黑" pitchFamily="34"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left)">
                                      <p:cBhvr>
                                        <p:cTn id="11" dur="500"/>
                                        <p:tgtEl>
                                          <p:spTgt spid="22"/>
                                        </p:tgtEl>
                                      </p:cBhvr>
                                    </p:animEffect>
                                  </p:childTnLst>
                                </p:cTn>
                              </p:par>
                              <p:par>
                                <p:cTn id="12" presetID="22" presetClass="entr" presetSubtype="2" fill="hold" nodeType="withEffect">
                                  <p:stCondLst>
                                    <p:cond delay="450"/>
                                  </p:stCondLst>
                                  <p:childTnLst>
                                    <p:set>
                                      <p:cBhvr>
                                        <p:cTn id="13" dur="1" fill="hold">
                                          <p:stCondLst>
                                            <p:cond delay="0"/>
                                          </p:stCondLst>
                                        </p:cTn>
                                        <p:tgtEl>
                                          <p:spTgt spid="26"/>
                                        </p:tgtEl>
                                        <p:attrNameLst>
                                          <p:attrName>style.visibility</p:attrName>
                                        </p:attrNameLst>
                                      </p:cBhvr>
                                      <p:to>
                                        <p:strVal val="visible"/>
                                      </p:to>
                                    </p:set>
                                    <p:animEffect transition="in" filter="wipe(right)">
                                      <p:cBhvr>
                                        <p:cTn id="14" dur="500"/>
                                        <p:tgtEl>
                                          <p:spTgt spid="26"/>
                                        </p:tgtEl>
                                      </p:cBhvr>
                                    </p:animEffect>
                                  </p:childTnLst>
                                </p:cTn>
                              </p:par>
                            </p:childTnLst>
                          </p:cTn>
                        </p:par>
                        <p:par>
                          <p:cTn id="15" fill="hold">
                            <p:stCondLst>
                              <p:cond delay="1450"/>
                            </p:stCondLst>
                            <p:childTnLst>
                              <p:par>
                                <p:cTn id="16" presetID="22" presetClass="entr" presetSubtype="8" fill="hold" grpId="0" nodeType="afterEffect">
                                  <p:stCondLst>
                                    <p:cond delay="0"/>
                                  </p:stCondLst>
                                  <p:iterate type="lt">
                                    <p:tmPct val="10000"/>
                                  </p:iterate>
                                  <p:childTnLst>
                                    <p:set>
                                      <p:cBhvr>
                                        <p:cTn id="17" dur="1" fill="hold">
                                          <p:stCondLst>
                                            <p:cond delay="0"/>
                                          </p:stCondLst>
                                        </p:cTn>
                                        <p:tgtEl>
                                          <p:spTgt spid="31"/>
                                        </p:tgtEl>
                                        <p:attrNameLst>
                                          <p:attrName>style.visibility</p:attrName>
                                        </p:attrNameLst>
                                      </p:cBhvr>
                                      <p:to>
                                        <p:strVal val="visible"/>
                                      </p:to>
                                    </p:set>
                                    <p:animEffect transition="in" filter="wipe(left)">
                                      <p:cBhvr>
                                        <p:cTn id="18" dur="500"/>
                                        <p:tgtEl>
                                          <p:spTgt spid="31"/>
                                        </p:tgtEl>
                                      </p:cBhvr>
                                    </p:animEffect>
                                  </p:childTnLst>
                                </p:cTn>
                              </p:par>
                              <p:par>
                                <p:cTn id="19" presetID="10" presetClass="entr" presetSubtype="0" fill="hold" nodeType="with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500"/>
                                        <p:tgtEl>
                                          <p:spTgt spid="25"/>
                                        </p:tgtEl>
                                      </p:cBhvr>
                                    </p:animEffect>
                                  </p:childTnLst>
                                </p:cTn>
                              </p:par>
                            </p:childTnLst>
                          </p:cTn>
                        </p:par>
                      </p:childTnLst>
                    </p:cTn>
                  </p:par>
                  <p:par>
                    <p:cTn id="22" fill="hold">
                      <p:stCondLst>
                        <p:cond delay="indefinite"/>
                      </p:stCondLst>
                      <p:childTnLst>
                        <p:par>
                          <p:cTn id="23" fill="hold">
                            <p:stCondLst>
                              <p:cond delay="0"/>
                            </p:stCondLst>
                            <p:childTnLst>
                              <p:par>
                                <p:cTn id="24" presetID="47" presetClass="entr" presetSubtype="0" fill="hold" grpId="0" nodeType="click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fade">
                                      <p:cBhvr>
                                        <p:cTn id="26" dur="1000"/>
                                        <p:tgtEl>
                                          <p:spTgt spid="30"/>
                                        </p:tgtEl>
                                      </p:cBhvr>
                                    </p:animEffect>
                                    <p:anim calcmode="lin" valueType="num">
                                      <p:cBhvr>
                                        <p:cTn id="27" dur="1000" fill="hold"/>
                                        <p:tgtEl>
                                          <p:spTgt spid="30"/>
                                        </p:tgtEl>
                                        <p:attrNameLst>
                                          <p:attrName>ppt_x</p:attrName>
                                        </p:attrNameLst>
                                      </p:cBhvr>
                                      <p:tavLst>
                                        <p:tav tm="0">
                                          <p:val>
                                            <p:strVal val="#ppt_x"/>
                                          </p:val>
                                        </p:tav>
                                        <p:tav tm="100000">
                                          <p:val>
                                            <p:strVal val="#ppt_x"/>
                                          </p:val>
                                        </p:tav>
                                      </p:tavLst>
                                    </p:anim>
                                    <p:anim calcmode="lin" valueType="num">
                                      <p:cBhvr>
                                        <p:cTn id="28"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iterate type="lt">
                                    <p:tmPct val="10000"/>
                                  </p:iterate>
                                  <p:childTnLst>
                                    <p:set>
                                      <p:cBhvr>
                                        <p:cTn id="32" dur="1" fill="hold">
                                          <p:stCondLst>
                                            <p:cond delay="0"/>
                                          </p:stCondLst>
                                        </p:cTn>
                                        <p:tgtEl>
                                          <p:spTgt spid="32"/>
                                        </p:tgtEl>
                                        <p:attrNameLst>
                                          <p:attrName>style.visibility</p:attrName>
                                        </p:attrNameLst>
                                      </p:cBhvr>
                                      <p:to>
                                        <p:strVal val="visible"/>
                                      </p:to>
                                    </p:set>
                                    <p:animEffect transition="in" filter="wipe(left)">
                                      <p:cBhvr>
                                        <p:cTn id="33" dur="500"/>
                                        <p:tgtEl>
                                          <p:spTgt spid="32"/>
                                        </p:tgtEl>
                                      </p:cBhvr>
                                    </p:animEffect>
                                  </p:childTnLst>
                                </p:cTn>
                              </p:par>
                            </p:childTnLst>
                          </p:cTn>
                        </p:par>
                      </p:childTnLst>
                    </p:cTn>
                  </p:par>
                  <p:par>
                    <p:cTn id="34" fill="hold">
                      <p:stCondLst>
                        <p:cond delay="indefinite"/>
                      </p:stCondLst>
                      <p:childTnLst>
                        <p:par>
                          <p:cTn id="35" fill="hold">
                            <p:stCondLst>
                              <p:cond delay="0"/>
                            </p:stCondLst>
                            <p:childTnLst>
                              <p:par>
                                <p:cTn id="36" presetID="47" presetClass="entr" presetSubtype="0" fill="hold" grpId="0" nodeType="click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fade">
                                      <p:cBhvr>
                                        <p:cTn id="38" dur="1000"/>
                                        <p:tgtEl>
                                          <p:spTgt spid="29"/>
                                        </p:tgtEl>
                                      </p:cBhvr>
                                    </p:animEffect>
                                    <p:anim calcmode="lin" valueType="num">
                                      <p:cBhvr>
                                        <p:cTn id="39" dur="1000" fill="hold"/>
                                        <p:tgtEl>
                                          <p:spTgt spid="29"/>
                                        </p:tgtEl>
                                        <p:attrNameLst>
                                          <p:attrName>ppt_x</p:attrName>
                                        </p:attrNameLst>
                                      </p:cBhvr>
                                      <p:tavLst>
                                        <p:tav tm="0">
                                          <p:val>
                                            <p:strVal val="#ppt_x"/>
                                          </p:val>
                                        </p:tav>
                                        <p:tav tm="100000">
                                          <p:val>
                                            <p:strVal val="#ppt_x"/>
                                          </p:val>
                                        </p:tav>
                                      </p:tavLst>
                                    </p:anim>
                                    <p:anim calcmode="lin" valueType="num">
                                      <p:cBhvr>
                                        <p:cTn id="40"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9" grpId="0"/>
      <p:bldP spid="30" grpId="0"/>
      <p:bldP spid="31" grpId="0"/>
      <p:bldP spid="3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工作完成情况</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grpSp>
        <p:nvGrpSpPr>
          <p:cNvPr id="81" name="Group 40"/>
          <p:cNvGrpSpPr/>
          <p:nvPr/>
        </p:nvGrpSpPr>
        <p:grpSpPr>
          <a:xfrm>
            <a:off x="493811" y="978040"/>
            <a:ext cx="2087309" cy="1253081"/>
            <a:chOff x="1441450" y="1398043"/>
            <a:chExt cx="2019300" cy="1211904"/>
          </a:xfrm>
        </p:grpSpPr>
        <p:sp>
          <p:nvSpPr>
            <p:cNvPr id="82" name="Text Placeholder 2"/>
            <p:cNvSpPr txBox="1">
              <a:spLocks/>
            </p:cNvSpPr>
            <p:nvPr/>
          </p:nvSpPr>
          <p:spPr>
            <a:xfrm>
              <a:off x="1441450" y="1398043"/>
              <a:ext cx="2019300" cy="285799"/>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40000"/>
                </a:lnSpc>
              </a:pPr>
              <a:r>
                <a:rPr lang="zh-CN" altLang="en-US" sz="2000" b="1" dirty="0">
                  <a:solidFill>
                    <a:schemeClr val="tx1">
                      <a:lumMod val="85000"/>
                      <a:lumOff val="15000"/>
                    </a:schemeClr>
                  </a:solidFill>
                  <a:latin typeface="微软雅黑" pitchFamily="34" charset="-122"/>
                  <a:ea typeface="微软雅黑" pitchFamily="34" charset="-122"/>
                </a:rPr>
                <a:t>添加文字</a:t>
              </a:r>
              <a:endParaRPr lang="en-US" altLang="zh-CN" sz="2000" b="1" dirty="0">
                <a:solidFill>
                  <a:schemeClr val="tx1">
                    <a:lumMod val="85000"/>
                    <a:lumOff val="15000"/>
                  </a:schemeClr>
                </a:solidFill>
                <a:latin typeface="微软雅黑" pitchFamily="34" charset="-122"/>
                <a:ea typeface="微软雅黑" pitchFamily="34" charset="-122"/>
              </a:endParaRPr>
            </a:p>
          </p:txBody>
        </p:sp>
        <p:sp>
          <p:nvSpPr>
            <p:cNvPr id="83" name="Text Placeholder 8"/>
            <p:cNvSpPr txBox="1">
              <a:spLocks/>
            </p:cNvSpPr>
            <p:nvPr/>
          </p:nvSpPr>
          <p:spPr>
            <a:xfrm>
              <a:off x="1441450" y="1775301"/>
              <a:ext cx="2019300" cy="834646"/>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00000"/>
                </a:lnSpc>
              </a:pPr>
              <a:r>
                <a:rPr lang="zh-CN" altLang="en-US" sz="1050" dirty="0">
                  <a:solidFill>
                    <a:schemeClr val="tx1">
                      <a:lumMod val="85000"/>
                      <a:lumOff val="15000"/>
                    </a:schemeClr>
                  </a:solidFill>
                  <a:latin typeface="微软雅黑" pitchFamily="34" charset="-122"/>
                  <a:ea typeface="微软雅黑" pitchFamily="34" charset="-122"/>
                </a:rPr>
                <a:t>点击添加文字内容点击添加文字内容点击添加文字内容点击添加文字内容点击添加文字内容</a:t>
              </a:r>
              <a:endParaRPr lang="en-US" altLang="zh-CN" sz="1050" dirty="0">
                <a:solidFill>
                  <a:schemeClr val="tx1">
                    <a:lumMod val="85000"/>
                    <a:lumOff val="15000"/>
                  </a:schemeClr>
                </a:solidFill>
                <a:latin typeface="微软雅黑" pitchFamily="34" charset="-122"/>
                <a:ea typeface="微软雅黑" pitchFamily="34" charset="-122"/>
              </a:endParaRPr>
            </a:p>
          </p:txBody>
        </p:sp>
      </p:grpSp>
      <p:grpSp>
        <p:nvGrpSpPr>
          <p:cNvPr id="84" name="Group 43"/>
          <p:cNvGrpSpPr/>
          <p:nvPr/>
        </p:nvGrpSpPr>
        <p:grpSpPr>
          <a:xfrm>
            <a:off x="493809" y="2941425"/>
            <a:ext cx="2087310" cy="1387083"/>
            <a:chOff x="1441449" y="1375177"/>
            <a:chExt cx="2019301" cy="1341502"/>
          </a:xfrm>
        </p:grpSpPr>
        <p:sp>
          <p:nvSpPr>
            <p:cNvPr id="85" name="Text Placeholder 2"/>
            <p:cNvSpPr txBox="1">
              <a:spLocks/>
            </p:cNvSpPr>
            <p:nvPr/>
          </p:nvSpPr>
          <p:spPr>
            <a:xfrm>
              <a:off x="1441450" y="1375177"/>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2000" b="1" dirty="0">
                  <a:solidFill>
                    <a:schemeClr val="tx1">
                      <a:lumMod val="85000"/>
                      <a:lumOff val="15000"/>
                    </a:schemeClr>
                  </a:solidFill>
                </a:rPr>
                <a:t>添加文字</a:t>
              </a:r>
              <a:endParaRPr lang="en-US" altLang="zh-CN" sz="2000" b="1" dirty="0">
                <a:solidFill>
                  <a:schemeClr val="tx1">
                    <a:lumMod val="85000"/>
                    <a:lumOff val="15000"/>
                  </a:schemeClr>
                </a:solidFill>
              </a:endParaRPr>
            </a:p>
          </p:txBody>
        </p:sp>
        <p:sp>
          <p:nvSpPr>
            <p:cNvPr id="86" name="Text Placeholder 8"/>
            <p:cNvSpPr txBox="1">
              <a:spLocks/>
            </p:cNvSpPr>
            <p:nvPr/>
          </p:nvSpPr>
          <p:spPr>
            <a:xfrm>
              <a:off x="1441449" y="1799482"/>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1050" dirty="0">
                  <a:solidFill>
                    <a:schemeClr val="tx1">
                      <a:lumMod val="85000"/>
                      <a:lumOff val="15000"/>
                    </a:schemeClr>
                  </a:solidFill>
                </a:rPr>
                <a:t>点击添加文字内容点击添加文字内容点击添加文字内容点击添加文字内容点击添加文字内容</a:t>
              </a:r>
              <a:endParaRPr lang="en-US" altLang="zh-CN" sz="1050" dirty="0">
                <a:solidFill>
                  <a:schemeClr val="tx1">
                    <a:lumMod val="85000"/>
                    <a:lumOff val="15000"/>
                  </a:schemeClr>
                </a:solidFill>
              </a:endParaRPr>
            </a:p>
          </p:txBody>
        </p:sp>
      </p:grpSp>
      <p:grpSp>
        <p:nvGrpSpPr>
          <p:cNvPr id="87" name="Group 46"/>
          <p:cNvGrpSpPr/>
          <p:nvPr/>
        </p:nvGrpSpPr>
        <p:grpSpPr>
          <a:xfrm>
            <a:off x="6661155" y="978041"/>
            <a:ext cx="2087309" cy="1354219"/>
            <a:chOff x="1342364" y="1398043"/>
            <a:chExt cx="2019300" cy="1309719"/>
          </a:xfrm>
        </p:grpSpPr>
        <p:sp>
          <p:nvSpPr>
            <p:cNvPr id="88" name="Text Placeholder 2"/>
            <p:cNvSpPr txBox="1">
              <a:spLocks/>
            </p:cNvSpPr>
            <p:nvPr/>
          </p:nvSpPr>
          <p:spPr>
            <a:xfrm>
              <a:off x="1342364" y="1398043"/>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2000" b="1" dirty="0">
                  <a:solidFill>
                    <a:schemeClr val="tx1">
                      <a:lumMod val="85000"/>
                      <a:lumOff val="15000"/>
                    </a:schemeClr>
                  </a:solidFill>
                </a:rPr>
                <a:t>添加文字</a:t>
              </a:r>
              <a:endParaRPr lang="en-US" altLang="zh-CN" sz="2000" b="1" dirty="0">
                <a:solidFill>
                  <a:schemeClr val="tx1">
                    <a:lumMod val="85000"/>
                    <a:lumOff val="15000"/>
                  </a:schemeClr>
                </a:solidFill>
              </a:endParaRPr>
            </a:p>
          </p:txBody>
        </p:sp>
        <p:sp>
          <p:nvSpPr>
            <p:cNvPr id="89" name="Text Placeholder 8"/>
            <p:cNvSpPr txBox="1">
              <a:spLocks/>
            </p:cNvSpPr>
            <p:nvPr/>
          </p:nvSpPr>
          <p:spPr>
            <a:xfrm>
              <a:off x="1342364" y="1790565"/>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1050" dirty="0">
                  <a:solidFill>
                    <a:schemeClr val="tx1">
                      <a:lumMod val="85000"/>
                      <a:lumOff val="15000"/>
                    </a:schemeClr>
                  </a:solidFill>
                </a:rPr>
                <a:t>点击添加文字内容点击添加文字内容点击添加文字内容点击添加文字内容点击添加文字内容</a:t>
              </a:r>
              <a:endParaRPr lang="en-US" altLang="zh-CN" sz="1050" dirty="0">
                <a:solidFill>
                  <a:schemeClr val="tx1">
                    <a:lumMod val="85000"/>
                    <a:lumOff val="15000"/>
                  </a:schemeClr>
                </a:solidFill>
              </a:endParaRPr>
            </a:p>
          </p:txBody>
        </p:sp>
      </p:grpSp>
      <p:cxnSp>
        <p:nvCxnSpPr>
          <p:cNvPr id="90" name="直接连接符 89"/>
          <p:cNvCxnSpPr>
            <a:stCxn id="99" idx="0"/>
          </p:cNvCxnSpPr>
          <p:nvPr/>
        </p:nvCxnSpPr>
        <p:spPr>
          <a:xfrm flipV="1">
            <a:off x="2862774" y="1492828"/>
            <a:ext cx="0" cy="411287"/>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flipH="1">
            <a:off x="2581122" y="1492828"/>
            <a:ext cx="281653"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a:stCxn id="102" idx="0"/>
          </p:cNvCxnSpPr>
          <p:nvPr/>
        </p:nvCxnSpPr>
        <p:spPr>
          <a:xfrm flipV="1">
            <a:off x="4044269" y="1492828"/>
            <a:ext cx="0" cy="411287"/>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a:off x="4044270" y="1492828"/>
            <a:ext cx="2542628"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a:stCxn id="105" idx="4"/>
          </p:cNvCxnSpPr>
          <p:nvPr/>
        </p:nvCxnSpPr>
        <p:spPr>
          <a:xfrm>
            <a:off x="5225766" y="3322320"/>
            <a:ext cx="4923" cy="474179"/>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2581120" y="3796500"/>
            <a:ext cx="2649569" cy="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a:stCxn id="108" idx="4"/>
          </p:cNvCxnSpPr>
          <p:nvPr/>
        </p:nvCxnSpPr>
        <p:spPr>
          <a:xfrm>
            <a:off x="6464922" y="3322321"/>
            <a:ext cx="0" cy="698603"/>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6464922" y="4020912"/>
            <a:ext cx="298661" cy="10"/>
          </a:xfrm>
          <a:prstGeom prst="line">
            <a:avLst/>
          </a:prstGeom>
          <a:ln>
            <a:solidFill>
              <a:srgbClr val="414455">
                <a:alpha val="50000"/>
              </a:srgbClr>
            </a:solidFill>
          </a:ln>
        </p:spPr>
        <p:style>
          <a:lnRef idx="1">
            <a:schemeClr val="accent1"/>
          </a:lnRef>
          <a:fillRef idx="0">
            <a:schemeClr val="accent1"/>
          </a:fillRef>
          <a:effectRef idx="0">
            <a:schemeClr val="accent1"/>
          </a:effectRef>
          <a:fontRef idx="minor">
            <a:schemeClr val="tx1"/>
          </a:fontRef>
        </p:style>
      </p:cxnSp>
      <p:grpSp>
        <p:nvGrpSpPr>
          <p:cNvPr id="98" name="组合 97"/>
          <p:cNvGrpSpPr/>
          <p:nvPr/>
        </p:nvGrpSpPr>
        <p:grpSpPr>
          <a:xfrm>
            <a:off x="2153876" y="1904114"/>
            <a:ext cx="1417795" cy="1418205"/>
            <a:chOff x="2714799" y="2648622"/>
            <a:chExt cx="1891378" cy="1891378"/>
          </a:xfrm>
          <a:solidFill>
            <a:srgbClr val="005DA2"/>
          </a:solidFill>
        </p:grpSpPr>
        <p:sp>
          <p:nvSpPr>
            <p:cNvPr id="99" name="Oval 8"/>
            <p:cNvSpPr/>
            <p:nvPr/>
          </p:nvSpPr>
          <p:spPr>
            <a:xfrm>
              <a:off x="2714799" y="2648622"/>
              <a:ext cx="1891378" cy="1891378"/>
            </a:xfrm>
            <a:prstGeom prst="ellipse">
              <a:avLst/>
            </a:prstGeom>
            <a:solidFill>
              <a:srgbClr val="0070C0"/>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chemeClr val="lt1"/>
                </a:solidFill>
                <a:latin typeface="微软雅黑" pitchFamily="34" charset="-122"/>
                <a:ea typeface="微软雅黑" pitchFamily="34" charset="-122"/>
              </a:endParaRPr>
            </a:p>
          </p:txBody>
        </p:sp>
        <p:sp>
          <p:nvSpPr>
            <p:cNvPr id="100" name="Text Placeholder 2"/>
            <p:cNvSpPr txBox="1">
              <a:spLocks/>
            </p:cNvSpPr>
            <p:nvPr/>
          </p:nvSpPr>
          <p:spPr>
            <a:xfrm>
              <a:off x="3146847"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1600" b="1" dirty="0">
                  <a:solidFill>
                    <a:schemeClr val="bg1"/>
                  </a:solidFill>
                  <a:latin typeface="微软雅黑" pitchFamily="34" charset="-122"/>
                  <a:ea typeface="微软雅黑" pitchFamily="34" charset="-122"/>
                </a:rPr>
                <a:t>项目一</a:t>
              </a:r>
              <a:endParaRPr lang="en-US" altLang="zh-CN" sz="1600" b="1" dirty="0">
                <a:solidFill>
                  <a:schemeClr val="bg1"/>
                </a:solidFill>
                <a:latin typeface="微软雅黑" pitchFamily="34" charset="-122"/>
                <a:ea typeface="微软雅黑" pitchFamily="34" charset="-122"/>
              </a:endParaRPr>
            </a:p>
          </p:txBody>
        </p:sp>
      </p:grpSp>
      <p:grpSp>
        <p:nvGrpSpPr>
          <p:cNvPr id="101" name="组合 100"/>
          <p:cNvGrpSpPr/>
          <p:nvPr/>
        </p:nvGrpSpPr>
        <p:grpSpPr>
          <a:xfrm>
            <a:off x="3335372" y="1904114"/>
            <a:ext cx="1417795" cy="1418205"/>
            <a:chOff x="4290947" y="2648622"/>
            <a:chExt cx="1891378" cy="1891378"/>
          </a:xfrm>
          <a:solidFill>
            <a:srgbClr val="FFC400"/>
          </a:solidFill>
        </p:grpSpPr>
        <p:sp>
          <p:nvSpPr>
            <p:cNvPr id="102" name="Oval 9"/>
            <p:cNvSpPr/>
            <p:nvPr/>
          </p:nvSpPr>
          <p:spPr>
            <a:xfrm>
              <a:off x="4290947" y="2648622"/>
              <a:ext cx="1891378" cy="1891378"/>
            </a:xfrm>
            <a:prstGeom prst="ellipse">
              <a:avLst/>
            </a:prstGeom>
            <a:solidFill>
              <a:srgbClr val="00B0F0"/>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chemeClr val="lt1"/>
                </a:solidFill>
                <a:latin typeface="微软雅黑" pitchFamily="34" charset="-122"/>
                <a:ea typeface="微软雅黑" pitchFamily="34" charset="-122"/>
              </a:endParaRPr>
            </a:p>
          </p:txBody>
        </p:sp>
        <p:sp>
          <p:nvSpPr>
            <p:cNvPr id="103" name="Text Placeholder 2"/>
            <p:cNvSpPr txBox="1">
              <a:spLocks/>
            </p:cNvSpPr>
            <p:nvPr/>
          </p:nvSpPr>
          <p:spPr>
            <a:xfrm>
              <a:off x="4739406"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1600" b="1" dirty="0">
                  <a:solidFill>
                    <a:schemeClr val="bg1"/>
                  </a:solidFill>
                  <a:latin typeface="微软雅黑" pitchFamily="34" charset="-122"/>
                  <a:ea typeface="微软雅黑" pitchFamily="34" charset="-122"/>
                </a:rPr>
                <a:t>项目二</a:t>
              </a:r>
              <a:endParaRPr lang="en-US" altLang="zh-CN" sz="1600" b="1" dirty="0">
                <a:solidFill>
                  <a:schemeClr val="bg1"/>
                </a:solidFill>
                <a:latin typeface="微软雅黑" pitchFamily="34" charset="-122"/>
                <a:ea typeface="微软雅黑" pitchFamily="34" charset="-122"/>
              </a:endParaRPr>
            </a:p>
          </p:txBody>
        </p:sp>
      </p:grpSp>
      <p:grpSp>
        <p:nvGrpSpPr>
          <p:cNvPr id="104" name="组合 103"/>
          <p:cNvGrpSpPr/>
          <p:nvPr/>
        </p:nvGrpSpPr>
        <p:grpSpPr>
          <a:xfrm>
            <a:off x="4516868" y="1904114"/>
            <a:ext cx="1417795" cy="1418205"/>
            <a:chOff x="5867096" y="2648622"/>
            <a:chExt cx="1891378" cy="1891378"/>
          </a:xfrm>
          <a:solidFill>
            <a:srgbClr val="005DA2"/>
          </a:solidFill>
        </p:grpSpPr>
        <p:sp>
          <p:nvSpPr>
            <p:cNvPr id="105" name="Oval 10"/>
            <p:cNvSpPr/>
            <p:nvPr/>
          </p:nvSpPr>
          <p:spPr>
            <a:xfrm>
              <a:off x="5867096" y="2648622"/>
              <a:ext cx="1891378" cy="1891378"/>
            </a:xfrm>
            <a:prstGeom prst="ellipse">
              <a:avLst/>
            </a:prstGeom>
            <a:solidFill>
              <a:srgbClr val="0070C0"/>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chemeClr val="lt1"/>
                </a:solidFill>
                <a:latin typeface="微软雅黑" pitchFamily="34" charset="-122"/>
                <a:ea typeface="微软雅黑" pitchFamily="34" charset="-122"/>
              </a:endParaRPr>
            </a:p>
          </p:txBody>
        </p:sp>
        <p:sp>
          <p:nvSpPr>
            <p:cNvPr id="106" name="Text Placeholder 2"/>
            <p:cNvSpPr txBox="1">
              <a:spLocks/>
            </p:cNvSpPr>
            <p:nvPr/>
          </p:nvSpPr>
          <p:spPr>
            <a:xfrm>
              <a:off x="6315199"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1600" b="1" dirty="0">
                  <a:solidFill>
                    <a:schemeClr val="bg1"/>
                  </a:solidFill>
                  <a:latin typeface="微软雅黑" pitchFamily="34" charset="-122"/>
                  <a:ea typeface="微软雅黑" pitchFamily="34" charset="-122"/>
                </a:rPr>
                <a:t>项目三</a:t>
              </a:r>
              <a:endParaRPr lang="en-US" altLang="zh-CN" sz="1600" b="1" dirty="0">
                <a:solidFill>
                  <a:schemeClr val="bg1"/>
                </a:solidFill>
                <a:latin typeface="微软雅黑" pitchFamily="34" charset="-122"/>
                <a:ea typeface="微软雅黑" pitchFamily="34" charset="-122"/>
              </a:endParaRPr>
            </a:p>
          </p:txBody>
        </p:sp>
      </p:grpSp>
      <p:grpSp>
        <p:nvGrpSpPr>
          <p:cNvPr id="107" name="组合 106"/>
          <p:cNvGrpSpPr/>
          <p:nvPr/>
        </p:nvGrpSpPr>
        <p:grpSpPr>
          <a:xfrm>
            <a:off x="5756025" y="1904114"/>
            <a:ext cx="1417795" cy="1418205"/>
            <a:chOff x="7520165" y="2648622"/>
            <a:chExt cx="1891378" cy="1891378"/>
          </a:xfrm>
          <a:solidFill>
            <a:srgbClr val="FFC400"/>
          </a:solidFill>
        </p:grpSpPr>
        <p:sp>
          <p:nvSpPr>
            <p:cNvPr id="108" name="Oval 11"/>
            <p:cNvSpPr/>
            <p:nvPr/>
          </p:nvSpPr>
          <p:spPr>
            <a:xfrm>
              <a:off x="7520165" y="2648622"/>
              <a:ext cx="1891378" cy="1891378"/>
            </a:xfrm>
            <a:prstGeom prst="ellipse">
              <a:avLst/>
            </a:prstGeom>
            <a:solidFill>
              <a:srgbClr val="00B0F0"/>
            </a:solidFill>
            <a:ln w="666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solidFill>
                  <a:schemeClr val="lt1"/>
                </a:solidFill>
                <a:latin typeface="微软雅黑" pitchFamily="34" charset="-122"/>
                <a:ea typeface="微软雅黑" pitchFamily="34" charset="-122"/>
              </a:endParaRPr>
            </a:p>
          </p:txBody>
        </p:sp>
        <p:sp>
          <p:nvSpPr>
            <p:cNvPr id="109" name="Text Placeholder 2"/>
            <p:cNvSpPr txBox="1">
              <a:spLocks/>
            </p:cNvSpPr>
            <p:nvPr/>
          </p:nvSpPr>
          <p:spPr>
            <a:xfrm>
              <a:off x="7899375" y="3357786"/>
              <a:ext cx="1224135" cy="567411"/>
            </a:xfrm>
            <a:prstGeom prst="rect">
              <a:avLst/>
            </a:prstGeom>
            <a:no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1600" b="1" dirty="0">
                  <a:solidFill>
                    <a:schemeClr val="bg1"/>
                  </a:solidFill>
                  <a:latin typeface="微软雅黑" pitchFamily="34" charset="-122"/>
                  <a:ea typeface="微软雅黑" pitchFamily="34" charset="-122"/>
                </a:rPr>
                <a:t>项目四</a:t>
              </a:r>
              <a:endParaRPr lang="en-US" altLang="zh-CN" sz="1600" b="1" dirty="0">
                <a:solidFill>
                  <a:schemeClr val="bg1"/>
                </a:solidFill>
                <a:latin typeface="微软雅黑" pitchFamily="34" charset="-122"/>
                <a:ea typeface="微软雅黑" pitchFamily="34" charset="-122"/>
              </a:endParaRPr>
            </a:p>
          </p:txBody>
        </p:sp>
      </p:grpSp>
      <p:grpSp>
        <p:nvGrpSpPr>
          <p:cNvPr id="110" name="Group 49"/>
          <p:cNvGrpSpPr/>
          <p:nvPr/>
        </p:nvGrpSpPr>
        <p:grpSpPr>
          <a:xfrm>
            <a:off x="6685478" y="3210288"/>
            <a:ext cx="2096834" cy="1377686"/>
            <a:chOff x="1441450" y="1619081"/>
            <a:chExt cx="2028515" cy="1332412"/>
          </a:xfrm>
        </p:grpSpPr>
        <p:sp>
          <p:nvSpPr>
            <p:cNvPr id="111" name="Text Placeholder 2"/>
            <p:cNvSpPr txBox="1">
              <a:spLocks/>
            </p:cNvSpPr>
            <p:nvPr/>
          </p:nvSpPr>
          <p:spPr>
            <a:xfrm>
              <a:off x="1441450" y="1619081"/>
              <a:ext cx="2019300" cy="285799"/>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2000" b="1" dirty="0">
                  <a:solidFill>
                    <a:schemeClr val="tx1">
                      <a:lumMod val="85000"/>
                      <a:lumOff val="15000"/>
                    </a:schemeClr>
                  </a:solidFill>
                </a:rPr>
                <a:t>添加文字</a:t>
              </a:r>
              <a:endParaRPr lang="en-US" altLang="zh-CN" sz="2000" b="1" dirty="0">
                <a:solidFill>
                  <a:schemeClr val="tx1">
                    <a:lumMod val="85000"/>
                    <a:lumOff val="15000"/>
                  </a:schemeClr>
                </a:solidFill>
              </a:endParaRPr>
            </a:p>
          </p:txBody>
        </p:sp>
        <p:sp>
          <p:nvSpPr>
            <p:cNvPr id="112" name="Text Placeholder 8"/>
            <p:cNvSpPr txBox="1">
              <a:spLocks/>
            </p:cNvSpPr>
            <p:nvPr/>
          </p:nvSpPr>
          <p:spPr>
            <a:xfrm>
              <a:off x="1450665" y="2034296"/>
              <a:ext cx="2019300" cy="917197"/>
            </a:xfrm>
            <a:prstGeom prst="rect">
              <a:avLst/>
            </a:prstGeom>
          </p:spPr>
          <p:txBody>
            <a:bodyPr vert="horz"/>
            <a:lstStyle>
              <a:defPPr>
                <a:defRPr lang="zh-CN"/>
              </a:defPPr>
              <a:lvl1pPr indent="0" defTabSz="457200">
                <a:lnSpc>
                  <a:spcPct val="100000"/>
                </a:lnSpc>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1050" dirty="0">
                  <a:solidFill>
                    <a:schemeClr val="tx1">
                      <a:lumMod val="85000"/>
                      <a:lumOff val="15000"/>
                    </a:schemeClr>
                  </a:solidFill>
                </a:rPr>
                <a:t>点击添加文字内容点击添加文字内容点击添加文字内容点击添加文字内容点击添加文字内容</a:t>
              </a:r>
              <a:endParaRPr lang="en-US" altLang="zh-CN" sz="1050" dirty="0">
                <a:solidFill>
                  <a:schemeClr val="tx1">
                    <a:lumMod val="85000"/>
                    <a:lumOff val="15000"/>
                  </a:schemeClr>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8"/>
                                        </p:tgtEl>
                                        <p:attrNameLst>
                                          <p:attrName>style.visibility</p:attrName>
                                        </p:attrNameLst>
                                      </p:cBhvr>
                                      <p:to>
                                        <p:strVal val="visible"/>
                                      </p:to>
                                    </p:set>
                                    <p:animEffect transition="in" filter="fade">
                                      <p:cBhvr>
                                        <p:cTn id="11" dur="500"/>
                                        <p:tgtEl>
                                          <p:spTgt spid="98"/>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90"/>
                                        </p:tgtEl>
                                        <p:attrNameLst>
                                          <p:attrName>style.visibility</p:attrName>
                                        </p:attrNameLst>
                                      </p:cBhvr>
                                      <p:to>
                                        <p:strVal val="visible"/>
                                      </p:to>
                                    </p:set>
                                    <p:animEffect transition="in" filter="wipe(down)">
                                      <p:cBhvr>
                                        <p:cTn id="15" dur="500"/>
                                        <p:tgtEl>
                                          <p:spTgt spid="90"/>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91"/>
                                        </p:tgtEl>
                                        <p:attrNameLst>
                                          <p:attrName>style.visibility</p:attrName>
                                        </p:attrNameLst>
                                      </p:cBhvr>
                                      <p:to>
                                        <p:strVal val="visible"/>
                                      </p:to>
                                    </p:set>
                                    <p:animEffect transition="in" filter="wipe(right)">
                                      <p:cBhvr>
                                        <p:cTn id="19" dur="500"/>
                                        <p:tgtEl>
                                          <p:spTgt spid="91"/>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81"/>
                                        </p:tgtEl>
                                        <p:attrNameLst>
                                          <p:attrName>style.visibility</p:attrName>
                                        </p:attrNameLst>
                                      </p:cBhvr>
                                      <p:to>
                                        <p:strVal val="visible"/>
                                      </p:to>
                                    </p:set>
                                    <p:animEffect transition="in" filter="wipe(left)">
                                      <p:cBhvr>
                                        <p:cTn id="23" dur="500"/>
                                        <p:tgtEl>
                                          <p:spTgt spid="81"/>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01"/>
                                        </p:tgtEl>
                                        <p:attrNameLst>
                                          <p:attrName>style.visibility</p:attrName>
                                        </p:attrNameLst>
                                      </p:cBhvr>
                                      <p:to>
                                        <p:strVal val="visible"/>
                                      </p:to>
                                    </p:set>
                                    <p:animEffect transition="in" filter="fade">
                                      <p:cBhvr>
                                        <p:cTn id="27" dur="500"/>
                                        <p:tgtEl>
                                          <p:spTgt spid="101"/>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92"/>
                                        </p:tgtEl>
                                        <p:attrNameLst>
                                          <p:attrName>style.visibility</p:attrName>
                                        </p:attrNameLst>
                                      </p:cBhvr>
                                      <p:to>
                                        <p:strVal val="visible"/>
                                      </p:to>
                                    </p:set>
                                    <p:animEffect transition="in" filter="wipe(down)">
                                      <p:cBhvr>
                                        <p:cTn id="31" dur="500"/>
                                        <p:tgtEl>
                                          <p:spTgt spid="92"/>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93"/>
                                        </p:tgtEl>
                                        <p:attrNameLst>
                                          <p:attrName>style.visibility</p:attrName>
                                        </p:attrNameLst>
                                      </p:cBhvr>
                                      <p:to>
                                        <p:strVal val="visible"/>
                                      </p:to>
                                    </p:set>
                                    <p:animEffect transition="in" filter="wipe(left)">
                                      <p:cBhvr>
                                        <p:cTn id="35" dur="500"/>
                                        <p:tgtEl>
                                          <p:spTgt spid="93"/>
                                        </p:tgtEl>
                                      </p:cBhvr>
                                    </p:animEffect>
                                  </p:childTnLst>
                                </p:cTn>
                              </p:par>
                            </p:childTnLst>
                          </p:cTn>
                        </p:par>
                        <p:par>
                          <p:cTn id="36" fill="hold">
                            <p:stCondLst>
                              <p:cond delay="4000"/>
                            </p:stCondLst>
                            <p:childTnLst>
                              <p:par>
                                <p:cTn id="37" presetID="22" presetClass="entr" presetSubtype="8" fill="hold" nodeType="afterEffect">
                                  <p:stCondLst>
                                    <p:cond delay="0"/>
                                  </p:stCondLst>
                                  <p:childTnLst>
                                    <p:set>
                                      <p:cBhvr>
                                        <p:cTn id="38" dur="1" fill="hold">
                                          <p:stCondLst>
                                            <p:cond delay="0"/>
                                          </p:stCondLst>
                                        </p:cTn>
                                        <p:tgtEl>
                                          <p:spTgt spid="87"/>
                                        </p:tgtEl>
                                        <p:attrNameLst>
                                          <p:attrName>style.visibility</p:attrName>
                                        </p:attrNameLst>
                                      </p:cBhvr>
                                      <p:to>
                                        <p:strVal val="visible"/>
                                      </p:to>
                                    </p:set>
                                    <p:animEffect transition="in" filter="wipe(left)">
                                      <p:cBhvr>
                                        <p:cTn id="39" dur="500"/>
                                        <p:tgtEl>
                                          <p:spTgt spid="87"/>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104"/>
                                        </p:tgtEl>
                                        <p:attrNameLst>
                                          <p:attrName>style.visibility</p:attrName>
                                        </p:attrNameLst>
                                      </p:cBhvr>
                                      <p:to>
                                        <p:strVal val="visible"/>
                                      </p:to>
                                    </p:set>
                                    <p:animEffect transition="in" filter="fade">
                                      <p:cBhvr>
                                        <p:cTn id="43" dur="500"/>
                                        <p:tgtEl>
                                          <p:spTgt spid="104"/>
                                        </p:tgtEl>
                                      </p:cBhvr>
                                    </p:animEffect>
                                  </p:childTnLst>
                                </p:cTn>
                              </p:par>
                            </p:childTnLst>
                          </p:cTn>
                        </p:par>
                        <p:par>
                          <p:cTn id="44" fill="hold">
                            <p:stCondLst>
                              <p:cond delay="5000"/>
                            </p:stCondLst>
                            <p:childTnLst>
                              <p:par>
                                <p:cTn id="45" presetID="22" presetClass="entr" presetSubtype="1" fill="hold" nodeType="afterEffect">
                                  <p:stCondLst>
                                    <p:cond delay="0"/>
                                  </p:stCondLst>
                                  <p:childTnLst>
                                    <p:set>
                                      <p:cBhvr>
                                        <p:cTn id="46" dur="1" fill="hold">
                                          <p:stCondLst>
                                            <p:cond delay="0"/>
                                          </p:stCondLst>
                                        </p:cTn>
                                        <p:tgtEl>
                                          <p:spTgt spid="94"/>
                                        </p:tgtEl>
                                        <p:attrNameLst>
                                          <p:attrName>style.visibility</p:attrName>
                                        </p:attrNameLst>
                                      </p:cBhvr>
                                      <p:to>
                                        <p:strVal val="visible"/>
                                      </p:to>
                                    </p:set>
                                    <p:animEffect transition="in" filter="wipe(up)">
                                      <p:cBhvr>
                                        <p:cTn id="47" dur="500"/>
                                        <p:tgtEl>
                                          <p:spTgt spid="94"/>
                                        </p:tgtEl>
                                      </p:cBhvr>
                                    </p:animEffect>
                                  </p:childTnLst>
                                </p:cTn>
                              </p:par>
                            </p:childTnLst>
                          </p:cTn>
                        </p:par>
                        <p:par>
                          <p:cTn id="48" fill="hold">
                            <p:stCondLst>
                              <p:cond delay="5500"/>
                            </p:stCondLst>
                            <p:childTnLst>
                              <p:par>
                                <p:cTn id="49" presetID="22" presetClass="entr" presetSubtype="2" fill="hold" nodeType="afterEffect">
                                  <p:stCondLst>
                                    <p:cond delay="0"/>
                                  </p:stCondLst>
                                  <p:childTnLst>
                                    <p:set>
                                      <p:cBhvr>
                                        <p:cTn id="50" dur="1" fill="hold">
                                          <p:stCondLst>
                                            <p:cond delay="0"/>
                                          </p:stCondLst>
                                        </p:cTn>
                                        <p:tgtEl>
                                          <p:spTgt spid="95"/>
                                        </p:tgtEl>
                                        <p:attrNameLst>
                                          <p:attrName>style.visibility</p:attrName>
                                        </p:attrNameLst>
                                      </p:cBhvr>
                                      <p:to>
                                        <p:strVal val="visible"/>
                                      </p:to>
                                    </p:set>
                                    <p:animEffect transition="in" filter="wipe(right)">
                                      <p:cBhvr>
                                        <p:cTn id="51" dur="500"/>
                                        <p:tgtEl>
                                          <p:spTgt spid="95"/>
                                        </p:tgtEl>
                                      </p:cBhvr>
                                    </p:animEffect>
                                  </p:childTnLst>
                                </p:cTn>
                              </p:par>
                            </p:childTnLst>
                          </p:cTn>
                        </p:par>
                        <p:par>
                          <p:cTn id="52" fill="hold">
                            <p:stCondLst>
                              <p:cond delay="6000"/>
                            </p:stCondLst>
                            <p:childTnLst>
                              <p:par>
                                <p:cTn id="53" presetID="22" presetClass="entr" presetSubtype="8" fill="hold" nodeType="afterEffect">
                                  <p:stCondLst>
                                    <p:cond delay="0"/>
                                  </p:stCondLst>
                                  <p:childTnLst>
                                    <p:set>
                                      <p:cBhvr>
                                        <p:cTn id="54" dur="1" fill="hold">
                                          <p:stCondLst>
                                            <p:cond delay="0"/>
                                          </p:stCondLst>
                                        </p:cTn>
                                        <p:tgtEl>
                                          <p:spTgt spid="84"/>
                                        </p:tgtEl>
                                        <p:attrNameLst>
                                          <p:attrName>style.visibility</p:attrName>
                                        </p:attrNameLst>
                                      </p:cBhvr>
                                      <p:to>
                                        <p:strVal val="visible"/>
                                      </p:to>
                                    </p:set>
                                    <p:animEffect transition="in" filter="wipe(left)">
                                      <p:cBhvr>
                                        <p:cTn id="55" dur="500"/>
                                        <p:tgtEl>
                                          <p:spTgt spid="84"/>
                                        </p:tgtEl>
                                      </p:cBhvr>
                                    </p:animEffect>
                                  </p:childTnLst>
                                </p:cTn>
                              </p:par>
                            </p:childTnLst>
                          </p:cTn>
                        </p:par>
                        <p:par>
                          <p:cTn id="56" fill="hold">
                            <p:stCondLst>
                              <p:cond delay="6500"/>
                            </p:stCondLst>
                            <p:childTnLst>
                              <p:par>
                                <p:cTn id="57" presetID="10" presetClass="entr" presetSubtype="0" fill="hold" nodeType="afterEffect">
                                  <p:stCondLst>
                                    <p:cond delay="0"/>
                                  </p:stCondLst>
                                  <p:childTnLst>
                                    <p:set>
                                      <p:cBhvr>
                                        <p:cTn id="58" dur="1" fill="hold">
                                          <p:stCondLst>
                                            <p:cond delay="0"/>
                                          </p:stCondLst>
                                        </p:cTn>
                                        <p:tgtEl>
                                          <p:spTgt spid="107"/>
                                        </p:tgtEl>
                                        <p:attrNameLst>
                                          <p:attrName>style.visibility</p:attrName>
                                        </p:attrNameLst>
                                      </p:cBhvr>
                                      <p:to>
                                        <p:strVal val="visible"/>
                                      </p:to>
                                    </p:set>
                                    <p:animEffect transition="in" filter="fade">
                                      <p:cBhvr>
                                        <p:cTn id="59" dur="500"/>
                                        <p:tgtEl>
                                          <p:spTgt spid="107"/>
                                        </p:tgtEl>
                                      </p:cBhvr>
                                    </p:animEffect>
                                  </p:childTnLst>
                                </p:cTn>
                              </p:par>
                            </p:childTnLst>
                          </p:cTn>
                        </p:par>
                        <p:par>
                          <p:cTn id="60" fill="hold">
                            <p:stCondLst>
                              <p:cond delay="7000"/>
                            </p:stCondLst>
                            <p:childTnLst>
                              <p:par>
                                <p:cTn id="61" presetID="22" presetClass="entr" presetSubtype="1" fill="hold" nodeType="afterEffect">
                                  <p:stCondLst>
                                    <p:cond delay="0"/>
                                  </p:stCondLst>
                                  <p:childTnLst>
                                    <p:set>
                                      <p:cBhvr>
                                        <p:cTn id="62" dur="1" fill="hold">
                                          <p:stCondLst>
                                            <p:cond delay="0"/>
                                          </p:stCondLst>
                                        </p:cTn>
                                        <p:tgtEl>
                                          <p:spTgt spid="96"/>
                                        </p:tgtEl>
                                        <p:attrNameLst>
                                          <p:attrName>style.visibility</p:attrName>
                                        </p:attrNameLst>
                                      </p:cBhvr>
                                      <p:to>
                                        <p:strVal val="visible"/>
                                      </p:to>
                                    </p:set>
                                    <p:animEffect transition="in" filter="wipe(up)">
                                      <p:cBhvr>
                                        <p:cTn id="63" dur="500"/>
                                        <p:tgtEl>
                                          <p:spTgt spid="96"/>
                                        </p:tgtEl>
                                      </p:cBhvr>
                                    </p:animEffect>
                                  </p:childTnLst>
                                </p:cTn>
                              </p:par>
                            </p:childTnLst>
                          </p:cTn>
                        </p:par>
                        <p:par>
                          <p:cTn id="64" fill="hold">
                            <p:stCondLst>
                              <p:cond delay="7500"/>
                            </p:stCondLst>
                            <p:childTnLst>
                              <p:par>
                                <p:cTn id="65" presetID="22" presetClass="entr" presetSubtype="8" fill="hold" nodeType="afterEffect">
                                  <p:stCondLst>
                                    <p:cond delay="0"/>
                                  </p:stCondLst>
                                  <p:childTnLst>
                                    <p:set>
                                      <p:cBhvr>
                                        <p:cTn id="66" dur="1" fill="hold">
                                          <p:stCondLst>
                                            <p:cond delay="0"/>
                                          </p:stCondLst>
                                        </p:cTn>
                                        <p:tgtEl>
                                          <p:spTgt spid="97"/>
                                        </p:tgtEl>
                                        <p:attrNameLst>
                                          <p:attrName>style.visibility</p:attrName>
                                        </p:attrNameLst>
                                      </p:cBhvr>
                                      <p:to>
                                        <p:strVal val="visible"/>
                                      </p:to>
                                    </p:set>
                                    <p:animEffect transition="in" filter="wipe(left)">
                                      <p:cBhvr>
                                        <p:cTn id="67" dur="500"/>
                                        <p:tgtEl>
                                          <p:spTgt spid="97"/>
                                        </p:tgtEl>
                                      </p:cBhvr>
                                    </p:animEffect>
                                  </p:childTnLst>
                                </p:cTn>
                              </p:par>
                            </p:childTnLst>
                          </p:cTn>
                        </p:par>
                        <p:par>
                          <p:cTn id="68" fill="hold">
                            <p:stCondLst>
                              <p:cond delay="8000"/>
                            </p:stCondLst>
                            <p:childTnLst>
                              <p:par>
                                <p:cTn id="69" presetID="22" presetClass="entr" presetSubtype="8" fill="hold" nodeType="afterEffect">
                                  <p:stCondLst>
                                    <p:cond delay="0"/>
                                  </p:stCondLst>
                                  <p:childTnLst>
                                    <p:set>
                                      <p:cBhvr>
                                        <p:cTn id="70" dur="1" fill="hold">
                                          <p:stCondLst>
                                            <p:cond delay="0"/>
                                          </p:stCondLst>
                                        </p:cTn>
                                        <p:tgtEl>
                                          <p:spTgt spid="110"/>
                                        </p:tgtEl>
                                        <p:attrNameLst>
                                          <p:attrName>style.visibility</p:attrName>
                                        </p:attrNameLst>
                                      </p:cBhvr>
                                      <p:to>
                                        <p:strVal val="visible"/>
                                      </p:to>
                                    </p:set>
                                    <p:animEffect transition="in" filter="wipe(left)">
                                      <p:cBhvr>
                                        <p:cTn id="71" dur="500"/>
                                        <p:tgtEl>
                                          <p:spTgt spid="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五边形 12"/>
          <p:cNvSpPr/>
          <p:nvPr/>
        </p:nvSpPr>
        <p:spPr>
          <a:xfrm>
            <a:off x="4644007" y="1253250"/>
            <a:ext cx="2880320" cy="936104"/>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4" name="五边形 13"/>
          <p:cNvSpPr/>
          <p:nvPr/>
        </p:nvSpPr>
        <p:spPr>
          <a:xfrm flipH="1">
            <a:off x="1763687" y="2182840"/>
            <a:ext cx="2880320" cy="936104"/>
          </a:xfrm>
          <a:prstGeom prst="homePlat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5" name="TextBox 14"/>
          <p:cNvSpPr txBox="1"/>
          <p:nvPr/>
        </p:nvSpPr>
        <p:spPr>
          <a:xfrm>
            <a:off x="2195735" y="2509324"/>
            <a:ext cx="2448272" cy="369332"/>
          </a:xfrm>
          <a:prstGeom prst="rect">
            <a:avLst/>
          </a:prstGeom>
          <a:noFill/>
        </p:spPr>
        <p:txBody>
          <a:bodyPr wrap="square" rtlCol="0">
            <a:spAutoFit/>
          </a:bodyPr>
          <a:lstStyle/>
          <a:p>
            <a:pPr algn="r"/>
            <a:r>
              <a:rPr lang="zh-CN" altLang="en-US" dirty="0" smtClean="0">
                <a:solidFill>
                  <a:schemeClr val="bg1"/>
                </a:solidFill>
                <a:latin typeface="微软雅黑" pitchFamily="34" charset="-122"/>
                <a:ea typeface="微软雅黑" pitchFamily="34" charset="-122"/>
              </a:rPr>
              <a:t>点击添加标题</a:t>
            </a:r>
            <a:endParaRPr lang="zh-CN" altLang="en-US" dirty="0">
              <a:solidFill>
                <a:schemeClr val="bg1"/>
              </a:solidFill>
              <a:latin typeface="微软雅黑" pitchFamily="34" charset="-122"/>
              <a:ea typeface="微软雅黑" pitchFamily="34" charset="-122"/>
            </a:endParaRPr>
          </a:p>
        </p:txBody>
      </p:sp>
      <p:sp>
        <p:nvSpPr>
          <p:cNvPr id="16" name="TextBox 15"/>
          <p:cNvSpPr txBox="1"/>
          <p:nvPr/>
        </p:nvSpPr>
        <p:spPr>
          <a:xfrm>
            <a:off x="4644007" y="1521247"/>
            <a:ext cx="2448272" cy="369332"/>
          </a:xfrm>
          <a:prstGeom prst="rect">
            <a:avLst/>
          </a:prstGeom>
          <a:noFill/>
        </p:spPr>
        <p:txBody>
          <a:bodyPr wrap="square" rtlCol="0">
            <a:spAutoFit/>
          </a:bodyPr>
          <a:lstStyle/>
          <a:p>
            <a:r>
              <a:rPr lang="zh-CN" altLang="en-US" dirty="0" smtClean="0">
                <a:solidFill>
                  <a:schemeClr val="bg1"/>
                </a:solidFill>
                <a:latin typeface="微软雅黑" pitchFamily="34" charset="-122"/>
                <a:ea typeface="微软雅黑" pitchFamily="34" charset="-122"/>
              </a:rPr>
              <a:t>点击添加标题</a:t>
            </a:r>
            <a:endParaRPr lang="zh-CN" altLang="en-US" dirty="0">
              <a:solidFill>
                <a:schemeClr val="bg1"/>
              </a:solidFill>
              <a:latin typeface="微软雅黑" pitchFamily="34" charset="-122"/>
              <a:ea typeface="微软雅黑" pitchFamily="34" charset="-122"/>
            </a:endParaRPr>
          </a:p>
        </p:txBody>
      </p:sp>
      <p:sp>
        <p:nvSpPr>
          <p:cNvPr id="17" name="TextBox 16"/>
          <p:cNvSpPr txBox="1"/>
          <p:nvPr/>
        </p:nvSpPr>
        <p:spPr>
          <a:xfrm>
            <a:off x="1114459" y="1059582"/>
            <a:ext cx="3240359" cy="923330"/>
          </a:xfrm>
          <a:prstGeom prst="rect">
            <a:avLst/>
          </a:prstGeom>
          <a:noFill/>
        </p:spPr>
        <p:txBody>
          <a:bodyPr wrap="square" rtlCol="0">
            <a:spAutoFit/>
          </a:bodyPr>
          <a:lstStyle/>
          <a:p>
            <a:pPr>
              <a:lnSpc>
                <a:spcPct val="15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a:t>
            </a:r>
            <a:r>
              <a:rPr lang="zh-CN" altLang="en-US" sz="1200" dirty="0" smtClean="0">
                <a:solidFill>
                  <a:sysClr val="windowText" lastClr="000000"/>
                </a:solidFill>
                <a:latin typeface="微软雅黑" pitchFamily="34" charset="-122"/>
                <a:ea typeface="微软雅黑" pitchFamily="34" charset="-122"/>
              </a:rPr>
              <a:t>后</a:t>
            </a:r>
            <a:endParaRPr lang="zh-CN" altLang="en-US" sz="1200" dirty="0">
              <a:solidFill>
                <a:schemeClr val="tx1">
                  <a:lumMod val="95000"/>
                  <a:lumOff val="5000"/>
                </a:schemeClr>
              </a:solidFill>
              <a:latin typeface="微软雅黑" pitchFamily="34" charset="-122"/>
              <a:ea typeface="微软雅黑" pitchFamily="34" charset="-122"/>
              <a:cs typeface="Arial" pitchFamily="34" charset="0"/>
            </a:endParaRPr>
          </a:p>
        </p:txBody>
      </p:sp>
      <p:sp>
        <p:nvSpPr>
          <p:cNvPr id="18" name="TextBox 17"/>
          <p:cNvSpPr txBox="1"/>
          <p:nvPr/>
        </p:nvSpPr>
        <p:spPr>
          <a:xfrm>
            <a:off x="4860033" y="2447770"/>
            <a:ext cx="3240359" cy="923330"/>
          </a:xfrm>
          <a:prstGeom prst="rect">
            <a:avLst/>
          </a:prstGeom>
          <a:noFill/>
        </p:spPr>
        <p:txBody>
          <a:bodyPr wrap="square" rtlCol="0">
            <a:spAutoFit/>
          </a:bodyPr>
          <a:lstStyle/>
          <a:p>
            <a:pPr>
              <a:lnSpc>
                <a:spcPct val="15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endParaRPr lang="zh-CN" altLang="en-US" sz="1200" dirty="0">
              <a:solidFill>
                <a:schemeClr val="tx1">
                  <a:lumMod val="95000"/>
                  <a:lumOff val="5000"/>
                </a:schemeClr>
              </a:solidFill>
              <a:latin typeface="微软雅黑" pitchFamily="34" charset="-122"/>
              <a:ea typeface="微软雅黑" pitchFamily="34" charset="-122"/>
              <a:cs typeface="Arial" pitchFamily="34" charset="0"/>
            </a:endParaRPr>
          </a:p>
        </p:txBody>
      </p:sp>
      <p:sp>
        <p:nvSpPr>
          <p:cNvPr id="19" name="矩形 18"/>
          <p:cNvSpPr/>
          <p:nvPr/>
        </p:nvSpPr>
        <p:spPr>
          <a:xfrm>
            <a:off x="2775703" y="3636126"/>
            <a:ext cx="1692188" cy="22695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0" name="矩形 19"/>
          <p:cNvSpPr/>
          <p:nvPr/>
        </p:nvSpPr>
        <p:spPr>
          <a:xfrm>
            <a:off x="1803595" y="3996167"/>
            <a:ext cx="2652199" cy="22695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1" name="矩形 20"/>
          <p:cNvSpPr/>
          <p:nvPr/>
        </p:nvSpPr>
        <p:spPr>
          <a:xfrm>
            <a:off x="2307651" y="4417281"/>
            <a:ext cx="2160240" cy="22695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2" name="TextBox 21"/>
          <p:cNvSpPr txBox="1"/>
          <p:nvPr/>
        </p:nvSpPr>
        <p:spPr>
          <a:xfrm>
            <a:off x="2984583" y="3636125"/>
            <a:ext cx="1056700" cy="261610"/>
          </a:xfrm>
          <a:prstGeom prst="rect">
            <a:avLst/>
          </a:prstGeom>
          <a:noFill/>
        </p:spPr>
        <p:txBody>
          <a:bodyPr wrap="none" rtlCol="0">
            <a:spAutoFit/>
          </a:bodyPr>
          <a:lstStyle/>
          <a:p>
            <a:r>
              <a:rPr lang="zh-CN" altLang="en-US" sz="1100" dirty="0" smtClean="0">
                <a:solidFill>
                  <a:schemeClr val="bg1"/>
                </a:solidFill>
                <a:latin typeface="微软雅黑" pitchFamily="34" charset="-122"/>
                <a:ea typeface="微软雅黑" pitchFamily="34" charset="-122"/>
              </a:rPr>
              <a:t>对比一：</a:t>
            </a:r>
            <a:r>
              <a:rPr lang="en-US" altLang="zh-CN" sz="1100" dirty="0" smtClean="0">
                <a:solidFill>
                  <a:schemeClr val="bg1"/>
                </a:solidFill>
                <a:latin typeface="微软雅黑" pitchFamily="34" charset="-122"/>
                <a:ea typeface="微软雅黑" pitchFamily="34" charset="-122"/>
              </a:rPr>
              <a:t>56</a:t>
            </a:r>
            <a:r>
              <a:rPr lang="zh-CN" altLang="en-US" sz="1100" dirty="0" smtClean="0">
                <a:solidFill>
                  <a:schemeClr val="bg1"/>
                </a:solidFill>
                <a:latin typeface="微软雅黑" pitchFamily="34" charset="-122"/>
                <a:ea typeface="微软雅黑" pitchFamily="34" charset="-122"/>
              </a:rPr>
              <a:t>％</a:t>
            </a:r>
            <a:endParaRPr lang="zh-CN" altLang="en-US" sz="1100" dirty="0">
              <a:solidFill>
                <a:schemeClr val="bg1"/>
              </a:solidFill>
              <a:latin typeface="微软雅黑" pitchFamily="34" charset="-122"/>
              <a:ea typeface="微软雅黑" pitchFamily="34" charset="-122"/>
            </a:endParaRPr>
          </a:p>
        </p:txBody>
      </p:sp>
      <p:sp>
        <p:nvSpPr>
          <p:cNvPr id="23" name="TextBox 22"/>
          <p:cNvSpPr txBox="1"/>
          <p:nvPr/>
        </p:nvSpPr>
        <p:spPr>
          <a:xfrm>
            <a:off x="2984583" y="3996165"/>
            <a:ext cx="1140056" cy="261610"/>
          </a:xfrm>
          <a:prstGeom prst="rect">
            <a:avLst/>
          </a:prstGeom>
          <a:noFill/>
        </p:spPr>
        <p:txBody>
          <a:bodyPr wrap="none" rtlCol="0">
            <a:spAutoFit/>
          </a:bodyPr>
          <a:lstStyle/>
          <a:p>
            <a:r>
              <a:rPr lang="zh-CN" altLang="en-US" sz="1100" dirty="0" smtClean="0">
                <a:solidFill>
                  <a:schemeClr val="bg1"/>
                </a:solidFill>
                <a:latin typeface="微软雅黑" pitchFamily="34" charset="-122"/>
                <a:ea typeface="微软雅黑" pitchFamily="34" charset="-122"/>
              </a:rPr>
              <a:t>对比二：</a:t>
            </a:r>
            <a:r>
              <a:rPr lang="en-US" altLang="zh-CN" sz="1100" dirty="0" smtClean="0">
                <a:solidFill>
                  <a:schemeClr val="bg1"/>
                </a:solidFill>
                <a:latin typeface="微软雅黑" pitchFamily="34" charset="-122"/>
                <a:ea typeface="微软雅黑" pitchFamily="34" charset="-122"/>
              </a:rPr>
              <a:t>820</a:t>
            </a:r>
            <a:r>
              <a:rPr lang="zh-CN" altLang="en-US" sz="1100" dirty="0" smtClean="0">
                <a:solidFill>
                  <a:schemeClr val="bg1"/>
                </a:solidFill>
                <a:latin typeface="微软雅黑" pitchFamily="34" charset="-122"/>
                <a:ea typeface="微软雅黑" pitchFamily="34" charset="-122"/>
              </a:rPr>
              <a:t>万</a:t>
            </a:r>
            <a:endParaRPr lang="zh-CN" altLang="en-US" sz="1100" dirty="0">
              <a:solidFill>
                <a:schemeClr val="bg1"/>
              </a:solidFill>
              <a:latin typeface="微软雅黑" pitchFamily="34" charset="-122"/>
              <a:ea typeface="微软雅黑" pitchFamily="34" charset="-122"/>
            </a:endParaRPr>
          </a:p>
        </p:txBody>
      </p:sp>
      <p:sp>
        <p:nvSpPr>
          <p:cNvPr id="24" name="TextBox 23"/>
          <p:cNvSpPr txBox="1"/>
          <p:nvPr/>
        </p:nvSpPr>
        <p:spPr>
          <a:xfrm>
            <a:off x="2984583" y="4422516"/>
            <a:ext cx="1140056" cy="261610"/>
          </a:xfrm>
          <a:prstGeom prst="rect">
            <a:avLst/>
          </a:prstGeom>
          <a:noFill/>
        </p:spPr>
        <p:txBody>
          <a:bodyPr wrap="none" rtlCol="0">
            <a:spAutoFit/>
          </a:bodyPr>
          <a:lstStyle/>
          <a:p>
            <a:r>
              <a:rPr lang="zh-CN" altLang="en-US" sz="1100" dirty="0" smtClean="0">
                <a:solidFill>
                  <a:schemeClr val="bg1"/>
                </a:solidFill>
                <a:latin typeface="微软雅黑" pitchFamily="34" charset="-122"/>
                <a:ea typeface="微软雅黑" pitchFamily="34" charset="-122"/>
              </a:rPr>
              <a:t>对比三：</a:t>
            </a:r>
            <a:r>
              <a:rPr lang="en-US" altLang="zh-CN" sz="1100" dirty="0" smtClean="0">
                <a:solidFill>
                  <a:schemeClr val="bg1"/>
                </a:solidFill>
                <a:latin typeface="微软雅黑" pitchFamily="34" charset="-122"/>
                <a:ea typeface="微软雅黑" pitchFamily="34" charset="-122"/>
              </a:rPr>
              <a:t>640</a:t>
            </a:r>
            <a:r>
              <a:rPr lang="zh-CN" altLang="en-US" sz="1100" dirty="0" smtClean="0">
                <a:solidFill>
                  <a:schemeClr val="bg1"/>
                </a:solidFill>
                <a:latin typeface="微软雅黑" pitchFamily="34" charset="-122"/>
                <a:ea typeface="微软雅黑" pitchFamily="34" charset="-122"/>
              </a:rPr>
              <a:t>万</a:t>
            </a:r>
            <a:endParaRPr lang="zh-CN" altLang="en-US" sz="1100" dirty="0">
              <a:solidFill>
                <a:schemeClr val="bg1"/>
              </a:solidFill>
              <a:latin typeface="微软雅黑" pitchFamily="34" charset="-122"/>
              <a:ea typeface="微软雅黑" pitchFamily="34" charset="-122"/>
            </a:endParaRPr>
          </a:p>
        </p:txBody>
      </p:sp>
      <p:sp>
        <p:nvSpPr>
          <p:cNvPr id="25" name="矩形 24"/>
          <p:cNvSpPr/>
          <p:nvPr/>
        </p:nvSpPr>
        <p:spPr>
          <a:xfrm>
            <a:off x="4786865" y="3611982"/>
            <a:ext cx="1692188" cy="22695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6" name="矩形 25"/>
          <p:cNvSpPr/>
          <p:nvPr/>
        </p:nvSpPr>
        <p:spPr>
          <a:xfrm>
            <a:off x="4798964" y="3972022"/>
            <a:ext cx="2652199" cy="22695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7" name="矩形 26"/>
          <p:cNvSpPr/>
          <p:nvPr/>
        </p:nvSpPr>
        <p:spPr>
          <a:xfrm>
            <a:off x="4786865" y="4393137"/>
            <a:ext cx="2160240" cy="22695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8" name="TextBox 27"/>
          <p:cNvSpPr txBox="1"/>
          <p:nvPr/>
        </p:nvSpPr>
        <p:spPr>
          <a:xfrm>
            <a:off x="4995745" y="3611981"/>
            <a:ext cx="1056700" cy="261610"/>
          </a:xfrm>
          <a:prstGeom prst="rect">
            <a:avLst/>
          </a:prstGeom>
          <a:noFill/>
        </p:spPr>
        <p:txBody>
          <a:bodyPr wrap="none" rtlCol="0">
            <a:spAutoFit/>
          </a:bodyPr>
          <a:lstStyle/>
          <a:p>
            <a:r>
              <a:rPr lang="zh-CN" altLang="en-US" sz="1100" dirty="0" smtClean="0">
                <a:solidFill>
                  <a:schemeClr val="bg1"/>
                </a:solidFill>
                <a:latin typeface="微软雅黑" pitchFamily="34" charset="-122"/>
                <a:ea typeface="微软雅黑" pitchFamily="34" charset="-122"/>
              </a:rPr>
              <a:t>对比一：</a:t>
            </a:r>
            <a:r>
              <a:rPr lang="en-US" altLang="zh-CN" sz="1100" dirty="0" smtClean="0">
                <a:solidFill>
                  <a:schemeClr val="bg1"/>
                </a:solidFill>
                <a:latin typeface="微软雅黑" pitchFamily="34" charset="-122"/>
                <a:ea typeface="微软雅黑" pitchFamily="34" charset="-122"/>
              </a:rPr>
              <a:t>56</a:t>
            </a:r>
            <a:r>
              <a:rPr lang="zh-CN" altLang="en-US" sz="1100" dirty="0" smtClean="0">
                <a:solidFill>
                  <a:schemeClr val="bg1"/>
                </a:solidFill>
                <a:latin typeface="微软雅黑" pitchFamily="34" charset="-122"/>
                <a:ea typeface="微软雅黑" pitchFamily="34" charset="-122"/>
              </a:rPr>
              <a:t>％</a:t>
            </a:r>
            <a:endParaRPr lang="zh-CN" altLang="en-US" sz="1100" dirty="0">
              <a:solidFill>
                <a:schemeClr val="bg1"/>
              </a:solidFill>
              <a:latin typeface="微软雅黑" pitchFamily="34" charset="-122"/>
              <a:ea typeface="微软雅黑" pitchFamily="34" charset="-122"/>
            </a:endParaRPr>
          </a:p>
        </p:txBody>
      </p:sp>
      <p:sp>
        <p:nvSpPr>
          <p:cNvPr id="29" name="TextBox 28"/>
          <p:cNvSpPr txBox="1"/>
          <p:nvPr/>
        </p:nvSpPr>
        <p:spPr>
          <a:xfrm>
            <a:off x="5002889" y="3972021"/>
            <a:ext cx="1140056" cy="261610"/>
          </a:xfrm>
          <a:prstGeom prst="rect">
            <a:avLst/>
          </a:prstGeom>
          <a:noFill/>
        </p:spPr>
        <p:txBody>
          <a:bodyPr wrap="none" rtlCol="0">
            <a:spAutoFit/>
          </a:bodyPr>
          <a:lstStyle/>
          <a:p>
            <a:r>
              <a:rPr lang="zh-CN" altLang="en-US" sz="1100" dirty="0" smtClean="0">
                <a:solidFill>
                  <a:schemeClr val="bg1"/>
                </a:solidFill>
                <a:latin typeface="微软雅黑" pitchFamily="34" charset="-122"/>
                <a:ea typeface="微软雅黑" pitchFamily="34" charset="-122"/>
              </a:rPr>
              <a:t>对比二：</a:t>
            </a:r>
            <a:r>
              <a:rPr lang="en-US" altLang="zh-CN" sz="1100" dirty="0" smtClean="0">
                <a:solidFill>
                  <a:schemeClr val="bg1"/>
                </a:solidFill>
                <a:latin typeface="微软雅黑" pitchFamily="34" charset="-122"/>
                <a:ea typeface="微软雅黑" pitchFamily="34" charset="-122"/>
              </a:rPr>
              <a:t>820</a:t>
            </a:r>
            <a:r>
              <a:rPr lang="zh-CN" altLang="en-US" sz="1100" dirty="0" smtClean="0">
                <a:solidFill>
                  <a:schemeClr val="bg1"/>
                </a:solidFill>
                <a:latin typeface="微软雅黑" pitchFamily="34" charset="-122"/>
                <a:ea typeface="微软雅黑" pitchFamily="34" charset="-122"/>
              </a:rPr>
              <a:t>万</a:t>
            </a:r>
            <a:endParaRPr lang="zh-CN" altLang="en-US" sz="1100" dirty="0">
              <a:solidFill>
                <a:schemeClr val="bg1"/>
              </a:solidFill>
              <a:latin typeface="微软雅黑" pitchFamily="34" charset="-122"/>
              <a:ea typeface="微软雅黑" pitchFamily="34" charset="-122"/>
            </a:endParaRPr>
          </a:p>
        </p:txBody>
      </p:sp>
      <p:sp>
        <p:nvSpPr>
          <p:cNvPr id="30" name="TextBox 29"/>
          <p:cNvSpPr txBox="1"/>
          <p:nvPr/>
        </p:nvSpPr>
        <p:spPr>
          <a:xfrm>
            <a:off x="5014962" y="4398372"/>
            <a:ext cx="1140056" cy="261610"/>
          </a:xfrm>
          <a:prstGeom prst="rect">
            <a:avLst/>
          </a:prstGeom>
          <a:noFill/>
        </p:spPr>
        <p:txBody>
          <a:bodyPr wrap="none" rtlCol="0">
            <a:spAutoFit/>
          </a:bodyPr>
          <a:lstStyle/>
          <a:p>
            <a:r>
              <a:rPr lang="zh-CN" altLang="en-US" sz="1100" dirty="0" smtClean="0">
                <a:solidFill>
                  <a:schemeClr val="bg1"/>
                </a:solidFill>
                <a:latin typeface="微软雅黑" pitchFamily="34" charset="-122"/>
                <a:ea typeface="微软雅黑" pitchFamily="34" charset="-122"/>
              </a:rPr>
              <a:t>对比三：</a:t>
            </a:r>
            <a:r>
              <a:rPr lang="en-US" altLang="zh-CN" sz="1100" dirty="0" smtClean="0">
                <a:solidFill>
                  <a:schemeClr val="bg1"/>
                </a:solidFill>
                <a:latin typeface="微软雅黑" pitchFamily="34" charset="-122"/>
                <a:ea typeface="微软雅黑" pitchFamily="34" charset="-122"/>
              </a:rPr>
              <a:t>640</a:t>
            </a:r>
            <a:r>
              <a:rPr lang="zh-CN" altLang="en-US" sz="1100" dirty="0" smtClean="0">
                <a:solidFill>
                  <a:schemeClr val="bg1"/>
                </a:solidFill>
                <a:latin typeface="微软雅黑" pitchFamily="34" charset="-122"/>
                <a:ea typeface="微软雅黑" pitchFamily="34" charset="-122"/>
              </a:rPr>
              <a:t>万</a:t>
            </a:r>
            <a:endParaRPr lang="zh-CN" altLang="en-US" sz="1100" dirty="0">
              <a:solidFill>
                <a:schemeClr val="bg1"/>
              </a:solidFill>
              <a:latin typeface="微软雅黑" pitchFamily="34" charset="-122"/>
              <a:ea typeface="微软雅黑" pitchFamily="34" charset="-122"/>
            </a:endParaRPr>
          </a:p>
        </p:txBody>
      </p:sp>
      <p:sp>
        <p:nvSpPr>
          <p:cNvPr id="31"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工作完成情况</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right)">
                                      <p:cBhvr>
                                        <p:cTn id="11" dur="500"/>
                                        <p:tgtEl>
                                          <p:spTgt spid="14"/>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left)">
                                      <p:cBhvr>
                                        <p:cTn id="14" dur="500"/>
                                        <p:tgtEl>
                                          <p:spTgt spid="13"/>
                                        </p:tgtEl>
                                      </p:cBhvr>
                                    </p:animEffect>
                                  </p:childTnLst>
                                </p:cTn>
                              </p:par>
                            </p:childTnLst>
                          </p:cTn>
                        </p:par>
                        <p:par>
                          <p:cTn id="15" fill="hold">
                            <p:stCondLst>
                              <p:cond delay="1000"/>
                            </p:stCondLst>
                            <p:childTnLst>
                              <p:par>
                                <p:cTn id="16" presetID="14" presetClass="entr" presetSubtype="10"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randombar(horizontal)">
                                      <p:cBhvr>
                                        <p:cTn id="18" dur="500"/>
                                        <p:tgtEl>
                                          <p:spTgt spid="17"/>
                                        </p:tgtEl>
                                      </p:cBhvr>
                                    </p:animEffect>
                                  </p:childTnLst>
                                </p:cTn>
                              </p:par>
                            </p:childTnLst>
                          </p:cTn>
                        </p:par>
                        <p:par>
                          <p:cTn id="19" fill="hold">
                            <p:stCondLst>
                              <p:cond delay="1500"/>
                            </p:stCondLst>
                            <p:childTnLst>
                              <p:par>
                                <p:cTn id="20" presetID="14" presetClass="entr" presetSubtype="10" fill="hold" grpId="0" nodeType="after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randombar(horizontal)">
                                      <p:cBhvr>
                                        <p:cTn id="22" dur="500"/>
                                        <p:tgtEl>
                                          <p:spTgt spid="18"/>
                                        </p:tgtEl>
                                      </p:cBhvr>
                                    </p:animEffect>
                                  </p:childTnLst>
                                </p:cTn>
                              </p:par>
                            </p:childTnLst>
                          </p:cTn>
                        </p:par>
                        <p:par>
                          <p:cTn id="23" fill="hold">
                            <p:stCondLst>
                              <p:cond delay="2000"/>
                            </p:stCondLst>
                            <p:childTnLst>
                              <p:par>
                                <p:cTn id="24" presetID="22" presetClass="entr" presetSubtype="2" fill="hold" grpId="0"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wipe(right)">
                                      <p:cBhvr>
                                        <p:cTn id="26" dur="400"/>
                                        <p:tgtEl>
                                          <p:spTgt spid="19"/>
                                        </p:tgtEl>
                                      </p:cBhvr>
                                    </p:animEffect>
                                  </p:childTnLst>
                                </p:cTn>
                              </p:par>
                              <p:par>
                                <p:cTn id="27" presetID="22" presetClass="entr" presetSubtype="2"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wipe(right)">
                                      <p:cBhvr>
                                        <p:cTn id="29" dur="500"/>
                                        <p:tgtEl>
                                          <p:spTgt spid="22"/>
                                        </p:tgtEl>
                                      </p:cBhvr>
                                    </p:animEffect>
                                  </p:childTnLst>
                                </p:cTn>
                              </p:par>
                              <p:par>
                                <p:cTn id="30" presetID="22" presetClass="entr" presetSubtype="2" fill="hold" grpId="0" nodeType="with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wipe(right)">
                                      <p:cBhvr>
                                        <p:cTn id="32" dur="500"/>
                                        <p:tgtEl>
                                          <p:spTgt spid="20"/>
                                        </p:tgtEl>
                                      </p:cBhvr>
                                    </p:animEffect>
                                  </p:childTnLst>
                                </p:cTn>
                              </p:par>
                              <p:par>
                                <p:cTn id="33" presetID="22" presetClass="entr" presetSubtype="2"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ipe(right)">
                                      <p:cBhvr>
                                        <p:cTn id="35" dur="500"/>
                                        <p:tgtEl>
                                          <p:spTgt spid="23"/>
                                        </p:tgtEl>
                                      </p:cBhvr>
                                    </p:animEffect>
                                  </p:childTnLst>
                                </p:cTn>
                              </p:par>
                              <p:par>
                                <p:cTn id="36" presetID="22" presetClass="entr" presetSubtype="2" fill="hold" grpId="0" nodeType="with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wipe(right)">
                                      <p:cBhvr>
                                        <p:cTn id="38" dur="500"/>
                                        <p:tgtEl>
                                          <p:spTgt spid="24"/>
                                        </p:tgtEl>
                                      </p:cBhvr>
                                    </p:animEffect>
                                  </p:childTnLst>
                                </p:cTn>
                              </p:par>
                              <p:par>
                                <p:cTn id="39" presetID="22" presetClass="entr" presetSubtype="2" fill="hold" grpId="0" nodeType="with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wipe(right)">
                                      <p:cBhvr>
                                        <p:cTn id="41" dur="500"/>
                                        <p:tgtEl>
                                          <p:spTgt spid="21"/>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wipe(left)">
                                      <p:cBhvr>
                                        <p:cTn id="44" dur="500"/>
                                        <p:tgtEl>
                                          <p:spTgt spid="28"/>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wipe(left)">
                                      <p:cBhvr>
                                        <p:cTn id="47" dur="500"/>
                                        <p:tgtEl>
                                          <p:spTgt spid="25"/>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wipe(left)">
                                      <p:cBhvr>
                                        <p:cTn id="50" dur="500"/>
                                        <p:tgtEl>
                                          <p:spTgt spid="26"/>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wipe(left)">
                                      <p:cBhvr>
                                        <p:cTn id="53" dur="500"/>
                                        <p:tgtEl>
                                          <p:spTgt spid="29"/>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wipe(left)">
                                      <p:cBhvr>
                                        <p:cTn id="56" dur="500"/>
                                        <p:tgtEl>
                                          <p:spTgt spid="27"/>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30"/>
                                        </p:tgtEl>
                                        <p:attrNameLst>
                                          <p:attrName>style.visibility</p:attrName>
                                        </p:attrNameLst>
                                      </p:cBhvr>
                                      <p:to>
                                        <p:strVal val="visible"/>
                                      </p:to>
                                    </p:set>
                                    <p:animEffect transition="in" filter="wipe(left)">
                                      <p:cBhvr>
                                        <p:cTn id="59"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7" grpId="0"/>
      <p:bldP spid="18" grpId="0"/>
      <p:bldP spid="19" grpId="0" animBg="1"/>
      <p:bldP spid="20" grpId="0" animBg="1"/>
      <p:bldP spid="21" grpId="0" animBg="1"/>
      <p:bldP spid="22" grpId="0"/>
      <p:bldP spid="23" grpId="0"/>
      <p:bldP spid="24" grpId="0"/>
      <p:bldP spid="25" grpId="0" animBg="1"/>
      <p:bldP spid="26" grpId="0" animBg="1"/>
      <p:bldP spid="27" grpId="0" animBg="1"/>
      <p:bldP spid="28" grpId="0"/>
      <p:bldP spid="29" grpId="0"/>
      <p:bldP spid="30" grpId="0"/>
      <p:bldP spid="3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工作完成情况</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11" name="椭圆 10"/>
          <p:cNvSpPr/>
          <p:nvPr/>
        </p:nvSpPr>
        <p:spPr>
          <a:xfrm>
            <a:off x="707933" y="1612206"/>
            <a:ext cx="2363189" cy="2363189"/>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cmpd="dbl">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 name="椭圆 11"/>
          <p:cNvSpPr/>
          <p:nvPr/>
        </p:nvSpPr>
        <p:spPr>
          <a:xfrm>
            <a:off x="593383" y="1497656"/>
            <a:ext cx="2592288" cy="2592288"/>
          </a:xfrm>
          <a:prstGeom prst="ellipse">
            <a:avLst/>
          </a:prstGeom>
          <a:noFill/>
          <a:ln cmpd="sng">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cxnSp>
        <p:nvCxnSpPr>
          <p:cNvPr id="13" name="直接连接符 12"/>
          <p:cNvCxnSpPr>
            <a:stCxn id="12" idx="0"/>
            <a:endCxn id="18" idx="1"/>
          </p:cNvCxnSpPr>
          <p:nvPr/>
        </p:nvCxnSpPr>
        <p:spPr>
          <a:xfrm>
            <a:off x="1889527" y="1497656"/>
            <a:ext cx="2100107"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12" idx="6"/>
            <a:endCxn id="20" idx="2"/>
          </p:cNvCxnSpPr>
          <p:nvPr/>
        </p:nvCxnSpPr>
        <p:spPr>
          <a:xfrm flipV="1">
            <a:off x="3185671" y="2788853"/>
            <a:ext cx="792088" cy="4947"/>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12" idx="4"/>
            <a:endCxn id="23" idx="2"/>
          </p:cNvCxnSpPr>
          <p:nvPr/>
        </p:nvCxnSpPr>
        <p:spPr>
          <a:xfrm>
            <a:off x="1889527" y="4089944"/>
            <a:ext cx="2088232"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grpSp>
        <p:nvGrpSpPr>
          <p:cNvPr id="16" name="组合 15"/>
          <p:cNvGrpSpPr/>
          <p:nvPr/>
        </p:nvGrpSpPr>
        <p:grpSpPr>
          <a:xfrm>
            <a:off x="3977759" y="1137616"/>
            <a:ext cx="738356" cy="720080"/>
            <a:chOff x="3995936" y="1495374"/>
            <a:chExt cx="738356" cy="720080"/>
          </a:xfrm>
        </p:grpSpPr>
        <p:sp>
          <p:nvSpPr>
            <p:cNvPr id="17" name="椭圆 16"/>
            <p:cNvSpPr/>
            <p:nvPr/>
          </p:nvSpPr>
          <p:spPr>
            <a:xfrm>
              <a:off x="3995936" y="1495374"/>
              <a:ext cx="720080" cy="72008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8" name="TextBox 17"/>
            <p:cNvSpPr txBox="1"/>
            <p:nvPr/>
          </p:nvSpPr>
          <p:spPr>
            <a:xfrm>
              <a:off x="4007811" y="1532248"/>
              <a:ext cx="726481" cy="646331"/>
            </a:xfrm>
            <a:prstGeom prst="rect">
              <a:avLst/>
            </a:prstGeom>
            <a:noFill/>
          </p:spPr>
          <p:txBody>
            <a:bodyPr wrap="none" rtlCol="0">
              <a:spAutoFit/>
            </a:bodyPr>
            <a:lstStyle/>
            <a:p>
              <a:r>
                <a:rPr lang="en-US" altLang="zh-CN" sz="3600" dirty="0" smtClean="0">
                  <a:solidFill>
                    <a:schemeClr val="bg1"/>
                  </a:solidFill>
                  <a:latin typeface="微软雅黑" panose="020B0503020204020204" pitchFamily="34" charset="-122"/>
                  <a:ea typeface="微软雅黑" panose="020B0503020204020204" pitchFamily="34" charset="-122"/>
                </a:rPr>
                <a:t>01</a:t>
              </a:r>
              <a:endParaRPr lang="zh-CN" altLang="en-US" sz="3600" dirty="0">
                <a:solidFill>
                  <a:schemeClr val="bg1"/>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3977759" y="2428813"/>
            <a:ext cx="738356" cy="720080"/>
            <a:chOff x="3995936" y="2786571"/>
            <a:chExt cx="738356" cy="720080"/>
          </a:xfrm>
        </p:grpSpPr>
        <p:sp>
          <p:nvSpPr>
            <p:cNvPr id="20" name="椭圆 19"/>
            <p:cNvSpPr/>
            <p:nvPr/>
          </p:nvSpPr>
          <p:spPr>
            <a:xfrm>
              <a:off x="3995936" y="2786571"/>
              <a:ext cx="720080" cy="72008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21" name="TextBox 20"/>
            <p:cNvSpPr txBox="1"/>
            <p:nvPr/>
          </p:nvSpPr>
          <p:spPr>
            <a:xfrm>
              <a:off x="4007811" y="2860320"/>
              <a:ext cx="726481" cy="646331"/>
            </a:xfrm>
            <a:prstGeom prst="rect">
              <a:avLst/>
            </a:prstGeom>
            <a:noFill/>
          </p:spPr>
          <p:txBody>
            <a:bodyPr wrap="none" rtlCol="0">
              <a:spAutoFit/>
            </a:bodyPr>
            <a:lstStyle/>
            <a:p>
              <a:r>
                <a:rPr lang="en-US" altLang="zh-CN" sz="3600" dirty="0" smtClean="0">
                  <a:solidFill>
                    <a:schemeClr val="bg1">
                      <a:lumMod val="95000"/>
                    </a:schemeClr>
                  </a:solidFill>
                  <a:latin typeface="微软雅黑" panose="020B0503020204020204" pitchFamily="34" charset="-122"/>
                  <a:ea typeface="微软雅黑" panose="020B0503020204020204" pitchFamily="34" charset="-122"/>
                </a:rPr>
                <a:t>02</a:t>
              </a:r>
              <a:endParaRPr lang="zh-CN" altLang="en-US" sz="3600" dirty="0">
                <a:solidFill>
                  <a:schemeClr val="bg1">
                    <a:lumMod val="95000"/>
                  </a:schemeClr>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3977759" y="3729904"/>
            <a:ext cx="726481" cy="720080"/>
            <a:chOff x="3995936" y="4087662"/>
            <a:chExt cx="726481" cy="720080"/>
          </a:xfrm>
        </p:grpSpPr>
        <p:sp>
          <p:nvSpPr>
            <p:cNvPr id="23" name="椭圆 22"/>
            <p:cNvSpPr/>
            <p:nvPr/>
          </p:nvSpPr>
          <p:spPr>
            <a:xfrm>
              <a:off x="3995936" y="4087662"/>
              <a:ext cx="720080" cy="72008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4" name="TextBox 23"/>
            <p:cNvSpPr txBox="1"/>
            <p:nvPr/>
          </p:nvSpPr>
          <p:spPr>
            <a:xfrm>
              <a:off x="3995936" y="4124536"/>
              <a:ext cx="726481" cy="646331"/>
            </a:xfrm>
            <a:prstGeom prst="rect">
              <a:avLst/>
            </a:prstGeom>
            <a:noFill/>
          </p:spPr>
          <p:txBody>
            <a:bodyPr wrap="none" rtlCol="0">
              <a:spAutoFit/>
            </a:bodyPr>
            <a:lstStyle/>
            <a:p>
              <a:r>
                <a:rPr lang="en-US" altLang="zh-CN" sz="3600" dirty="0" smtClean="0">
                  <a:solidFill>
                    <a:schemeClr val="bg1"/>
                  </a:solidFill>
                  <a:latin typeface="微软雅黑" panose="020B0503020204020204" pitchFamily="34" charset="-122"/>
                  <a:ea typeface="微软雅黑" panose="020B0503020204020204" pitchFamily="34" charset="-122"/>
                </a:rPr>
                <a:t>03</a:t>
              </a:r>
              <a:endParaRPr lang="zh-CN" altLang="en-US" sz="3600" dirty="0">
                <a:solidFill>
                  <a:schemeClr val="bg1"/>
                </a:solidFill>
                <a:latin typeface="微软雅黑" panose="020B0503020204020204" pitchFamily="34" charset="-122"/>
                <a:ea typeface="微软雅黑" panose="020B0503020204020204" pitchFamily="34" charset="-122"/>
              </a:endParaRPr>
            </a:p>
          </p:txBody>
        </p:sp>
      </p:grpSp>
      <p:sp>
        <p:nvSpPr>
          <p:cNvPr id="25" name="TextBox 24"/>
          <p:cNvSpPr txBox="1"/>
          <p:nvPr/>
        </p:nvSpPr>
        <p:spPr bwMode="auto">
          <a:xfrm>
            <a:off x="4868695" y="1425648"/>
            <a:ext cx="3546569" cy="61472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a:t>
            </a:r>
            <a:r>
              <a:rPr lang="zh-CN" altLang="en-US" sz="1200" dirty="0" smtClean="0">
                <a:solidFill>
                  <a:schemeClr val="tx1">
                    <a:lumMod val="95000"/>
                    <a:lumOff val="5000"/>
                  </a:schemeClr>
                </a:solidFill>
              </a:rPr>
              <a:t>输入</a:t>
            </a:r>
            <a:endParaRPr lang="zh-CN" altLang="en-US" sz="1200" dirty="0">
              <a:solidFill>
                <a:schemeClr val="tx1">
                  <a:lumMod val="95000"/>
                  <a:lumOff val="5000"/>
                </a:schemeClr>
              </a:solidFill>
              <a:latin typeface="Calibri" pitchFamily="34" charset="0"/>
            </a:endParaRPr>
          </a:p>
        </p:txBody>
      </p:sp>
      <p:sp>
        <p:nvSpPr>
          <p:cNvPr id="26" name="矩形 25"/>
          <p:cNvSpPr/>
          <p:nvPr/>
        </p:nvSpPr>
        <p:spPr bwMode="auto">
          <a:xfrm>
            <a:off x="4883060" y="1059582"/>
            <a:ext cx="2020887" cy="338554"/>
          </a:xfrm>
          <a:prstGeom prst="rect">
            <a:avLst/>
          </a:prstGeom>
        </p:spPr>
        <p:txBody>
          <a:bodyPr>
            <a:spAutoFit/>
          </a:bodyPr>
          <a:lstStyle/>
          <a:p>
            <a:pPr>
              <a:defRPr/>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rPr>
              <a:t>输入相关</a:t>
            </a:r>
            <a:r>
              <a:rPr lang="zh-CN" altLang="en-US" sz="1600" b="1" dirty="0" smtClean="0">
                <a:solidFill>
                  <a:schemeClr val="tx1">
                    <a:lumMod val="95000"/>
                    <a:lumOff val="5000"/>
                  </a:schemeClr>
                </a:solidFill>
                <a:latin typeface="微软雅黑" panose="020B0503020204020204" pitchFamily="34" charset="-122"/>
                <a:ea typeface="微软雅黑" panose="020B0503020204020204" pitchFamily="34" charset="-122"/>
              </a:rPr>
              <a:t>标题</a:t>
            </a:r>
            <a:endParaRPr lang="zh-CN" altLang="en-US" sz="1600" b="1" dirty="0">
              <a:solidFill>
                <a:schemeClr val="tx1">
                  <a:lumMod val="95000"/>
                  <a:lumOff val="5000"/>
                </a:schemeClr>
              </a:solidFill>
            </a:endParaRPr>
          </a:p>
        </p:txBody>
      </p:sp>
      <p:sp>
        <p:nvSpPr>
          <p:cNvPr id="27" name="TextBox 26"/>
          <p:cNvSpPr txBox="1"/>
          <p:nvPr/>
        </p:nvSpPr>
        <p:spPr bwMode="auto">
          <a:xfrm>
            <a:off x="4895686" y="2655810"/>
            <a:ext cx="3546569" cy="61472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a:t>
            </a:r>
            <a:r>
              <a:rPr lang="zh-CN" altLang="en-US" sz="1200" dirty="0" smtClean="0">
                <a:solidFill>
                  <a:schemeClr val="tx1">
                    <a:lumMod val="95000"/>
                    <a:lumOff val="5000"/>
                  </a:schemeClr>
                </a:solidFill>
              </a:rPr>
              <a:t>输入</a:t>
            </a:r>
            <a:endParaRPr lang="zh-CN" altLang="en-US" sz="1200" dirty="0">
              <a:solidFill>
                <a:schemeClr val="tx1">
                  <a:lumMod val="95000"/>
                  <a:lumOff val="5000"/>
                </a:schemeClr>
              </a:solidFill>
              <a:latin typeface="Calibri" pitchFamily="34" charset="0"/>
            </a:endParaRPr>
          </a:p>
        </p:txBody>
      </p:sp>
      <p:sp>
        <p:nvSpPr>
          <p:cNvPr id="28" name="矩形 27"/>
          <p:cNvSpPr/>
          <p:nvPr/>
        </p:nvSpPr>
        <p:spPr bwMode="auto">
          <a:xfrm>
            <a:off x="4910051" y="2289744"/>
            <a:ext cx="2020887" cy="338554"/>
          </a:xfrm>
          <a:prstGeom prst="rect">
            <a:avLst/>
          </a:prstGeom>
        </p:spPr>
        <p:txBody>
          <a:bodyPr>
            <a:spAutoFit/>
          </a:bodyPr>
          <a:lstStyle/>
          <a:p>
            <a:pPr>
              <a:defRPr/>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rPr>
              <a:t>输入相关</a:t>
            </a:r>
            <a:r>
              <a:rPr lang="zh-CN" altLang="en-US" sz="1600" b="1" dirty="0" smtClean="0">
                <a:solidFill>
                  <a:schemeClr val="tx1">
                    <a:lumMod val="95000"/>
                    <a:lumOff val="5000"/>
                  </a:schemeClr>
                </a:solidFill>
                <a:latin typeface="微软雅黑" panose="020B0503020204020204" pitchFamily="34" charset="-122"/>
                <a:ea typeface="微软雅黑" panose="020B0503020204020204" pitchFamily="34" charset="-122"/>
              </a:rPr>
              <a:t>标题</a:t>
            </a:r>
            <a:endParaRPr lang="zh-CN" altLang="en-US" sz="1600" b="1" dirty="0">
              <a:solidFill>
                <a:schemeClr val="tx1">
                  <a:lumMod val="95000"/>
                  <a:lumOff val="5000"/>
                </a:schemeClr>
              </a:solidFill>
            </a:endParaRPr>
          </a:p>
        </p:txBody>
      </p:sp>
      <p:sp>
        <p:nvSpPr>
          <p:cNvPr id="29" name="TextBox 28"/>
          <p:cNvSpPr txBox="1"/>
          <p:nvPr/>
        </p:nvSpPr>
        <p:spPr bwMode="auto">
          <a:xfrm>
            <a:off x="4913863" y="3951954"/>
            <a:ext cx="3546569" cy="614720"/>
          </a:xfrm>
          <a:prstGeom prst="rect">
            <a:avLst/>
          </a:prstGeom>
          <a:noFill/>
        </p:spPr>
        <p:txBody>
          <a:bodyPr wrap="square">
            <a:spAutoFit/>
          </a:bodyPr>
          <a:lstStyle/>
          <a:p>
            <a:pPr>
              <a:lnSpc>
                <a:spcPct val="150000"/>
              </a:lnSpc>
            </a:pPr>
            <a:r>
              <a:rPr lang="zh-CN" altLang="en-US" sz="1200" dirty="0">
                <a:solidFill>
                  <a:schemeClr val="tx1">
                    <a:lumMod val="95000"/>
                    <a:lumOff val="5000"/>
                  </a:schemeClr>
                </a:solidFill>
              </a:rPr>
              <a:t>这里输入简单的文字概述这里输入简单文字概述简单的文字概述这里输入简单的文字概述这里</a:t>
            </a:r>
            <a:r>
              <a:rPr lang="zh-CN" altLang="en-US" sz="1200" dirty="0" smtClean="0">
                <a:solidFill>
                  <a:schemeClr val="tx1">
                    <a:lumMod val="95000"/>
                    <a:lumOff val="5000"/>
                  </a:schemeClr>
                </a:solidFill>
              </a:rPr>
              <a:t>输入</a:t>
            </a:r>
            <a:endParaRPr lang="zh-CN" altLang="en-US" sz="1200" dirty="0">
              <a:solidFill>
                <a:schemeClr val="tx1">
                  <a:lumMod val="95000"/>
                  <a:lumOff val="5000"/>
                </a:schemeClr>
              </a:solidFill>
              <a:latin typeface="Calibri" pitchFamily="34" charset="0"/>
            </a:endParaRPr>
          </a:p>
        </p:txBody>
      </p:sp>
      <p:sp>
        <p:nvSpPr>
          <p:cNvPr id="30" name="矩形 29"/>
          <p:cNvSpPr/>
          <p:nvPr/>
        </p:nvSpPr>
        <p:spPr bwMode="auto">
          <a:xfrm>
            <a:off x="4928228" y="3585888"/>
            <a:ext cx="2020887" cy="338554"/>
          </a:xfrm>
          <a:prstGeom prst="rect">
            <a:avLst/>
          </a:prstGeom>
        </p:spPr>
        <p:txBody>
          <a:bodyPr>
            <a:spAutoFit/>
          </a:bodyPr>
          <a:lstStyle/>
          <a:p>
            <a:pPr>
              <a:defRPr/>
            </a:pPr>
            <a:r>
              <a:rPr lang="zh-CN" altLang="en-US" sz="1600" b="1" dirty="0">
                <a:solidFill>
                  <a:schemeClr val="tx1">
                    <a:lumMod val="95000"/>
                    <a:lumOff val="5000"/>
                  </a:schemeClr>
                </a:solidFill>
                <a:latin typeface="微软雅黑" panose="020B0503020204020204" pitchFamily="34" charset="-122"/>
                <a:ea typeface="微软雅黑" panose="020B0503020204020204" pitchFamily="34" charset="-122"/>
              </a:rPr>
              <a:t>输入相关</a:t>
            </a:r>
            <a:r>
              <a:rPr lang="zh-CN" altLang="en-US" sz="1600" b="1" dirty="0" smtClean="0">
                <a:solidFill>
                  <a:schemeClr val="tx1">
                    <a:lumMod val="95000"/>
                    <a:lumOff val="5000"/>
                  </a:schemeClr>
                </a:solidFill>
                <a:latin typeface="微软雅黑" panose="020B0503020204020204" pitchFamily="34" charset="-122"/>
                <a:ea typeface="微软雅黑" panose="020B0503020204020204" pitchFamily="34" charset="-122"/>
              </a:rPr>
              <a:t>标题</a:t>
            </a:r>
            <a:endParaRPr lang="zh-CN" altLang="en-US" sz="1600" b="1" dirty="0">
              <a:solidFill>
                <a:schemeClr val="tx1">
                  <a:lumMod val="95000"/>
                  <a:lumOff val="5000"/>
                </a:schemeClr>
              </a:solidFill>
            </a:endParaRPr>
          </a:p>
        </p:txBody>
      </p:sp>
    </p:spTree>
    <p:extLst>
      <p:ext uri="{BB962C8B-B14F-4D97-AF65-F5344CB8AC3E}">
        <p14:creationId xmlns:p14="http://schemas.microsoft.com/office/powerpoint/2010/main" val="1920266571"/>
      </p:ext>
    </p:extLst>
  </p:cSld>
  <p:clrMapOvr>
    <a:masterClrMapping/>
  </p:clrMapOvr>
  <mc:AlternateContent xmlns:mc="http://schemas.openxmlformats.org/markup-compatibility/2006" xmlns:p14="http://schemas.microsoft.com/office/powerpoint/2010/main">
    <mc:Choice Requires="p14">
      <p:transition spd="slow" p14:dur="1600" advTm="0">
        <p14:gallery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p:cTn id="16" dur="500" fill="hold"/>
                                        <p:tgtEl>
                                          <p:spTgt spid="12"/>
                                        </p:tgtEl>
                                        <p:attrNameLst>
                                          <p:attrName>ppt_w</p:attrName>
                                        </p:attrNameLst>
                                      </p:cBhvr>
                                      <p:tavLst>
                                        <p:tav tm="0">
                                          <p:val>
                                            <p:fltVal val="0"/>
                                          </p:val>
                                        </p:tav>
                                        <p:tav tm="100000">
                                          <p:val>
                                            <p:strVal val="#ppt_w"/>
                                          </p:val>
                                        </p:tav>
                                      </p:tavLst>
                                    </p:anim>
                                    <p:anim calcmode="lin" valueType="num">
                                      <p:cBhvr>
                                        <p:cTn id="17" dur="500" fill="hold"/>
                                        <p:tgtEl>
                                          <p:spTgt spid="12"/>
                                        </p:tgtEl>
                                        <p:attrNameLst>
                                          <p:attrName>ppt_h</p:attrName>
                                        </p:attrNameLst>
                                      </p:cBhvr>
                                      <p:tavLst>
                                        <p:tav tm="0">
                                          <p:val>
                                            <p:fltVal val="0"/>
                                          </p:val>
                                        </p:tav>
                                        <p:tav tm="100000">
                                          <p:val>
                                            <p:strVal val="#ppt_h"/>
                                          </p:val>
                                        </p:tav>
                                      </p:tavLst>
                                    </p:anim>
                                    <p:animEffect transition="in" filter="fade">
                                      <p:cBhvr>
                                        <p:cTn id="18" dur="500"/>
                                        <p:tgtEl>
                                          <p:spTgt spid="12"/>
                                        </p:tgtEl>
                                      </p:cBhvr>
                                    </p:animEffect>
                                  </p:childTnLst>
                                </p:cTn>
                              </p:par>
                            </p:childTnLst>
                          </p:cTn>
                        </p:par>
                        <p:par>
                          <p:cTn id="19" fill="hold">
                            <p:stCondLst>
                              <p:cond delay="1000"/>
                            </p:stCondLst>
                            <p:childTnLst>
                              <p:par>
                                <p:cTn id="20" presetID="22" presetClass="entr" presetSubtype="8"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childTnLst>
                          </p:cTn>
                        </p:par>
                        <p:par>
                          <p:cTn id="23" fill="hold">
                            <p:stCondLst>
                              <p:cond delay="1500"/>
                            </p:stCondLst>
                            <p:childTnLst>
                              <p:par>
                                <p:cTn id="24" presetID="21" presetClass="entr" presetSubtype="1" fill="hold" nodeType="after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wheel(1)">
                                      <p:cBhvr>
                                        <p:cTn id="26" dur="2000"/>
                                        <p:tgtEl>
                                          <p:spTgt spid="16"/>
                                        </p:tgtEl>
                                      </p:cBhvr>
                                    </p:animEffect>
                                  </p:childTnLst>
                                </p:cTn>
                              </p:par>
                              <p:par>
                                <p:cTn id="27" presetID="42" presetClass="entr" presetSubtype="0" fill="hold" grpId="0" nodeType="with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fade">
                                      <p:cBhvr>
                                        <p:cTn id="29" dur="1000"/>
                                        <p:tgtEl>
                                          <p:spTgt spid="26"/>
                                        </p:tgtEl>
                                      </p:cBhvr>
                                    </p:animEffect>
                                    <p:anim calcmode="lin" valueType="num">
                                      <p:cBhvr>
                                        <p:cTn id="30" dur="1000" fill="hold"/>
                                        <p:tgtEl>
                                          <p:spTgt spid="26"/>
                                        </p:tgtEl>
                                        <p:attrNameLst>
                                          <p:attrName>ppt_x</p:attrName>
                                        </p:attrNameLst>
                                      </p:cBhvr>
                                      <p:tavLst>
                                        <p:tav tm="0">
                                          <p:val>
                                            <p:strVal val="#ppt_x"/>
                                          </p:val>
                                        </p:tav>
                                        <p:tav tm="100000">
                                          <p:val>
                                            <p:strVal val="#ppt_x"/>
                                          </p:val>
                                        </p:tav>
                                      </p:tavLst>
                                    </p:anim>
                                    <p:anim calcmode="lin" valueType="num">
                                      <p:cBhvr>
                                        <p:cTn id="31" dur="1000" fill="hold"/>
                                        <p:tgtEl>
                                          <p:spTgt spid="26"/>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fade">
                                      <p:cBhvr>
                                        <p:cTn id="34" dur="1000"/>
                                        <p:tgtEl>
                                          <p:spTgt spid="25"/>
                                        </p:tgtEl>
                                      </p:cBhvr>
                                    </p:animEffect>
                                    <p:anim calcmode="lin" valueType="num">
                                      <p:cBhvr>
                                        <p:cTn id="35" dur="1000" fill="hold"/>
                                        <p:tgtEl>
                                          <p:spTgt spid="25"/>
                                        </p:tgtEl>
                                        <p:attrNameLst>
                                          <p:attrName>ppt_x</p:attrName>
                                        </p:attrNameLst>
                                      </p:cBhvr>
                                      <p:tavLst>
                                        <p:tav tm="0">
                                          <p:val>
                                            <p:strVal val="#ppt_x"/>
                                          </p:val>
                                        </p:tav>
                                        <p:tav tm="100000">
                                          <p:val>
                                            <p:strVal val="#ppt_x"/>
                                          </p:val>
                                        </p:tav>
                                      </p:tavLst>
                                    </p:anim>
                                    <p:anim calcmode="lin" valueType="num">
                                      <p:cBhvr>
                                        <p:cTn id="36" dur="1000" fill="hold"/>
                                        <p:tgtEl>
                                          <p:spTgt spid="25"/>
                                        </p:tgtEl>
                                        <p:attrNameLst>
                                          <p:attrName>ppt_y</p:attrName>
                                        </p:attrNameLst>
                                      </p:cBhvr>
                                      <p:tavLst>
                                        <p:tav tm="0">
                                          <p:val>
                                            <p:strVal val="#ppt_y+.1"/>
                                          </p:val>
                                        </p:tav>
                                        <p:tav tm="100000">
                                          <p:val>
                                            <p:strVal val="#ppt_y"/>
                                          </p:val>
                                        </p:tav>
                                      </p:tavLst>
                                    </p:anim>
                                  </p:childTnLst>
                                </p:cTn>
                              </p:par>
                            </p:childTnLst>
                          </p:cTn>
                        </p:par>
                        <p:par>
                          <p:cTn id="37" fill="hold">
                            <p:stCondLst>
                              <p:cond delay="3500"/>
                            </p:stCondLst>
                            <p:childTnLst>
                              <p:par>
                                <p:cTn id="38" presetID="22" presetClass="entr" presetSubtype="8" fill="hold"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wipe(left)">
                                      <p:cBhvr>
                                        <p:cTn id="40" dur="500"/>
                                        <p:tgtEl>
                                          <p:spTgt spid="14"/>
                                        </p:tgtEl>
                                      </p:cBhvr>
                                    </p:animEffect>
                                  </p:childTnLst>
                                </p:cTn>
                              </p:par>
                            </p:childTnLst>
                          </p:cTn>
                        </p:par>
                        <p:par>
                          <p:cTn id="41" fill="hold">
                            <p:stCondLst>
                              <p:cond delay="4000"/>
                            </p:stCondLst>
                            <p:childTnLst>
                              <p:par>
                                <p:cTn id="42" presetID="21" presetClass="entr" presetSubtype="1" fill="hold" nodeType="after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wheel(1)">
                                      <p:cBhvr>
                                        <p:cTn id="44" dur="2000"/>
                                        <p:tgtEl>
                                          <p:spTgt spid="19"/>
                                        </p:tgtEl>
                                      </p:cBhvr>
                                    </p:animEffect>
                                  </p:childTnLst>
                                </p:cTn>
                              </p:par>
                            </p:childTnLst>
                          </p:cTn>
                        </p:par>
                        <p:par>
                          <p:cTn id="45" fill="hold">
                            <p:stCondLst>
                              <p:cond delay="6000"/>
                            </p:stCondLst>
                            <p:childTnLst>
                              <p:par>
                                <p:cTn id="46" presetID="42" presetClass="entr" presetSubtype="0" fill="hold" grpId="0" nodeType="after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fade">
                                      <p:cBhvr>
                                        <p:cTn id="48" dur="1000"/>
                                        <p:tgtEl>
                                          <p:spTgt spid="28"/>
                                        </p:tgtEl>
                                      </p:cBhvr>
                                    </p:animEffect>
                                    <p:anim calcmode="lin" valueType="num">
                                      <p:cBhvr>
                                        <p:cTn id="49" dur="1000" fill="hold"/>
                                        <p:tgtEl>
                                          <p:spTgt spid="28"/>
                                        </p:tgtEl>
                                        <p:attrNameLst>
                                          <p:attrName>ppt_x</p:attrName>
                                        </p:attrNameLst>
                                      </p:cBhvr>
                                      <p:tavLst>
                                        <p:tav tm="0">
                                          <p:val>
                                            <p:strVal val="#ppt_x"/>
                                          </p:val>
                                        </p:tav>
                                        <p:tav tm="100000">
                                          <p:val>
                                            <p:strVal val="#ppt_x"/>
                                          </p:val>
                                        </p:tav>
                                      </p:tavLst>
                                    </p:anim>
                                    <p:anim calcmode="lin" valueType="num">
                                      <p:cBhvr>
                                        <p:cTn id="50" dur="1000" fill="hold"/>
                                        <p:tgtEl>
                                          <p:spTgt spid="28"/>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27"/>
                                        </p:tgtEl>
                                        <p:attrNameLst>
                                          <p:attrName>style.visibility</p:attrName>
                                        </p:attrNameLst>
                                      </p:cBhvr>
                                      <p:to>
                                        <p:strVal val="visible"/>
                                      </p:to>
                                    </p:set>
                                    <p:animEffect transition="in" filter="fade">
                                      <p:cBhvr>
                                        <p:cTn id="53" dur="1000"/>
                                        <p:tgtEl>
                                          <p:spTgt spid="27"/>
                                        </p:tgtEl>
                                      </p:cBhvr>
                                    </p:animEffect>
                                    <p:anim calcmode="lin" valueType="num">
                                      <p:cBhvr>
                                        <p:cTn id="54" dur="1000" fill="hold"/>
                                        <p:tgtEl>
                                          <p:spTgt spid="27"/>
                                        </p:tgtEl>
                                        <p:attrNameLst>
                                          <p:attrName>ppt_x</p:attrName>
                                        </p:attrNameLst>
                                      </p:cBhvr>
                                      <p:tavLst>
                                        <p:tav tm="0">
                                          <p:val>
                                            <p:strVal val="#ppt_x"/>
                                          </p:val>
                                        </p:tav>
                                        <p:tav tm="100000">
                                          <p:val>
                                            <p:strVal val="#ppt_x"/>
                                          </p:val>
                                        </p:tav>
                                      </p:tavLst>
                                    </p:anim>
                                    <p:anim calcmode="lin" valueType="num">
                                      <p:cBhvr>
                                        <p:cTn id="55" dur="1000" fill="hold"/>
                                        <p:tgtEl>
                                          <p:spTgt spid="27"/>
                                        </p:tgtEl>
                                        <p:attrNameLst>
                                          <p:attrName>ppt_y</p:attrName>
                                        </p:attrNameLst>
                                      </p:cBhvr>
                                      <p:tavLst>
                                        <p:tav tm="0">
                                          <p:val>
                                            <p:strVal val="#ppt_y+.1"/>
                                          </p:val>
                                        </p:tav>
                                        <p:tav tm="100000">
                                          <p:val>
                                            <p:strVal val="#ppt_y"/>
                                          </p:val>
                                        </p:tav>
                                      </p:tavLst>
                                    </p:anim>
                                  </p:childTnLst>
                                </p:cTn>
                              </p:par>
                            </p:childTnLst>
                          </p:cTn>
                        </p:par>
                        <p:par>
                          <p:cTn id="56" fill="hold">
                            <p:stCondLst>
                              <p:cond delay="7000"/>
                            </p:stCondLst>
                            <p:childTnLst>
                              <p:par>
                                <p:cTn id="57" presetID="22" presetClass="entr" presetSubtype="8" fill="hold" nodeType="after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wipe(left)">
                                      <p:cBhvr>
                                        <p:cTn id="59" dur="500"/>
                                        <p:tgtEl>
                                          <p:spTgt spid="15"/>
                                        </p:tgtEl>
                                      </p:cBhvr>
                                    </p:animEffect>
                                  </p:childTnLst>
                                </p:cTn>
                              </p:par>
                            </p:childTnLst>
                          </p:cTn>
                        </p:par>
                        <p:par>
                          <p:cTn id="60" fill="hold">
                            <p:stCondLst>
                              <p:cond delay="7500"/>
                            </p:stCondLst>
                            <p:childTnLst>
                              <p:par>
                                <p:cTn id="61" presetID="21" presetClass="entr" presetSubtype="1" fill="hold" nodeType="afterEffect">
                                  <p:stCondLst>
                                    <p:cond delay="0"/>
                                  </p:stCondLst>
                                  <p:childTnLst>
                                    <p:set>
                                      <p:cBhvr>
                                        <p:cTn id="62" dur="1" fill="hold">
                                          <p:stCondLst>
                                            <p:cond delay="0"/>
                                          </p:stCondLst>
                                        </p:cTn>
                                        <p:tgtEl>
                                          <p:spTgt spid="22"/>
                                        </p:tgtEl>
                                        <p:attrNameLst>
                                          <p:attrName>style.visibility</p:attrName>
                                        </p:attrNameLst>
                                      </p:cBhvr>
                                      <p:to>
                                        <p:strVal val="visible"/>
                                      </p:to>
                                    </p:set>
                                    <p:animEffect transition="in" filter="wheel(1)">
                                      <p:cBhvr>
                                        <p:cTn id="63" dur="2000"/>
                                        <p:tgtEl>
                                          <p:spTgt spid="22"/>
                                        </p:tgtEl>
                                      </p:cBhvr>
                                    </p:animEffect>
                                  </p:childTnLst>
                                </p:cTn>
                              </p:par>
                            </p:childTnLst>
                          </p:cTn>
                        </p:par>
                        <p:par>
                          <p:cTn id="64" fill="hold">
                            <p:stCondLst>
                              <p:cond delay="9500"/>
                            </p:stCondLst>
                            <p:childTnLst>
                              <p:par>
                                <p:cTn id="65" presetID="42" presetClass="entr" presetSubtype="0" fill="hold" grpId="0" nodeType="after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fade">
                                      <p:cBhvr>
                                        <p:cTn id="67" dur="1000"/>
                                        <p:tgtEl>
                                          <p:spTgt spid="30"/>
                                        </p:tgtEl>
                                      </p:cBhvr>
                                    </p:animEffect>
                                    <p:anim calcmode="lin" valueType="num">
                                      <p:cBhvr>
                                        <p:cTn id="68" dur="1000" fill="hold"/>
                                        <p:tgtEl>
                                          <p:spTgt spid="30"/>
                                        </p:tgtEl>
                                        <p:attrNameLst>
                                          <p:attrName>ppt_x</p:attrName>
                                        </p:attrNameLst>
                                      </p:cBhvr>
                                      <p:tavLst>
                                        <p:tav tm="0">
                                          <p:val>
                                            <p:strVal val="#ppt_x"/>
                                          </p:val>
                                        </p:tav>
                                        <p:tav tm="100000">
                                          <p:val>
                                            <p:strVal val="#ppt_x"/>
                                          </p:val>
                                        </p:tav>
                                      </p:tavLst>
                                    </p:anim>
                                    <p:anim calcmode="lin" valueType="num">
                                      <p:cBhvr>
                                        <p:cTn id="69" dur="1000" fill="hold"/>
                                        <p:tgtEl>
                                          <p:spTgt spid="30"/>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29"/>
                                        </p:tgtEl>
                                        <p:attrNameLst>
                                          <p:attrName>style.visibility</p:attrName>
                                        </p:attrNameLst>
                                      </p:cBhvr>
                                      <p:to>
                                        <p:strVal val="visible"/>
                                      </p:to>
                                    </p:set>
                                    <p:animEffect transition="in" filter="fade">
                                      <p:cBhvr>
                                        <p:cTn id="72" dur="1000"/>
                                        <p:tgtEl>
                                          <p:spTgt spid="29"/>
                                        </p:tgtEl>
                                      </p:cBhvr>
                                    </p:animEffect>
                                    <p:anim calcmode="lin" valueType="num">
                                      <p:cBhvr>
                                        <p:cTn id="73" dur="1000" fill="hold"/>
                                        <p:tgtEl>
                                          <p:spTgt spid="29"/>
                                        </p:tgtEl>
                                        <p:attrNameLst>
                                          <p:attrName>ppt_x</p:attrName>
                                        </p:attrNameLst>
                                      </p:cBhvr>
                                      <p:tavLst>
                                        <p:tav tm="0">
                                          <p:val>
                                            <p:strVal val="#ppt_x"/>
                                          </p:val>
                                        </p:tav>
                                        <p:tav tm="100000">
                                          <p:val>
                                            <p:strVal val="#ppt_x"/>
                                          </p:val>
                                        </p:tav>
                                      </p:tavLst>
                                    </p:anim>
                                    <p:anim calcmode="lin" valueType="num">
                                      <p:cBhvr>
                                        <p:cTn id="74"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11" grpId="0" animBg="1"/>
      <p:bldP spid="12" grpId="0" animBg="1"/>
      <p:bldP spid="25" grpId="0"/>
      <p:bldP spid="26" grpId="0"/>
      <p:bldP spid="27" grpId="0"/>
      <p:bldP spid="28" grpId="0"/>
      <p:bldP spid="29" grpId="0"/>
      <p:bldP spid="30"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3">
            <a:lum/>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pic>
        <p:nvPicPr>
          <p:cNvPr id="41" name="Picture 6" descr="I:\14优设\我图网资料\PPT\01\首页-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499992" y="2167012"/>
            <a:ext cx="4408763" cy="1988914"/>
          </a:xfrm>
          <a:prstGeom prst="rect">
            <a:avLst/>
          </a:prstGeom>
          <a:noFill/>
          <a:extLst>
            <a:ext uri="{909E8E84-426E-40DD-AFC4-6F175D3DCCD1}">
              <a14:hiddenFill xmlns:a14="http://schemas.microsoft.com/office/drawing/2010/main">
                <a:solidFill>
                  <a:srgbClr val="FFFFFF"/>
                </a:solidFill>
              </a14:hiddenFill>
            </a:ext>
          </a:extLst>
        </p:spPr>
      </p:pic>
      <p:sp>
        <p:nvSpPr>
          <p:cNvPr id="80" name="TextBox 79"/>
          <p:cNvSpPr txBox="1"/>
          <p:nvPr/>
        </p:nvSpPr>
        <p:spPr>
          <a:xfrm>
            <a:off x="1931238" y="987574"/>
            <a:ext cx="5473275" cy="561682"/>
          </a:xfrm>
          <a:prstGeom prst="rect">
            <a:avLst/>
          </a:prstGeom>
          <a:noFill/>
        </p:spPr>
        <p:txBody>
          <a:bodyPr wrap="none" lIns="68571" tIns="34285" rIns="68571" bIns="34285" rtlCol="0">
            <a:spAutoFit/>
          </a:bodyPr>
          <a:lstStyle/>
          <a:p>
            <a:pPr algn="ctr"/>
            <a:r>
              <a:rPr lang="zh-CN" altLang="en-US" sz="3200" b="1" dirty="0">
                <a:solidFill>
                  <a:srgbClr val="0070C0"/>
                </a:solidFill>
                <a:latin typeface="+mn-ea"/>
                <a:ea typeface="+mn-ea"/>
                <a:cs typeface="+mn-ea"/>
                <a:sym typeface="+mn-lt"/>
              </a:rPr>
              <a:t>年终总结汇报暨新年</a:t>
            </a:r>
            <a:r>
              <a:rPr lang="zh-CN" altLang="en-US" sz="3200" b="1" dirty="0" smtClean="0">
                <a:solidFill>
                  <a:srgbClr val="0070C0"/>
                </a:solidFill>
                <a:latin typeface="+mn-ea"/>
                <a:ea typeface="+mn-ea"/>
                <a:cs typeface="+mn-ea"/>
                <a:sym typeface="+mn-lt"/>
              </a:rPr>
              <a:t>计划模板</a:t>
            </a:r>
            <a:endParaRPr lang="zh-CN" altLang="en-US" sz="3200" b="1" dirty="0">
              <a:solidFill>
                <a:srgbClr val="0070C0"/>
              </a:solidFill>
              <a:latin typeface="+mn-ea"/>
              <a:ea typeface="+mn-ea"/>
              <a:cs typeface="+mn-ea"/>
              <a:sym typeface="+mn-lt"/>
            </a:endParaRPr>
          </a:p>
        </p:txBody>
      </p:sp>
      <p:sp>
        <p:nvSpPr>
          <p:cNvPr id="81" name="TextBox 80"/>
          <p:cNvSpPr txBox="1"/>
          <p:nvPr/>
        </p:nvSpPr>
        <p:spPr>
          <a:xfrm>
            <a:off x="2265030" y="1613728"/>
            <a:ext cx="4771160" cy="284683"/>
          </a:xfrm>
          <a:prstGeom prst="rect">
            <a:avLst/>
          </a:prstGeom>
          <a:noFill/>
        </p:spPr>
        <p:txBody>
          <a:bodyPr wrap="none" lIns="68571" tIns="34285" rIns="68571" bIns="34285" rtlCol="0">
            <a:spAutoFit/>
          </a:bodyPr>
          <a:lstStyle/>
          <a:p>
            <a:pPr algn="ctr"/>
            <a:r>
              <a:rPr lang="zh-CN" altLang="en-US" sz="1400" dirty="0" smtClean="0">
                <a:latin typeface="+mn-ea"/>
                <a:ea typeface="+mn-ea"/>
                <a:cs typeface="+mn-ea"/>
                <a:sym typeface="+mn-lt"/>
              </a:rPr>
              <a:t>精美实用、框架完整的年终总结、工作汇报、新年计划</a:t>
            </a:r>
            <a:r>
              <a:rPr lang="en-US" altLang="zh-CN" sz="1400" dirty="0" smtClean="0">
                <a:latin typeface="+mn-ea"/>
                <a:ea typeface="+mn-ea"/>
                <a:cs typeface="+mn-ea"/>
                <a:sym typeface="+mn-lt"/>
              </a:rPr>
              <a:t>PPT</a:t>
            </a:r>
            <a:endParaRPr lang="zh-CN" altLang="en-US" sz="1400" dirty="0">
              <a:latin typeface="+mn-ea"/>
              <a:ea typeface="+mn-ea"/>
              <a:cs typeface="+mn-ea"/>
              <a:sym typeface="+mn-lt"/>
            </a:endParaRPr>
          </a:p>
        </p:txBody>
      </p:sp>
      <p:cxnSp>
        <p:nvCxnSpPr>
          <p:cNvPr id="82" name="直接连接符 81"/>
          <p:cNvCxnSpPr/>
          <p:nvPr/>
        </p:nvCxnSpPr>
        <p:spPr>
          <a:xfrm>
            <a:off x="1986913" y="1575628"/>
            <a:ext cx="546540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Rectangle 4"/>
          <p:cNvSpPr txBox="1">
            <a:spLocks noChangeArrowheads="1"/>
          </p:cNvSpPr>
          <p:nvPr/>
        </p:nvSpPr>
        <p:spPr bwMode="auto">
          <a:xfrm>
            <a:off x="3246431" y="1967111"/>
            <a:ext cx="3198975" cy="256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sz="1400" b="0" dirty="0" smtClean="0">
                <a:solidFill>
                  <a:schemeClr val="tx1"/>
                </a:solidFill>
                <a:latin typeface="+mn-ea"/>
                <a:ea typeface="+mn-ea"/>
              </a:rPr>
              <a:t>汇报人</a:t>
            </a:r>
            <a:r>
              <a:rPr lang="en-US" altLang="zh-CN" sz="1400" b="0" dirty="0" smtClean="0">
                <a:solidFill>
                  <a:schemeClr val="tx1"/>
                </a:solidFill>
                <a:latin typeface="+mn-ea"/>
                <a:ea typeface="+mn-ea"/>
              </a:rPr>
              <a:t>: </a:t>
            </a:r>
            <a:r>
              <a:rPr lang="zh-CN" altLang="en-US" sz="1400" b="0" dirty="0" smtClean="0">
                <a:solidFill>
                  <a:schemeClr val="tx1"/>
                </a:solidFill>
                <a:latin typeface="+mn-ea"/>
                <a:ea typeface="+mn-ea"/>
              </a:rPr>
              <a:t>清风素材        </a:t>
            </a:r>
            <a:r>
              <a:rPr lang="zh-CN" altLang="en-US" sz="1400" b="0" dirty="0" smtClean="0">
                <a:solidFill>
                  <a:schemeClr val="tx1"/>
                </a:solidFill>
                <a:latin typeface="+mn-ea"/>
                <a:ea typeface="+mn-ea"/>
              </a:rPr>
              <a:t>部门：宣传部</a:t>
            </a:r>
            <a:endParaRPr lang="zh-CN" altLang="en-US" sz="1400" b="0" dirty="0">
              <a:solidFill>
                <a:schemeClr val="tx1"/>
              </a:solidFill>
              <a:latin typeface="+mn-ea"/>
              <a:ea typeface="+mn-ea"/>
            </a:endParaRPr>
          </a:p>
        </p:txBody>
      </p:sp>
      <p:pic>
        <p:nvPicPr>
          <p:cNvPr id="49" name="图片 4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89644" y="2364422"/>
            <a:ext cx="2254164" cy="2295560"/>
          </a:xfrm>
          <a:prstGeom prst="rect">
            <a:avLst/>
          </a:prstGeom>
        </p:spPr>
      </p:pic>
      <p:grpSp>
        <p:nvGrpSpPr>
          <p:cNvPr id="50" name="组合 49"/>
          <p:cNvGrpSpPr>
            <a:grpSpLocks/>
          </p:cNvGrpSpPr>
          <p:nvPr/>
        </p:nvGrpSpPr>
        <p:grpSpPr bwMode="auto">
          <a:xfrm>
            <a:off x="227563" y="62896"/>
            <a:ext cx="1608133" cy="708654"/>
            <a:chOff x="5024452" y="702337"/>
            <a:chExt cx="2143098" cy="944595"/>
          </a:xfrm>
        </p:grpSpPr>
        <p:sp>
          <p:nvSpPr>
            <p:cNvPr id="51" name="文本框 15"/>
            <p:cNvSpPr txBox="1">
              <a:spLocks noChangeArrowheads="1"/>
            </p:cNvSpPr>
            <p:nvPr/>
          </p:nvSpPr>
          <p:spPr bwMode="auto">
            <a:xfrm>
              <a:off x="5543476" y="702337"/>
              <a:ext cx="1105046" cy="615373"/>
            </a:xfrm>
            <a:prstGeom prst="rect">
              <a:avLst/>
            </a:prstGeom>
            <a:noFill/>
            <a:ln w="9525">
              <a:noFill/>
              <a:miter lim="800000"/>
              <a:headEnd/>
              <a:tailEnd/>
            </a:ln>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altLang="zh-CN" sz="2400" b="1" spc="50" dirty="0">
                  <a:ln w="11430"/>
                  <a:solidFill>
                    <a:srgbClr val="0070C0"/>
                  </a:solidFill>
                  <a:effectLst>
                    <a:outerShdw blurRad="76200" dist="50800" dir="5400000" algn="tl" rotWithShape="0">
                      <a:srgbClr val="000000">
                        <a:alpha val="65000"/>
                      </a:srgbClr>
                    </a:outerShdw>
                  </a:effectLst>
                  <a:latin typeface="Impact" pitchFamily="34" charset="0"/>
                </a:rPr>
                <a:t>LOGO</a:t>
              </a:r>
              <a:endParaRPr lang="zh-CN" altLang="en-US" sz="2400" b="1" spc="50" dirty="0">
                <a:ln w="11430"/>
                <a:solidFill>
                  <a:srgbClr val="0070C0"/>
                </a:solidFill>
                <a:effectLst>
                  <a:outerShdw blurRad="76200" dist="50800" dir="5400000" algn="tl" rotWithShape="0">
                    <a:srgbClr val="000000">
                      <a:alpha val="65000"/>
                    </a:srgbClr>
                  </a:outerShdw>
                </a:effectLst>
                <a:latin typeface="Impact" pitchFamily="34" charset="0"/>
              </a:endParaRPr>
            </a:p>
          </p:txBody>
        </p:sp>
        <p:sp>
          <p:nvSpPr>
            <p:cNvPr id="52" name="文本框 2"/>
            <p:cNvSpPr txBox="1"/>
            <p:nvPr/>
          </p:nvSpPr>
          <p:spPr>
            <a:xfrm>
              <a:off x="5024452" y="1154634"/>
              <a:ext cx="2143098" cy="492298"/>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defTabSz="685749" fontAlgn="auto">
                <a:spcBef>
                  <a:spcPts val="0"/>
                </a:spcBef>
                <a:spcAft>
                  <a:spcPts val="0"/>
                </a:spcAft>
                <a:defRPr/>
              </a:pPr>
              <a:r>
                <a:rPr lang="zh-CN" altLang="en-US" b="1" spc="50" dirty="0">
                  <a:ln w="11430"/>
                  <a:solidFill>
                    <a:srgbClr val="0070C0"/>
                  </a:solidFill>
                  <a:effectLst>
                    <a:outerShdw blurRad="76200" dist="50800" dir="5400000" algn="tl" rotWithShape="0">
                      <a:srgbClr val="000000">
                        <a:alpha val="65000"/>
                      </a:srgbClr>
                    </a:outerShdw>
                  </a:effectLst>
                  <a:latin typeface="微软雅黑" panose="020B0503020204020204" pitchFamily="34" charset="-122"/>
                  <a:ea typeface="微软雅黑" panose="020B0503020204020204" pitchFamily="34" charset="-122"/>
                </a:rPr>
                <a:t>某某</a:t>
              </a:r>
              <a:r>
                <a:rPr lang="zh-CN" altLang="en-US" b="1" spc="50" dirty="0" smtClean="0">
                  <a:ln w="11430"/>
                  <a:solidFill>
                    <a:srgbClr val="0070C0"/>
                  </a:solidFill>
                  <a:effectLst>
                    <a:outerShdw blurRad="76200" dist="50800" dir="5400000" algn="tl" rotWithShape="0">
                      <a:srgbClr val="000000">
                        <a:alpha val="65000"/>
                      </a:srgbClr>
                    </a:outerShdw>
                  </a:effectLst>
                  <a:latin typeface="微软雅黑" panose="020B0503020204020204" pitchFamily="34" charset="-122"/>
                  <a:ea typeface="微软雅黑" panose="020B0503020204020204" pitchFamily="34" charset="-122"/>
                </a:rPr>
                <a:t>科技集团</a:t>
              </a:r>
              <a:endParaRPr lang="zh-CN" altLang="en-US" b="1" spc="50" dirty="0">
                <a:ln w="11430"/>
                <a:solidFill>
                  <a:srgbClr val="0070C0"/>
                </a:solidFill>
                <a:effectLst>
                  <a:outerShdw blurRad="76200" dist="50800" dir="5400000" algn="tl" rotWithShape="0">
                    <a:srgbClr val="000000">
                      <a:alpha val="65000"/>
                    </a:srgbClr>
                  </a:outerShdw>
                </a:effectLst>
                <a:latin typeface="微软雅黑" panose="020B0503020204020204" pitchFamily="34" charset="-122"/>
                <a:ea typeface="微软雅黑" panose="020B0503020204020204" pitchFamily="34" charset="-122"/>
              </a:endParaRPr>
            </a:p>
          </p:txBody>
        </p:sp>
      </p:grpSp>
      <p:grpSp>
        <p:nvGrpSpPr>
          <p:cNvPr id="84" name="Group 550"/>
          <p:cNvGrpSpPr>
            <a:grpSpLocks/>
          </p:cNvGrpSpPr>
          <p:nvPr/>
        </p:nvGrpSpPr>
        <p:grpSpPr bwMode="auto">
          <a:xfrm>
            <a:off x="5139770" y="2571750"/>
            <a:ext cx="1896420" cy="1724574"/>
            <a:chOff x="295" y="3475"/>
            <a:chExt cx="1407" cy="1407"/>
          </a:xfrm>
        </p:grpSpPr>
        <p:sp>
          <p:nvSpPr>
            <p:cNvPr id="85"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a:extLst/>
          </p:spPr>
          <p:txBody>
            <a:bodyPr wrap="none" anchor="ctr"/>
            <a:lstStyle/>
            <a:p>
              <a:pPr>
                <a:defRPr/>
              </a:pPr>
              <a:endParaRPr lang="zh-CN" altLang="en-US"/>
            </a:p>
          </p:txBody>
        </p:sp>
        <p:grpSp>
          <p:nvGrpSpPr>
            <p:cNvPr id="86" name="Group 552"/>
            <p:cNvGrpSpPr>
              <a:grpSpLocks/>
            </p:cNvGrpSpPr>
            <p:nvPr/>
          </p:nvGrpSpPr>
          <p:grpSpPr bwMode="auto">
            <a:xfrm>
              <a:off x="476" y="3657"/>
              <a:ext cx="1050" cy="1050"/>
              <a:chOff x="-6056" y="-2208"/>
              <a:chExt cx="2208" cy="2208"/>
            </a:xfrm>
          </p:grpSpPr>
          <p:sp>
            <p:nvSpPr>
              <p:cNvPr id="87" name="Oval 553"/>
              <p:cNvSpPr>
                <a:spLocks noChangeArrowheads="1"/>
              </p:cNvSpPr>
              <p:nvPr/>
            </p:nvSpPr>
            <p:spPr bwMode="auto">
              <a:xfrm>
                <a:off x="-6056" y="-2132"/>
                <a:ext cx="2132" cy="2132"/>
              </a:xfrm>
              <a:prstGeom prst="ellipse">
                <a:avLst/>
              </a:prstGeom>
              <a:gradFill rotWithShape="1">
                <a:gsLst>
                  <a:gs pos="0">
                    <a:schemeClr val="bg1"/>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grpSp>
            <p:nvGrpSpPr>
              <p:cNvPr id="88" name="Group 554"/>
              <p:cNvGrpSpPr>
                <a:grpSpLocks/>
              </p:cNvGrpSpPr>
              <p:nvPr/>
            </p:nvGrpSpPr>
            <p:grpSpPr bwMode="auto">
              <a:xfrm>
                <a:off x="-6056" y="-2208"/>
                <a:ext cx="2208" cy="2208"/>
                <a:chOff x="-4060" y="-879"/>
                <a:chExt cx="2208" cy="2208"/>
              </a:xfrm>
            </p:grpSpPr>
            <p:grpSp>
              <p:nvGrpSpPr>
                <p:cNvPr id="89" name="Group 555"/>
                <p:cNvGrpSpPr>
                  <a:grpSpLocks/>
                </p:cNvGrpSpPr>
                <p:nvPr/>
              </p:nvGrpSpPr>
              <p:grpSpPr bwMode="auto">
                <a:xfrm>
                  <a:off x="-4060" y="-879"/>
                  <a:ext cx="2208" cy="2208"/>
                  <a:chOff x="-3924" y="-788"/>
                  <a:chExt cx="2208" cy="2208"/>
                </a:xfrm>
              </p:grpSpPr>
              <p:grpSp>
                <p:nvGrpSpPr>
                  <p:cNvPr id="105" name="Group 556"/>
                  <p:cNvGrpSpPr>
                    <a:grpSpLocks noChangeAspect="1"/>
                  </p:cNvGrpSpPr>
                  <p:nvPr/>
                </p:nvGrpSpPr>
                <p:grpSpPr bwMode="auto">
                  <a:xfrm>
                    <a:off x="-3924" y="-788"/>
                    <a:ext cx="2208" cy="2202"/>
                    <a:chOff x="168" y="696"/>
                    <a:chExt cx="1429" cy="1429"/>
                  </a:xfrm>
                </p:grpSpPr>
                <p:grpSp>
                  <p:nvGrpSpPr>
                    <p:cNvPr id="113" name="Group 557"/>
                    <p:cNvGrpSpPr>
                      <a:grpSpLocks noChangeAspect="1"/>
                    </p:cNvGrpSpPr>
                    <p:nvPr/>
                  </p:nvGrpSpPr>
                  <p:grpSpPr bwMode="auto">
                    <a:xfrm>
                      <a:off x="854" y="696"/>
                      <a:ext cx="56" cy="1429"/>
                      <a:chOff x="845" y="696"/>
                      <a:chExt cx="56" cy="1429"/>
                    </a:xfrm>
                  </p:grpSpPr>
                  <p:sp>
                    <p:nvSpPr>
                      <p:cNvPr id="117" name="AutoShape 55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18" name="AutoShape 55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114" name="Group 560"/>
                    <p:cNvGrpSpPr>
                      <a:grpSpLocks noChangeAspect="1"/>
                    </p:cNvGrpSpPr>
                    <p:nvPr/>
                  </p:nvGrpSpPr>
                  <p:grpSpPr bwMode="auto">
                    <a:xfrm rot="5400000">
                      <a:off x="855" y="696"/>
                      <a:ext cx="56" cy="1429"/>
                      <a:chOff x="845" y="696"/>
                      <a:chExt cx="56" cy="1429"/>
                    </a:xfrm>
                  </p:grpSpPr>
                  <p:sp>
                    <p:nvSpPr>
                      <p:cNvPr id="115" name="AutoShape 561"/>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16" name="AutoShape 562"/>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nvGrpSpPr>
                  <p:cNvPr id="106" name="Group 563"/>
                  <p:cNvGrpSpPr>
                    <a:grpSpLocks noChangeAspect="1"/>
                  </p:cNvGrpSpPr>
                  <p:nvPr/>
                </p:nvGrpSpPr>
                <p:grpSpPr bwMode="auto">
                  <a:xfrm rot="2700000">
                    <a:off x="-3927" y="-785"/>
                    <a:ext cx="2208" cy="2202"/>
                    <a:chOff x="168" y="696"/>
                    <a:chExt cx="1429" cy="1429"/>
                  </a:xfrm>
                </p:grpSpPr>
                <p:grpSp>
                  <p:nvGrpSpPr>
                    <p:cNvPr id="107" name="Group 564"/>
                    <p:cNvGrpSpPr>
                      <a:grpSpLocks noChangeAspect="1"/>
                    </p:cNvGrpSpPr>
                    <p:nvPr/>
                  </p:nvGrpSpPr>
                  <p:grpSpPr bwMode="auto">
                    <a:xfrm>
                      <a:off x="854" y="696"/>
                      <a:ext cx="56" cy="1429"/>
                      <a:chOff x="845" y="696"/>
                      <a:chExt cx="56" cy="1429"/>
                    </a:xfrm>
                  </p:grpSpPr>
                  <p:sp>
                    <p:nvSpPr>
                      <p:cNvPr id="111" name="AutoShape 565"/>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12" name="AutoShape 566"/>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108" name="Group 567"/>
                    <p:cNvGrpSpPr>
                      <a:grpSpLocks noChangeAspect="1"/>
                    </p:cNvGrpSpPr>
                    <p:nvPr/>
                  </p:nvGrpSpPr>
                  <p:grpSpPr bwMode="auto">
                    <a:xfrm rot="5400000">
                      <a:off x="855" y="696"/>
                      <a:ext cx="56" cy="1429"/>
                      <a:chOff x="845" y="696"/>
                      <a:chExt cx="56" cy="1429"/>
                    </a:xfrm>
                  </p:grpSpPr>
                  <p:sp>
                    <p:nvSpPr>
                      <p:cNvPr id="109" name="AutoShape 56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10" name="AutoShape 56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grpSp>
              <p:nvGrpSpPr>
                <p:cNvPr id="90" name="Group 570"/>
                <p:cNvGrpSpPr>
                  <a:grpSpLocks/>
                </p:cNvGrpSpPr>
                <p:nvPr/>
              </p:nvGrpSpPr>
              <p:grpSpPr bwMode="auto">
                <a:xfrm rot="1320000">
                  <a:off x="-3744" y="-528"/>
                  <a:ext cx="1549" cy="1556"/>
                  <a:chOff x="-3928" y="-799"/>
                  <a:chExt cx="2212" cy="2222"/>
                </a:xfrm>
              </p:grpSpPr>
              <p:grpSp>
                <p:nvGrpSpPr>
                  <p:cNvPr id="91" name="Group 571"/>
                  <p:cNvGrpSpPr>
                    <a:grpSpLocks noChangeAspect="1"/>
                  </p:cNvGrpSpPr>
                  <p:nvPr/>
                </p:nvGrpSpPr>
                <p:grpSpPr bwMode="auto">
                  <a:xfrm>
                    <a:off x="-3924" y="-788"/>
                    <a:ext cx="2208" cy="2202"/>
                    <a:chOff x="168" y="696"/>
                    <a:chExt cx="1429" cy="1429"/>
                  </a:xfrm>
                </p:grpSpPr>
                <p:grpSp>
                  <p:nvGrpSpPr>
                    <p:cNvPr id="99" name="Group 572"/>
                    <p:cNvGrpSpPr>
                      <a:grpSpLocks noChangeAspect="1"/>
                    </p:cNvGrpSpPr>
                    <p:nvPr/>
                  </p:nvGrpSpPr>
                  <p:grpSpPr bwMode="auto">
                    <a:xfrm>
                      <a:off x="854" y="696"/>
                      <a:ext cx="56" cy="1429"/>
                      <a:chOff x="845" y="696"/>
                      <a:chExt cx="56" cy="1429"/>
                    </a:xfrm>
                  </p:grpSpPr>
                  <p:sp>
                    <p:nvSpPr>
                      <p:cNvPr id="103" name="AutoShape 57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04" name="AutoShape 57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100" name="Group 575"/>
                    <p:cNvGrpSpPr>
                      <a:grpSpLocks noChangeAspect="1"/>
                    </p:cNvGrpSpPr>
                    <p:nvPr/>
                  </p:nvGrpSpPr>
                  <p:grpSpPr bwMode="auto">
                    <a:xfrm rot="5400000">
                      <a:off x="855" y="696"/>
                      <a:ext cx="56" cy="1429"/>
                      <a:chOff x="845" y="696"/>
                      <a:chExt cx="56" cy="1429"/>
                    </a:xfrm>
                  </p:grpSpPr>
                  <p:sp>
                    <p:nvSpPr>
                      <p:cNvPr id="101" name="AutoShape 576"/>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02" name="AutoShape 577"/>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nvGrpSpPr>
                  <p:cNvPr id="92" name="Group 578"/>
                  <p:cNvGrpSpPr>
                    <a:grpSpLocks noChangeAspect="1"/>
                  </p:cNvGrpSpPr>
                  <p:nvPr/>
                </p:nvGrpSpPr>
                <p:grpSpPr bwMode="auto">
                  <a:xfrm rot="2700000">
                    <a:off x="-3938" y="-789"/>
                    <a:ext cx="2222" cy="2202"/>
                    <a:chOff x="160" y="696"/>
                    <a:chExt cx="1438" cy="1429"/>
                  </a:xfrm>
                </p:grpSpPr>
                <p:grpSp>
                  <p:nvGrpSpPr>
                    <p:cNvPr id="93" name="Group 579"/>
                    <p:cNvGrpSpPr>
                      <a:grpSpLocks noChangeAspect="1"/>
                    </p:cNvGrpSpPr>
                    <p:nvPr/>
                  </p:nvGrpSpPr>
                  <p:grpSpPr bwMode="auto">
                    <a:xfrm>
                      <a:off x="854" y="696"/>
                      <a:ext cx="56" cy="1429"/>
                      <a:chOff x="845" y="696"/>
                      <a:chExt cx="56" cy="1429"/>
                    </a:xfrm>
                  </p:grpSpPr>
                  <p:sp>
                    <p:nvSpPr>
                      <p:cNvPr id="97" name="AutoShape 580"/>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98" name="AutoShape 581"/>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94" name="Group 582"/>
                    <p:cNvGrpSpPr>
                      <a:grpSpLocks noChangeAspect="1"/>
                    </p:cNvGrpSpPr>
                    <p:nvPr/>
                  </p:nvGrpSpPr>
                  <p:grpSpPr bwMode="auto">
                    <a:xfrm rot="5400000">
                      <a:off x="850" y="692"/>
                      <a:ext cx="57" cy="1438"/>
                      <a:chOff x="845" y="696"/>
                      <a:chExt cx="57" cy="1438"/>
                    </a:xfrm>
                  </p:grpSpPr>
                  <p:sp>
                    <p:nvSpPr>
                      <p:cNvPr id="95" name="AutoShape 58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96" name="AutoShape 584"/>
                      <p:cNvSpPr>
                        <a:spLocks noChangeAspect="1" noChangeArrowheads="1"/>
                      </p:cNvSpPr>
                      <p:nvPr/>
                    </p:nvSpPr>
                    <p:spPr bwMode="auto">
                      <a:xfrm flipV="1">
                        <a:off x="846" y="1419"/>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grpSp>
        </p:grpSp>
      </p:grpSp>
    </p:spTree>
    <p:extLst>
      <p:ext uri="{BB962C8B-B14F-4D97-AF65-F5344CB8AC3E}">
        <p14:creationId xmlns:p14="http://schemas.microsoft.com/office/powerpoint/2010/main" val="1868669335"/>
      </p:ext>
    </p:extLst>
  </p:cSld>
  <p:clrMapOvr>
    <a:masterClrMapping/>
  </p:clrMapOvr>
  <mc:AlternateContent xmlns:mc="http://schemas.openxmlformats.org/markup-compatibility/2006" xmlns:p14="http://schemas.microsoft.com/office/powerpoint/2010/main">
    <mc:Choice Requires="p14">
      <p:transition spd="slow" p14:dur="4000" advTm="0">
        <p14:vortex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p:cTn id="7" dur="500" fill="hold"/>
                                        <p:tgtEl>
                                          <p:spTgt spid="50"/>
                                        </p:tgtEl>
                                        <p:attrNameLst>
                                          <p:attrName>ppt_w</p:attrName>
                                        </p:attrNameLst>
                                      </p:cBhvr>
                                      <p:tavLst>
                                        <p:tav tm="0">
                                          <p:val>
                                            <p:strVal val="(6*min(max(#ppt_w*#ppt_h,.3),1)-7.4)/-.7*#ppt_w"/>
                                          </p:val>
                                        </p:tav>
                                        <p:tav tm="100000">
                                          <p:val>
                                            <p:strVal val="#ppt_w"/>
                                          </p:val>
                                        </p:tav>
                                      </p:tavLst>
                                    </p:anim>
                                    <p:anim calcmode="lin" valueType="num">
                                      <p:cBhvr>
                                        <p:cTn id="8" dur="500" fill="hold"/>
                                        <p:tgtEl>
                                          <p:spTgt spid="50"/>
                                        </p:tgtEl>
                                        <p:attrNameLst>
                                          <p:attrName>ppt_h</p:attrName>
                                        </p:attrNameLst>
                                      </p:cBhvr>
                                      <p:tavLst>
                                        <p:tav tm="0">
                                          <p:val>
                                            <p:strVal val="(6*min(max(#ppt_w*#ppt_h,.3),1)-7.4)/-.7*#ppt_h"/>
                                          </p:val>
                                        </p:tav>
                                        <p:tav tm="100000">
                                          <p:val>
                                            <p:strVal val="#ppt_h"/>
                                          </p:val>
                                        </p:tav>
                                      </p:tavLst>
                                    </p:anim>
                                    <p:anim calcmode="lin" valueType="num">
                                      <p:cBhvr>
                                        <p:cTn id="9" dur="500" fill="hold"/>
                                        <p:tgtEl>
                                          <p:spTgt spid="50"/>
                                        </p:tgtEl>
                                        <p:attrNameLst>
                                          <p:attrName>ppt_x</p:attrName>
                                        </p:attrNameLst>
                                      </p:cBhvr>
                                      <p:tavLst>
                                        <p:tav tm="0">
                                          <p:val>
                                            <p:fltVal val="0.5"/>
                                          </p:val>
                                        </p:tav>
                                        <p:tav tm="100000">
                                          <p:val>
                                            <p:strVal val="#ppt_x"/>
                                          </p:val>
                                        </p:tav>
                                      </p:tavLst>
                                    </p:anim>
                                    <p:anim calcmode="lin" valueType="num">
                                      <p:cBhvr>
                                        <p:cTn id="10" dur="500" fill="hold"/>
                                        <p:tgtEl>
                                          <p:spTgt spid="50"/>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49"/>
                                        </p:tgtEl>
                                        <p:attrNameLst>
                                          <p:attrName>style.visibility</p:attrName>
                                        </p:attrNameLst>
                                      </p:cBhvr>
                                      <p:to>
                                        <p:strVal val="visible"/>
                                      </p:to>
                                    </p:set>
                                    <p:animEffect transition="in" filter="fade">
                                      <p:cBhvr>
                                        <p:cTn id="14" dur="1000"/>
                                        <p:tgtEl>
                                          <p:spTgt spid="49"/>
                                        </p:tgtEl>
                                      </p:cBhvr>
                                    </p:animEffect>
                                    <p:anim calcmode="lin" valueType="num">
                                      <p:cBhvr>
                                        <p:cTn id="15" dur="1000" fill="hold"/>
                                        <p:tgtEl>
                                          <p:spTgt spid="49"/>
                                        </p:tgtEl>
                                        <p:attrNameLst>
                                          <p:attrName>ppt_x</p:attrName>
                                        </p:attrNameLst>
                                      </p:cBhvr>
                                      <p:tavLst>
                                        <p:tav tm="0">
                                          <p:val>
                                            <p:strVal val="#ppt_x"/>
                                          </p:val>
                                        </p:tav>
                                        <p:tav tm="100000">
                                          <p:val>
                                            <p:strVal val="#ppt_x"/>
                                          </p:val>
                                        </p:tav>
                                      </p:tavLst>
                                    </p:anim>
                                    <p:anim calcmode="lin" valueType="num">
                                      <p:cBhvr>
                                        <p:cTn id="16" dur="1000" fill="hold"/>
                                        <p:tgtEl>
                                          <p:spTgt spid="49"/>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2" presetClass="entr" presetSubtype="1" fill="hold" nodeType="afterEffect">
                                  <p:stCondLst>
                                    <p:cond delay="0"/>
                                  </p:stCondLst>
                                  <p:childTnLst>
                                    <p:set>
                                      <p:cBhvr>
                                        <p:cTn id="19" dur="1" fill="hold">
                                          <p:stCondLst>
                                            <p:cond delay="0"/>
                                          </p:stCondLst>
                                        </p:cTn>
                                        <p:tgtEl>
                                          <p:spTgt spid="41"/>
                                        </p:tgtEl>
                                        <p:attrNameLst>
                                          <p:attrName>style.visibility</p:attrName>
                                        </p:attrNameLst>
                                      </p:cBhvr>
                                      <p:to>
                                        <p:strVal val="visible"/>
                                      </p:to>
                                    </p:set>
                                    <p:anim calcmode="lin" valueType="num">
                                      <p:cBhvr additive="base">
                                        <p:cTn id="20" dur="500" fill="hold"/>
                                        <p:tgtEl>
                                          <p:spTgt spid="41"/>
                                        </p:tgtEl>
                                        <p:attrNameLst>
                                          <p:attrName>ppt_x</p:attrName>
                                        </p:attrNameLst>
                                      </p:cBhvr>
                                      <p:tavLst>
                                        <p:tav tm="0">
                                          <p:val>
                                            <p:strVal val="#ppt_x"/>
                                          </p:val>
                                        </p:tav>
                                        <p:tav tm="100000">
                                          <p:val>
                                            <p:strVal val="#ppt_x"/>
                                          </p:val>
                                        </p:tav>
                                      </p:tavLst>
                                    </p:anim>
                                    <p:anim calcmode="lin" valueType="num">
                                      <p:cBhvr additive="base">
                                        <p:cTn id="21" dur="500" fill="hold"/>
                                        <p:tgtEl>
                                          <p:spTgt spid="41"/>
                                        </p:tgtEl>
                                        <p:attrNameLst>
                                          <p:attrName>ppt_y</p:attrName>
                                        </p:attrNameLst>
                                      </p:cBhvr>
                                      <p:tavLst>
                                        <p:tav tm="0">
                                          <p:val>
                                            <p:strVal val="0-#ppt_h/2"/>
                                          </p:val>
                                        </p:tav>
                                        <p:tav tm="100000">
                                          <p:val>
                                            <p:strVal val="#ppt_y"/>
                                          </p:val>
                                        </p:tav>
                                      </p:tavLst>
                                    </p:anim>
                                  </p:childTnLst>
                                </p:cTn>
                              </p:par>
                            </p:childTnLst>
                          </p:cTn>
                        </p:par>
                        <p:par>
                          <p:cTn id="22" fill="hold">
                            <p:stCondLst>
                              <p:cond delay="2000"/>
                            </p:stCondLst>
                            <p:childTnLst>
                              <p:par>
                                <p:cTn id="23" presetID="32" presetClass="emph" presetSubtype="0" fill="hold" nodeType="afterEffect">
                                  <p:stCondLst>
                                    <p:cond delay="0"/>
                                  </p:stCondLst>
                                  <p:childTnLst>
                                    <p:animRot by="120000">
                                      <p:cBhvr>
                                        <p:cTn id="24" dur="100" fill="hold">
                                          <p:stCondLst>
                                            <p:cond delay="0"/>
                                          </p:stCondLst>
                                        </p:cTn>
                                        <p:tgtEl>
                                          <p:spTgt spid="41"/>
                                        </p:tgtEl>
                                        <p:attrNameLst>
                                          <p:attrName>r</p:attrName>
                                        </p:attrNameLst>
                                      </p:cBhvr>
                                    </p:animRot>
                                    <p:animRot by="-240000">
                                      <p:cBhvr>
                                        <p:cTn id="25" dur="200" fill="hold">
                                          <p:stCondLst>
                                            <p:cond delay="200"/>
                                          </p:stCondLst>
                                        </p:cTn>
                                        <p:tgtEl>
                                          <p:spTgt spid="41"/>
                                        </p:tgtEl>
                                        <p:attrNameLst>
                                          <p:attrName>r</p:attrName>
                                        </p:attrNameLst>
                                      </p:cBhvr>
                                    </p:animRot>
                                    <p:animRot by="240000">
                                      <p:cBhvr>
                                        <p:cTn id="26" dur="200" fill="hold">
                                          <p:stCondLst>
                                            <p:cond delay="400"/>
                                          </p:stCondLst>
                                        </p:cTn>
                                        <p:tgtEl>
                                          <p:spTgt spid="41"/>
                                        </p:tgtEl>
                                        <p:attrNameLst>
                                          <p:attrName>r</p:attrName>
                                        </p:attrNameLst>
                                      </p:cBhvr>
                                    </p:animRot>
                                    <p:animRot by="-240000">
                                      <p:cBhvr>
                                        <p:cTn id="27" dur="200" fill="hold">
                                          <p:stCondLst>
                                            <p:cond delay="600"/>
                                          </p:stCondLst>
                                        </p:cTn>
                                        <p:tgtEl>
                                          <p:spTgt spid="41"/>
                                        </p:tgtEl>
                                        <p:attrNameLst>
                                          <p:attrName>r</p:attrName>
                                        </p:attrNameLst>
                                      </p:cBhvr>
                                    </p:animRot>
                                    <p:animRot by="120000">
                                      <p:cBhvr>
                                        <p:cTn id="28" dur="200" fill="hold">
                                          <p:stCondLst>
                                            <p:cond delay="800"/>
                                          </p:stCondLst>
                                        </p:cTn>
                                        <p:tgtEl>
                                          <p:spTgt spid="41"/>
                                        </p:tgtEl>
                                        <p:attrNameLst>
                                          <p:attrName>r</p:attrName>
                                        </p:attrNameLst>
                                      </p:cBhvr>
                                    </p:animRot>
                                  </p:childTnLst>
                                </p:cTn>
                              </p:par>
                            </p:childTnLst>
                          </p:cTn>
                        </p:par>
                        <p:par>
                          <p:cTn id="29" fill="hold">
                            <p:stCondLst>
                              <p:cond delay="3000"/>
                            </p:stCondLst>
                            <p:childTnLst>
                              <p:par>
                                <p:cTn id="30" presetID="16" presetClass="entr" presetSubtype="37" fill="hold" nodeType="afterEffect">
                                  <p:stCondLst>
                                    <p:cond delay="0"/>
                                  </p:stCondLst>
                                  <p:childTnLst>
                                    <p:set>
                                      <p:cBhvr>
                                        <p:cTn id="31" dur="1" fill="hold">
                                          <p:stCondLst>
                                            <p:cond delay="0"/>
                                          </p:stCondLst>
                                        </p:cTn>
                                        <p:tgtEl>
                                          <p:spTgt spid="82"/>
                                        </p:tgtEl>
                                        <p:attrNameLst>
                                          <p:attrName>style.visibility</p:attrName>
                                        </p:attrNameLst>
                                      </p:cBhvr>
                                      <p:to>
                                        <p:strVal val="visible"/>
                                      </p:to>
                                    </p:set>
                                    <p:animEffect transition="in" filter="barn(outVertical)">
                                      <p:cBhvr>
                                        <p:cTn id="32" dur="500"/>
                                        <p:tgtEl>
                                          <p:spTgt spid="82"/>
                                        </p:tgtEl>
                                      </p:cBhvr>
                                    </p:animEffect>
                                  </p:childTnLst>
                                </p:cTn>
                              </p:par>
                            </p:childTnLst>
                          </p:cTn>
                        </p:par>
                        <p:par>
                          <p:cTn id="33" fill="hold">
                            <p:stCondLst>
                              <p:cond delay="3500"/>
                            </p:stCondLst>
                            <p:childTnLst>
                              <p:par>
                                <p:cTn id="34" presetID="12" presetClass="entr" presetSubtype="4" fill="hold" grpId="0" nodeType="afterEffect">
                                  <p:stCondLst>
                                    <p:cond delay="0"/>
                                  </p:stCondLst>
                                  <p:iterate type="lt">
                                    <p:tmPct val="10000"/>
                                  </p:iterate>
                                  <p:childTnLst>
                                    <p:set>
                                      <p:cBhvr>
                                        <p:cTn id="35" dur="1" fill="hold">
                                          <p:stCondLst>
                                            <p:cond delay="0"/>
                                          </p:stCondLst>
                                        </p:cTn>
                                        <p:tgtEl>
                                          <p:spTgt spid="80"/>
                                        </p:tgtEl>
                                        <p:attrNameLst>
                                          <p:attrName>style.visibility</p:attrName>
                                        </p:attrNameLst>
                                      </p:cBhvr>
                                      <p:to>
                                        <p:strVal val="visible"/>
                                      </p:to>
                                    </p:set>
                                    <p:anim calcmode="lin" valueType="num">
                                      <p:cBhvr additive="base">
                                        <p:cTn id="36" dur="500"/>
                                        <p:tgtEl>
                                          <p:spTgt spid="80"/>
                                        </p:tgtEl>
                                        <p:attrNameLst>
                                          <p:attrName>ppt_y</p:attrName>
                                        </p:attrNameLst>
                                      </p:cBhvr>
                                      <p:tavLst>
                                        <p:tav tm="0">
                                          <p:val>
                                            <p:strVal val="#ppt_y+#ppt_h*1.125000"/>
                                          </p:val>
                                        </p:tav>
                                        <p:tav tm="100000">
                                          <p:val>
                                            <p:strVal val="#ppt_y"/>
                                          </p:val>
                                        </p:tav>
                                      </p:tavLst>
                                    </p:anim>
                                    <p:animEffect transition="in" filter="wipe(up)">
                                      <p:cBhvr>
                                        <p:cTn id="37" dur="500"/>
                                        <p:tgtEl>
                                          <p:spTgt spid="80"/>
                                        </p:tgtEl>
                                      </p:cBhvr>
                                    </p:animEffect>
                                  </p:childTnLst>
                                </p:cTn>
                              </p:par>
                              <p:par>
                                <p:cTn id="38" presetID="12" presetClass="entr" presetSubtype="1" fill="hold" grpId="0" nodeType="withEffect">
                                  <p:stCondLst>
                                    <p:cond delay="0"/>
                                  </p:stCondLst>
                                  <p:iterate type="lt">
                                    <p:tmPct val="10000"/>
                                  </p:iterate>
                                  <p:childTnLst>
                                    <p:set>
                                      <p:cBhvr>
                                        <p:cTn id="39" dur="1" fill="hold">
                                          <p:stCondLst>
                                            <p:cond delay="0"/>
                                          </p:stCondLst>
                                        </p:cTn>
                                        <p:tgtEl>
                                          <p:spTgt spid="81"/>
                                        </p:tgtEl>
                                        <p:attrNameLst>
                                          <p:attrName>style.visibility</p:attrName>
                                        </p:attrNameLst>
                                      </p:cBhvr>
                                      <p:to>
                                        <p:strVal val="visible"/>
                                      </p:to>
                                    </p:set>
                                    <p:anim calcmode="lin" valueType="num">
                                      <p:cBhvr additive="base">
                                        <p:cTn id="40" dur="500"/>
                                        <p:tgtEl>
                                          <p:spTgt spid="81"/>
                                        </p:tgtEl>
                                        <p:attrNameLst>
                                          <p:attrName>ppt_y</p:attrName>
                                        </p:attrNameLst>
                                      </p:cBhvr>
                                      <p:tavLst>
                                        <p:tav tm="0">
                                          <p:val>
                                            <p:strVal val="#ppt_y-#ppt_h*1.125000"/>
                                          </p:val>
                                        </p:tav>
                                        <p:tav tm="100000">
                                          <p:val>
                                            <p:strVal val="#ppt_y"/>
                                          </p:val>
                                        </p:tav>
                                      </p:tavLst>
                                    </p:anim>
                                    <p:animEffect transition="in" filter="wipe(down)">
                                      <p:cBhvr>
                                        <p:cTn id="41" dur="500"/>
                                        <p:tgtEl>
                                          <p:spTgt spid="81"/>
                                        </p:tgtEl>
                                      </p:cBhvr>
                                    </p:animEffect>
                                  </p:childTnLst>
                                </p:cTn>
                              </p:par>
                            </p:childTnLst>
                          </p:cTn>
                        </p:par>
                        <p:par>
                          <p:cTn id="42" fill="hold">
                            <p:stCondLst>
                              <p:cond delay="5300"/>
                            </p:stCondLst>
                            <p:childTnLst>
                              <p:par>
                                <p:cTn id="43" presetID="56" presetClass="entr" presetSubtype="0" fill="hold" grpId="0" nodeType="afterEffect">
                                  <p:stCondLst>
                                    <p:cond delay="0"/>
                                  </p:stCondLst>
                                  <p:iterate type="lt">
                                    <p:tmPct val="10000"/>
                                  </p:iterate>
                                  <p:childTnLst>
                                    <p:set>
                                      <p:cBhvr>
                                        <p:cTn id="44" dur="1" fill="hold">
                                          <p:stCondLst>
                                            <p:cond delay="0"/>
                                          </p:stCondLst>
                                        </p:cTn>
                                        <p:tgtEl>
                                          <p:spTgt spid="83"/>
                                        </p:tgtEl>
                                        <p:attrNameLst>
                                          <p:attrName>style.visibility</p:attrName>
                                        </p:attrNameLst>
                                      </p:cBhvr>
                                      <p:to>
                                        <p:strVal val="visible"/>
                                      </p:to>
                                    </p:set>
                                    <p:anim by="(-#ppt_w*2)" calcmode="lin" valueType="num">
                                      <p:cBhvr rctx="PPT">
                                        <p:cTn id="45" dur="500" autoRev="1" fill="hold">
                                          <p:stCondLst>
                                            <p:cond delay="0"/>
                                          </p:stCondLst>
                                        </p:cTn>
                                        <p:tgtEl>
                                          <p:spTgt spid="83"/>
                                        </p:tgtEl>
                                        <p:attrNameLst>
                                          <p:attrName>ppt_w</p:attrName>
                                        </p:attrNameLst>
                                      </p:cBhvr>
                                    </p:anim>
                                    <p:anim by="(#ppt_w*0.50)" calcmode="lin" valueType="num">
                                      <p:cBhvr>
                                        <p:cTn id="46" dur="500" decel="50000" autoRev="1" fill="hold">
                                          <p:stCondLst>
                                            <p:cond delay="0"/>
                                          </p:stCondLst>
                                        </p:cTn>
                                        <p:tgtEl>
                                          <p:spTgt spid="83"/>
                                        </p:tgtEl>
                                        <p:attrNameLst>
                                          <p:attrName>ppt_x</p:attrName>
                                        </p:attrNameLst>
                                      </p:cBhvr>
                                    </p:anim>
                                    <p:anim from="(-#ppt_h/2)" to="(#ppt_y)" calcmode="lin" valueType="num">
                                      <p:cBhvr>
                                        <p:cTn id="47" dur="1000" fill="hold">
                                          <p:stCondLst>
                                            <p:cond delay="0"/>
                                          </p:stCondLst>
                                        </p:cTn>
                                        <p:tgtEl>
                                          <p:spTgt spid="83"/>
                                        </p:tgtEl>
                                        <p:attrNameLst>
                                          <p:attrName>ppt_y</p:attrName>
                                        </p:attrNameLst>
                                      </p:cBhvr>
                                    </p:anim>
                                    <p:animRot by="21600000">
                                      <p:cBhvr>
                                        <p:cTn id="48" dur="1000" fill="hold">
                                          <p:stCondLst>
                                            <p:cond delay="0"/>
                                          </p:stCondLst>
                                        </p:cTn>
                                        <p:tgtEl>
                                          <p:spTgt spid="83"/>
                                        </p:tgtEl>
                                        <p:attrNameLst>
                                          <p:attrName>r</p:attrName>
                                        </p:attrNameLst>
                                      </p:cBhvr>
                                    </p:animRot>
                                  </p:childTnLst>
                                </p:cTn>
                              </p:par>
                            </p:childTnLst>
                          </p:cTn>
                        </p:par>
                        <p:par>
                          <p:cTn id="49" fill="hold">
                            <p:stCondLst>
                              <p:cond delay="7600"/>
                            </p:stCondLst>
                            <p:childTnLst>
                              <p:par>
                                <p:cTn id="50" presetID="10" presetClass="entr" presetSubtype="0" fill="hold" nodeType="afterEffect">
                                  <p:stCondLst>
                                    <p:cond delay="0"/>
                                  </p:stCondLst>
                                  <p:childTnLst>
                                    <p:set>
                                      <p:cBhvr>
                                        <p:cTn id="51" dur="1" fill="hold">
                                          <p:stCondLst>
                                            <p:cond delay="0"/>
                                          </p:stCondLst>
                                        </p:cTn>
                                        <p:tgtEl>
                                          <p:spTgt spid="84"/>
                                        </p:tgtEl>
                                        <p:attrNameLst>
                                          <p:attrName>style.visibility</p:attrName>
                                        </p:attrNameLst>
                                      </p:cBhvr>
                                      <p:to>
                                        <p:strVal val="visible"/>
                                      </p:to>
                                    </p:set>
                                    <p:animEffect transition="in" filter="fade">
                                      <p:cBhvr>
                                        <p:cTn id="52" dur="500"/>
                                        <p:tgtEl>
                                          <p:spTgt spid="84"/>
                                        </p:tgtEl>
                                      </p:cBhvr>
                                    </p:animEffect>
                                  </p:childTnLst>
                                </p:cTn>
                              </p:par>
                            </p:childTnLst>
                          </p:cTn>
                        </p:par>
                        <p:par>
                          <p:cTn id="53" fill="hold">
                            <p:stCondLst>
                              <p:cond delay="8100"/>
                            </p:stCondLst>
                            <p:childTnLst>
                              <p:par>
                                <p:cTn id="54" presetID="6" presetClass="emph" presetSubtype="0" fill="hold" nodeType="afterEffect">
                                  <p:stCondLst>
                                    <p:cond delay="0"/>
                                  </p:stCondLst>
                                  <p:childTnLst>
                                    <p:animScale>
                                      <p:cBhvr>
                                        <p:cTn id="55" dur="1250" fill="hold"/>
                                        <p:tgtEl>
                                          <p:spTgt spid="84"/>
                                        </p:tgtEl>
                                      </p:cBhvr>
                                      <p:by x="400000" y="400000"/>
                                    </p:animScale>
                                  </p:childTnLst>
                                </p:cTn>
                              </p:par>
                            </p:childTnLst>
                          </p:cTn>
                        </p:par>
                        <p:par>
                          <p:cTn id="56" fill="hold">
                            <p:stCondLst>
                              <p:cond delay="9350"/>
                            </p:stCondLst>
                            <p:childTnLst>
                              <p:par>
                                <p:cTn id="57" presetID="6" presetClass="emph" presetSubtype="0" autoRev="1" fill="hold" nodeType="afterEffect">
                                  <p:stCondLst>
                                    <p:cond delay="0"/>
                                  </p:stCondLst>
                                  <p:childTnLst>
                                    <p:animScale>
                                      <p:cBhvr>
                                        <p:cTn id="58" dur="1250" fill="hold"/>
                                        <p:tgtEl>
                                          <p:spTgt spid="84"/>
                                        </p:tgtEl>
                                      </p:cBhvr>
                                      <p:by x="400000" y="400000"/>
                                    </p:animScale>
                                  </p:childTnLst>
                                </p:cTn>
                              </p:par>
                              <p:par>
                                <p:cTn id="59" presetID="10" presetClass="exit" presetSubtype="0" fill="hold" nodeType="withEffect">
                                  <p:stCondLst>
                                    <p:cond delay="0"/>
                                  </p:stCondLst>
                                  <p:childTnLst>
                                    <p:animEffect transition="out" filter="fade">
                                      <p:cBhvr>
                                        <p:cTn id="60" dur="1250"/>
                                        <p:tgtEl>
                                          <p:spTgt spid="84"/>
                                        </p:tgtEl>
                                      </p:cBhvr>
                                    </p:animEffect>
                                    <p:set>
                                      <p:cBhvr>
                                        <p:cTn id="61" dur="1" fill="hold">
                                          <p:stCondLst>
                                            <p:cond delay="1249"/>
                                          </p:stCondLst>
                                        </p:cTn>
                                        <p:tgtEl>
                                          <p:spTgt spid="8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P spid="81" grpId="0"/>
      <p:bldP spid="83"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Freeform 34"/>
          <p:cNvSpPr>
            <a:spLocks/>
          </p:cNvSpPr>
          <p:nvPr/>
        </p:nvSpPr>
        <p:spPr bwMode="auto">
          <a:xfrm>
            <a:off x="-9849" y="3572"/>
            <a:ext cx="9153849" cy="5139928"/>
          </a:xfrm>
          <a:custGeom>
            <a:avLst/>
            <a:gdLst>
              <a:gd name="T0" fmla="*/ 1546 w 1546"/>
              <a:gd name="T1" fmla="*/ 879 h 889"/>
              <a:gd name="T2" fmla="*/ 1536 w 1546"/>
              <a:gd name="T3" fmla="*/ 889 h 889"/>
              <a:gd name="T4" fmla="*/ 10 w 1546"/>
              <a:gd name="T5" fmla="*/ 889 h 889"/>
              <a:gd name="T6" fmla="*/ 0 w 1546"/>
              <a:gd name="T7" fmla="*/ 879 h 889"/>
              <a:gd name="T8" fmla="*/ 0 w 1546"/>
              <a:gd name="T9" fmla="*/ 10 h 889"/>
              <a:gd name="T10" fmla="*/ 10 w 1546"/>
              <a:gd name="T11" fmla="*/ 0 h 889"/>
              <a:gd name="T12" fmla="*/ 1536 w 1546"/>
              <a:gd name="T13" fmla="*/ 0 h 889"/>
              <a:gd name="T14" fmla="*/ 1546 w 1546"/>
              <a:gd name="T15" fmla="*/ 10 h 889"/>
              <a:gd name="T16" fmla="*/ 1546 w 1546"/>
              <a:gd name="T17" fmla="*/ 879 h 8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6" h="889">
                <a:moveTo>
                  <a:pt x="1546" y="879"/>
                </a:moveTo>
                <a:cubicBezTo>
                  <a:pt x="1546" y="885"/>
                  <a:pt x="1541" y="889"/>
                  <a:pt x="1536" y="889"/>
                </a:cubicBezTo>
                <a:cubicBezTo>
                  <a:pt x="10" y="889"/>
                  <a:pt x="10" y="889"/>
                  <a:pt x="10" y="889"/>
                </a:cubicBezTo>
                <a:cubicBezTo>
                  <a:pt x="5" y="889"/>
                  <a:pt x="0" y="885"/>
                  <a:pt x="0" y="879"/>
                </a:cubicBezTo>
                <a:cubicBezTo>
                  <a:pt x="0" y="10"/>
                  <a:pt x="0" y="10"/>
                  <a:pt x="0" y="10"/>
                </a:cubicBezTo>
                <a:cubicBezTo>
                  <a:pt x="0" y="4"/>
                  <a:pt x="5" y="0"/>
                  <a:pt x="10" y="0"/>
                </a:cubicBezTo>
                <a:cubicBezTo>
                  <a:pt x="1536" y="0"/>
                  <a:pt x="1536" y="0"/>
                  <a:pt x="1536" y="0"/>
                </a:cubicBezTo>
                <a:cubicBezTo>
                  <a:pt x="1541" y="0"/>
                  <a:pt x="1546" y="4"/>
                  <a:pt x="1546" y="10"/>
                </a:cubicBezTo>
                <a:lnTo>
                  <a:pt x="1546" y="879"/>
                </a:lnTo>
                <a:close/>
              </a:path>
            </a:pathLst>
          </a:custGeom>
          <a:blipFill dpi="0" rotWithShape="1">
            <a:blip r:embed="rId3"/>
            <a:srcRect/>
            <a:stretch>
              <a:fillRect b="-34279"/>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16" name="矩形 15"/>
          <p:cNvSpPr/>
          <p:nvPr/>
        </p:nvSpPr>
        <p:spPr>
          <a:xfrm>
            <a:off x="-9849" y="1484429"/>
            <a:ext cx="9153849" cy="2455473"/>
          </a:xfrm>
          <a:prstGeom prst="rect">
            <a:avLst/>
          </a:prstGeom>
          <a:solidFill>
            <a:srgbClr val="0070C0">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3895039" y="1701779"/>
            <a:ext cx="3185487" cy="646331"/>
          </a:xfrm>
          <a:prstGeom prst="rect">
            <a:avLst/>
          </a:prstGeom>
          <a:noFill/>
        </p:spPr>
        <p:txBody>
          <a:bodyPr wrap="none" rtlCol="0">
            <a:spAutoFit/>
          </a:bodyPr>
          <a:lstStyle/>
          <a:p>
            <a:pPr marL="0" lvl="1"/>
            <a:r>
              <a:rPr lang="zh-CN" altLang="en-US" sz="3600" b="1" spc="300" dirty="0" smtClean="0">
                <a:solidFill>
                  <a:schemeClr val="bg1"/>
                </a:solidFill>
                <a:latin typeface="微软雅黑" pitchFamily="34" charset="-122"/>
                <a:ea typeface="微软雅黑" pitchFamily="34" charset="-122"/>
              </a:rPr>
              <a:t>成功项目展示</a:t>
            </a:r>
            <a:endParaRPr lang="zh-CN" altLang="en-US" sz="3600" b="1" spc="300" dirty="0">
              <a:solidFill>
                <a:schemeClr val="bg1"/>
              </a:solidFill>
              <a:latin typeface="微软雅黑" pitchFamily="34" charset="-122"/>
              <a:ea typeface="微软雅黑" pitchFamily="34" charset="-122"/>
            </a:endParaRPr>
          </a:p>
        </p:txBody>
      </p:sp>
      <p:cxnSp>
        <p:nvCxnSpPr>
          <p:cNvPr id="19" name="直接连接符 18"/>
          <p:cNvCxnSpPr/>
          <p:nvPr/>
        </p:nvCxnSpPr>
        <p:spPr>
          <a:xfrm flipV="1">
            <a:off x="3679015" y="1484429"/>
            <a:ext cx="0" cy="2455473"/>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0" name="文本框 9"/>
          <p:cNvSpPr txBox="1"/>
          <p:nvPr/>
        </p:nvSpPr>
        <p:spPr>
          <a:xfrm>
            <a:off x="4000306" y="2568492"/>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smtClean="0">
                <a:solidFill>
                  <a:schemeClr val="bg1"/>
                </a:solidFill>
                <a:latin typeface="微软雅黑" pitchFamily="34" charset="-122"/>
                <a:ea typeface="微软雅黑" pitchFamily="34" charset="-122"/>
              </a:rPr>
              <a:t>添加文字</a:t>
            </a:r>
            <a:endParaRPr lang="zh-CN" altLang="en-US" sz="1500" b="0" dirty="0">
              <a:solidFill>
                <a:schemeClr val="bg1"/>
              </a:solidFill>
              <a:latin typeface="微软雅黑" pitchFamily="34" charset="-122"/>
              <a:ea typeface="微软雅黑" pitchFamily="34" charset="-122"/>
            </a:endParaRPr>
          </a:p>
        </p:txBody>
      </p:sp>
      <p:sp>
        <p:nvSpPr>
          <p:cNvPr id="21" name="文本框 9"/>
          <p:cNvSpPr txBox="1"/>
          <p:nvPr/>
        </p:nvSpPr>
        <p:spPr>
          <a:xfrm>
            <a:off x="4000305" y="2893932"/>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a:solidFill>
                  <a:schemeClr val="bg1"/>
                </a:solidFill>
                <a:latin typeface="微软雅黑" pitchFamily="34" charset="-122"/>
                <a:ea typeface="微软雅黑" pitchFamily="34" charset="-122"/>
              </a:rPr>
              <a:t>添加文字</a:t>
            </a:r>
          </a:p>
        </p:txBody>
      </p:sp>
      <p:sp>
        <p:nvSpPr>
          <p:cNvPr id="22" name="文本框 9"/>
          <p:cNvSpPr txBox="1"/>
          <p:nvPr/>
        </p:nvSpPr>
        <p:spPr>
          <a:xfrm>
            <a:off x="4000306" y="3219822"/>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a:solidFill>
                  <a:schemeClr val="bg1"/>
                </a:solidFill>
                <a:latin typeface="微软雅黑" pitchFamily="34" charset="-122"/>
                <a:ea typeface="微软雅黑" pitchFamily="34" charset="-122"/>
              </a:rPr>
              <a:t>添加文字</a:t>
            </a:r>
          </a:p>
        </p:txBody>
      </p:sp>
      <p:sp>
        <p:nvSpPr>
          <p:cNvPr id="23" name="文本框 9"/>
          <p:cNvSpPr txBox="1"/>
          <p:nvPr/>
        </p:nvSpPr>
        <p:spPr>
          <a:xfrm>
            <a:off x="4000305" y="3541201"/>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a:solidFill>
                  <a:schemeClr val="bg1"/>
                </a:solidFill>
                <a:latin typeface="微软雅黑" pitchFamily="34" charset="-122"/>
                <a:ea typeface="微软雅黑" pitchFamily="34" charset="-122"/>
              </a:rPr>
              <a:t>添加文字</a:t>
            </a:r>
          </a:p>
        </p:txBody>
      </p:sp>
      <p:sp>
        <p:nvSpPr>
          <p:cNvPr id="24" name="文本框 9"/>
          <p:cNvSpPr txBox="1"/>
          <p:nvPr/>
        </p:nvSpPr>
        <p:spPr>
          <a:xfrm>
            <a:off x="5703522" y="2571750"/>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a:solidFill>
                  <a:schemeClr val="bg1"/>
                </a:solidFill>
                <a:latin typeface="微软雅黑" pitchFamily="34" charset="-122"/>
                <a:ea typeface="微软雅黑" pitchFamily="34" charset="-122"/>
              </a:rPr>
              <a:t>添加文字</a:t>
            </a:r>
          </a:p>
        </p:txBody>
      </p:sp>
      <p:sp>
        <p:nvSpPr>
          <p:cNvPr id="25" name="文本框 9"/>
          <p:cNvSpPr txBox="1"/>
          <p:nvPr/>
        </p:nvSpPr>
        <p:spPr>
          <a:xfrm>
            <a:off x="5703523" y="2897640"/>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a:solidFill>
                  <a:schemeClr val="bg1"/>
                </a:solidFill>
                <a:latin typeface="微软雅黑" pitchFamily="34" charset="-122"/>
                <a:ea typeface="微软雅黑" pitchFamily="34" charset="-122"/>
              </a:rPr>
              <a:t>添加文字</a:t>
            </a:r>
          </a:p>
        </p:txBody>
      </p:sp>
      <p:sp>
        <p:nvSpPr>
          <p:cNvPr id="26" name="文本框 9"/>
          <p:cNvSpPr txBox="1"/>
          <p:nvPr/>
        </p:nvSpPr>
        <p:spPr>
          <a:xfrm>
            <a:off x="5703522" y="3219019"/>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a:solidFill>
                  <a:schemeClr val="bg1"/>
                </a:solidFill>
                <a:latin typeface="微软雅黑" pitchFamily="34" charset="-122"/>
                <a:ea typeface="微软雅黑" pitchFamily="34" charset="-122"/>
              </a:rPr>
              <a:t>添加文字</a:t>
            </a:r>
          </a:p>
        </p:txBody>
      </p:sp>
      <p:sp>
        <p:nvSpPr>
          <p:cNvPr id="27" name="TextBox 26"/>
          <p:cNvSpPr txBox="1"/>
          <p:nvPr/>
        </p:nvSpPr>
        <p:spPr>
          <a:xfrm>
            <a:off x="2351490" y="2872266"/>
            <a:ext cx="902846" cy="246221"/>
          </a:xfrm>
          <a:prstGeom prst="rect">
            <a:avLst/>
          </a:prstGeom>
          <a:noFill/>
        </p:spPr>
        <p:txBody>
          <a:bodyPr wrap="square" lIns="0" tIns="0" rIns="0" bIns="0" rtlCol="0">
            <a:spAutoFit/>
          </a:bodyPr>
          <a:lstStyle/>
          <a:p>
            <a:r>
              <a:rPr lang="en-US" altLang="zh-CN" sz="1600" dirty="0" smtClean="0">
                <a:solidFill>
                  <a:schemeClr val="bg1"/>
                </a:solidFill>
                <a:latin typeface="微软雅黑" pitchFamily="34" charset="-122"/>
                <a:ea typeface="微软雅黑" pitchFamily="34" charset="-122"/>
              </a:rPr>
              <a:t>PART 3</a:t>
            </a:r>
            <a:endParaRPr lang="zh-CN" altLang="en-US" sz="1600" dirty="0" smtClean="0">
              <a:solidFill>
                <a:schemeClr val="bg1"/>
              </a:solidFill>
              <a:latin typeface="微软雅黑" pitchFamily="34" charset="-122"/>
              <a:ea typeface="微软雅黑" pitchFamily="34" charset="-122"/>
            </a:endParaRPr>
          </a:p>
        </p:txBody>
      </p:sp>
      <p:grpSp>
        <p:nvGrpSpPr>
          <p:cNvPr id="28" name="组合 27"/>
          <p:cNvGrpSpPr/>
          <p:nvPr/>
        </p:nvGrpSpPr>
        <p:grpSpPr>
          <a:xfrm>
            <a:off x="2249851" y="1962565"/>
            <a:ext cx="891796" cy="804056"/>
            <a:chOff x="5557128" y="2138335"/>
            <a:chExt cx="428348" cy="386204"/>
          </a:xfrm>
        </p:grpSpPr>
        <p:sp>
          <p:nvSpPr>
            <p:cNvPr id="29" name="Freeform 5"/>
            <p:cNvSpPr>
              <a:spLocks/>
            </p:cNvSpPr>
            <p:nvPr/>
          </p:nvSpPr>
          <p:spPr bwMode="auto">
            <a:xfrm>
              <a:off x="5557128"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30" name="KSO_Shape"/>
            <p:cNvSpPr>
              <a:spLocks/>
            </p:cNvSpPr>
            <p:nvPr/>
          </p:nvSpPr>
          <p:spPr bwMode="auto">
            <a:xfrm>
              <a:off x="5652120" y="2208685"/>
              <a:ext cx="238362" cy="235978"/>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rgbClr val="0070C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200" advTm="0">
        <p14:prism dir="u"/>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par>
                                <p:cTn id="8" presetID="22" presetClass="entr" presetSubtype="4"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wipe(down)">
                                      <p:cBhvr>
                                        <p:cTn id="10" dur="500"/>
                                        <p:tgtEl>
                                          <p:spTgt spid="19"/>
                                        </p:tgtEl>
                                      </p:cBhvr>
                                    </p:animEffect>
                                  </p:childTnLst>
                                </p:cTn>
                              </p:par>
                            </p:childTnLst>
                          </p:cTn>
                        </p:par>
                        <p:par>
                          <p:cTn id="11" fill="hold">
                            <p:stCondLst>
                              <p:cond delay="500"/>
                            </p:stCondLst>
                            <p:childTnLst>
                              <p:par>
                                <p:cTn id="12" presetID="12" presetClass="entr" presetSubtype="2" fill="hold" nodeType="afterEffect">
                                  <p:stCondLst>
                                    <p:cond delay="0"/>
                                  </p:stCondLst>
                                  <p:childTnLst>
                                    <p:set>
                                      <p:cBhvr>
                                        <p:cTn id="13" dur="1" fill="hold">
                                          <p:stCondLst>
                                            <p:cond delay="0"/>
                                          </p:stCondLst>
                                        </p:cTn>
                                        <p:tgtEl>
                                          <p:spTgt spid="28"/>
                                        </p:tgtEl>
                                        <p:attrNameLst>
                                          <p:attrName>style.visibility</p:attrName>
                                        </p:attrNameLst>
                                      </p:cBhvr>
                                      <p:to>
                                        <p:strVal val="visible"/>
                                      </p:to>
                                    </p:set>
                                    <p:anim calcmode="lin" valueType="num">
                                      <p:cBhvr additive="base">
                                        <p:cTn id="14" dur="500"/>
                                        <p:tgtEl>
                                          <p:spTgt spid="28"/>
                                        </p:tgtEl>
                                        <p:attrNameLst>
                                          <p:attrName>ppt_x</p:attrName>
                                        </p:attrNameLst>
                                      </p:cBhvr>
                                      <p:tavLst>
                                        <p:tav tm="0">
                                          <p:val>
                                            <p:strVal val="#ppt_x+#ppt_w*1.125000"/>
                                          </p:val>
                                        </p:tav>
                                        <p:tav tm="100000">
                                          <p:val>
                                            <p:strVal val="#ppt_x"/>
                                          </p:val>
                                        </p:tav>
                                      </p:tavLst>
                                    </p:anim>
                                    <p:animEffect transition="in" filter="wipe(left)">
                                      <p:cBhvr>
                                        <p:cTn id="15" dur="500"/>
                                        <p:tgtEl>
                                          <p:spTgt spid="28"/>
                                        </p:tgtEl>
                                      </p:cBhvr>
                                    </p:animEffect>
                                  </p:childTnLst>
                                </p:cTn>
                              </p:par>
                              <p:par>
                                <p:cTn id="16" presetID="12" presetClass="entr" presetSubtype="8" fill="hold" grpId="0" nodeType="with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additive="base">
                                        <p:cTn id="18" dur="500"/>
                                        <p:tgtEl>
                                          <p:spTgt spid="18"/>
                                        </p:tgtEl>
                                        <p:attrNameLst>
                                          <p:attrName>ppt_x</p:attrName>
                                        </p:attrNameLst>
                                      </p:cBhvr>
                                      <p:tavLst>
                                        <p:tav tm="0">
                                          <p:val>
                                            <p:strVal val="#ppt_x-#ppt_w*1.125000"/>
                                          </p:val>
                                        </p:tav>
                                        <p:tav tm="100000">
                                          <p:val>
                                            <p:strVal val="#ppt_x"/>
                                          </p:val>
                                        </p:tav>
                                      </p:tavLst>
                                    </p:anim>
                                    <p:animEffect transition="in" filter="wipe(right)">
                                      <p:cBhvr>
                                        <p:cTn id="19" dur="500"/>
                                        <p:tgtEl>
                                          <p:spTgt spid="18"/>
                                        </p:tgtEl>
                                      </p:cBhvr>
                                    </p:animEffect>
                                  </p:childTnLst>
                                </p:cTn>
                              </p:par>
                            </p:childTnLst>
                          </p:cTn>
                        </p:par>
                        <p:par>
                          <p:cTn id="20" fill="hold">
                            <p:stCondLst>
                              <p:cond delay="1000"/>
                            </p:stCondLst>
                            <p:childTnLst>
                              <p:par>
                                <p:cTn id="21" presetID="47" presetClass="entr" presetSubtype="0" fill="hold" grpId="0"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500"/>
                                        <p:tgtEl>
                                          <p:spTgt spid="27"/>
                                        </p:tgtEl>
                                      </p:cBhvr>
                                    </p:animEffect>
                                    <p:anim calcmode="lin" valueType="num">
                                      <p:cBhvr>
                                        <p:cTn id="24" dur="500" fill="hold"/>
                                        <p:tgtEl>
                                          <p:spTgt spid="27"/>
                                        </p:tgtEl>
                                        <p:attrNameLst>
                                          <p:attrName>ppt_x</p:attrName>
                                        </p:attrNameLst>
                                      </p:cBhvr>
                                      <p:tavLst>
                                        <p:tav tm="0">
                                          <p:val>
                                            <p:strVal val="#ppt_x"/>
                                          </p:val>
                                        </p:tav>
                                        <p:tav tm="100000">
                                          <p:val>
                                            <p:strVal val="#ppt_x"/>
                                          </p:val>
                                        </p:tav>
                                      </p:tavLst>
                                    </p:anim>
                                    <p:anim calcmode="lin" valueType="num">
                                      <p:cBhvr>
                                        <p:cTn id="25" dur="500" fill="hold"/>
                                        <p:tgtEl>
                                          <p:spTgt spid="27"/>
                                        </p:tgtEl>
                                        <p:attrNameLst>
                                          <p:attrName>ppt_y</p:attrName>
                                        </p:attrNameLst>
                                      </p:cBhvr>
                                      <p:tavLst>
                                        <p:tav tm="0">
                                          <p:val>
                                            <p:strVal val="#ppt_y-.1"/>
                                          </p:val>
                                        </p:tav>
                                        <p:tav tm="100000">
                                          <p:val>
                                            <p:strVal val="#ppt_y"/>
                                          </p:val>
                                        </p:tav>
                                      </p:tavLst>
                                    </p:anim>
                                  </p:childTnLst>
                                </p:cTn>
                              </p:par>
                            </p:childTnLst>
                          </p:cTn>
                        </p:par>
                        <p:par>
                          <p:cTn id="26" fill="hold">
                            <p:stCondLst>
                              <p:cond delay="1500"/>
                            </p:stCondLst>
                            <p:childTnLst>
                              <p:par>
                                <p:cTn id="27" presetID="2" presetClass="entr" presetSubtype="4"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additive="base">
                                        <p:cTn id="29" dur="500" fill="hold"/>
                                        <p:tgtEl>
                                          <p:spTgt spid="20"/>
                                        </p:tgtEl>
                                        <p:attrNameLst>
                                          <p:attrName>ppt_x</p:attrName>
                                        </p:attrNameLst>
                                      </p:cBhvr>
                                      <p:tavLst>
                                        <p:tav tm="0">
                                          <p:val>
                                            <p:strVal val="#ppt_x"/>
                                          </p:val>
                                        </p:tav>
                                        <p:tav tm="100000">
                                          <p:val>
                                            <p:strVal val="#ppt_x"/>
                                          </p:val>
                                        </p:tav>
                                      </p:tavLst>
                                    </p:anim>
                                    <p:anim calcmode="lin" valueType="num">
                                      <p:cBhvr additive="base">
                                        <p:cTn id="30" dur="500" fill="hold"/>
                                        <p:tgtEl>
                                          <p:spTgt spid="20"/>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200"/>
                                  </p:stCondLst>
                                  <p:childTnLst>
                                    <p:set>
                                      <p:cBhvr>
                                        <p:cTn id="32" dur="1" fill="hold">
                                          <p:stCondLst>
                                            <p:cond delay="0"/>
                                          </p:stCondLst>
                                        </p:cTn>
                                        <p:tgtEl>
                                          <p:spTgt spid="21"/>
                                        </p:tgtEl>
                                        <p:attrNameLst>
                                          <p:attrName>style.visibility</p:attrName>
                                        </p:attrNameLst>
                                      </p:cBhvr>
                                      <p:to>
                                        <p:strVal val="visible"/>
                                      </p:to>
                                    </p:set>
                                    <p:anim calcmode="lin" valueType="num">
                                      <p:cBhvr additive="base">
                                        <p:cTn id="33" dur="500" fill="hold"/>
                                        <p:tgtEl>
                                          <p:spTgt spid="21"/>
                                        </p:tgtEl>
                                        <p:attrNameLst>
                                          <p:attrName>ppt_x</p:attrName>
                                        </p:attrNameLst>
                                      </p:cBhvr>
                                      <p:tavLst>
                                        <p:tav tm="0">
                                          <p:val>
                                            <p:strVal val="#ppt_x"/>
                                          </p:val>
                                        </p:tav>
                                        <p:tav tm="100000">
                                          <p:val>
                                            <p:strVal val="#ppt_x"/>
                                          </p:val>
                                        </p:tav>
                                      </p:tavLst>
                                    </p:anim>
                                    <p:anim calcmode="lin" valueType="num">
                                      <p:cBhvr additive="base">
                                        <p:cTn id="34" dur="500" fill="hold"/>
                                        <p:tgtEl>
                                          <p:spTgt spid="21"/>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400"/>
                                  </p:stCondLst>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500" fill="hold"/>
                                        <p:tgtEl>
                                          <p:spTgt spid="22"/>
                                        </p:tgtEl>
                                        <p:attrNameLst>
                                          <p:attrName>ppt_x</p:attrName>
                                        </p:attrNameLst>
                                      </p:cBhvr>
                                      <p:tavLst>
                                        <p:tav tm="0">
                                          <p:val>
                                            <p:strVal val="#ppt_x"/>
                                          </p:val>
                                        </p:tav>
                                        <p:tav tm="100000">
                                          <p:val>
                                            <p:strVal val="#ppt_x"/>
                                          </p:val>
                                        </p:tav>
                                      </p:tavLst>
                                    </p:anim>
                                    <p:anim calcmode="lin" valueType="num">
                                      <p:cBhvr additive="base">
                                        <p:cTn id="38" dur="500" fill="hold"/>
                                        <p:tgtEl>
                                          <p:spTgt spid="22"/>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600"/>
                                  </p:stCondLst>
                                  <p:childTnLst>
                                    <p:set>
                                      <p:cBhvr>
                                        <p:cTn id="40" dur="1" fill="hold">
                                          <p:stCondLst>
                                            <p:cond delay="0"/>
                                          </p:stCondLst>
                                        </p:cTn>
                                        <p:tgtEl>
                                          <p:spTgt spid="23"/>
                                        </p:tgtEl>
                                        <p:attrNameLst>
                                          <p:attrName>style.visibility</p:attrName>
                                        </p:attrNameLst>
                                      </p:cBhvr>
                                      <p:to>
                                        <p:strVal val="visible"/>
                                      </p:to>
                                    </p:set>
                                    <p:anim calcmode="lin" valueType="num">
                                      <p:cBhvr additive="base">
                                        <p:cTn id="41" dur="500" fill="hold"/>
                                        <p:tgtEl>
                                          <p:spTgt spid="23"/>
                                        </p:tgtEl>
                                        <p:attrNameLst>
                                          <p:attrName>ppt_x</p:attrName>
                                        </p:attrNameLst>
                                      </p:cBhvr>
                                      <p:tavLst>
                                        <p:tav tm="0">
                                          <p:val>
                                            <p:strVal val="#ppt_x"/>
                                          </p:val>
                                        </p:tav>
                                        <p:tav tm="100000">
                                          <p:val>
                                            <p:strVal val="#ppt_x"/>
                                          </p:val>
                                        </p:tav>
                                      </p:tavLst>
                                    </p:anim>
                                    <p:anim calcmode="lin" valueType="num">
                                      <p:cBhvr additive="base">
                                        <p:cTn id="42" dur="500" fill="hold"/>
                                        <p:tgtEl>
                                          <p:spTgt spid="23"/>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200"/>
                                  </p:stCondLst>
                                  <p:childTnLst>
                                    <p:set>
                                      <p:cBhvr>
                                        <p:cTn id="44" dur="1" fill="hold">
                                          <p:stCondLst>
                                            <p:cond delay="0"/>
                                          </p:stCondLst>
                                        </p:cTn>
                                        <p:tgtEl>
                                          <p:spTgt spid="24"/>
                                        </p:tgtEl>
                                        <p:attrNameLst>
                                          <p:attrName>style.visibility</p:attrName>
                                        </p:attrNameLst>
                                      </p:cBhvr>
                                      <p:to>
                                        <p:strVal val="visible"/>
                                      </p:to>
                                    </p:set>
                                    <p:anim calcmode="lin" valueType="num">
                                      <p:cBhvr additive="base">
                                        <p:cTn id="45" dur="500" fill="hold"/>
                                        <p:tgtEl>
                                          <p:spTgt spid="24"/>
                                        </p:tgtEl>
                                        <p:attrNameLst>
                                          <p:attrName>ppt_x</p:attrName>
                                        </p:attrNameLst>
                                      </p:cBhvr>
                                      <p:tavLst>
                                        <p:tav tm="0">
                                          <p:val>
                                            <p:strVal val="#ppt_x"/>
                                          </p:val>
                                        </p:tav>
                                        <p:tav tm="100000">
                                          <p:val>
                                            <p:strVal val="#ppt_x"/>
                                          </p:val>
                                        </p:tav>
                                      </p:tavLst>
                                    </p:anim>
                                    <p:anim calcmode="lin" valueType="num">
                                      <p:cBhvr additive="base">
                                        <p:cTn id="46" dur="500" fill="hold"/>
                                        <p:tgtEl>
                                          <p:spTgt spid="24"/>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400"/>
                                  </p:stCondLst>
                                  <p:childTnLst>
                                    <p:set>
                                      <p:cBhvr>
                                        <p:cTn id="48" dur="1" fill="hold">
                                          <p:stCondLst>
                                            <p:cond delay="0"/>
                                          </p:stCondLst>
                                        </p:cTn>
                                        <p:tgtEl>
                                          <p:spTgt spid="25"/>
                                        </p:tgtEl>
                                        <p:attrNameLst>
                                          <p:attrName>style.visibility</p:attrName>
                                        </p:attrNameLst>
                                      </p:cBhvr>
                                      <p:to>
                                        <p:strVal val="visible"/>
                                      </p:to>
                                    </p:set>
                                    <p:anim calcmode="lin" valueType="num">
                                      <p:cBhvr additive="base">
                                        <p:cTn id="49" dur="500" fill="hold"/>
                                        <p:tgtEl>
                                          <p:spTgt spid="25"/>
                                        </p:tgtEl>
                                        <p:attrNameLst>
                                          <p:attrName>ppt_x</p:attrName>
                                        </p:attrNameLst>
                                      </p:cBhvr>
                                      <p:tavLst>
                                        <p:tav tm="0">
                                          <p:val>
                                            <p:strVal val="#ppt_x"/>
                                          </p:val>
                                        </p:tav>
                                        <p:tav tm="100000">
                                          <p:val>
                                            <p:strVal val="#ppt_x"/>
                                          </p:val>
                                        </p:tav>
                                      </p:tavLst>
                                    </p:anim>
                                    <p:anim calcmode="lin" valueType="num">
                                      <p:cBhvr additive="base">
                                        <p:cTn id="50" dur="500" fill="hold"/>
                                        <p:tgtEl>
                                          <p:spTgt spid="25"/>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600"/>
                                  </p:stCondLst>
                                  <p:childTnLst>
                                    <p:set>
                                      <p:cBhvr>
                                        <p:cTn id="52" dur="1" fill="hold">
                                          <p:stCondLst>
                                            <p:cond delay="0"/>
                                          </p:stCondLst>
                                        </p:cTn>
                                        <p:tgtEl>
                                          <p:spTgt spid="26"/>
                                        </p:tgtEl>
                                        <p:attrNameLst>
                                          <p:attrName>style.visibility</p:attrName>
                                        </p:attrNameLst>
                                      </p:cBhvr>
                                      <p:to>
                                        <p:strVal val="visible"/>
                                      </p:to>
                                    </p:set>
                                    <p:anim calcmode="lin" valueType="num">
                                      <p:cBhvr additive="base">
                                        <p:cTn id="53" dur="500" fill="hold"/>
                                        <p:tgtEl>
                                          <p:spTgt spid="26"/>
                                        </p:tgtEl>
                                        <p:attrNameLst>
                                          <p:attrName>ppt_x</p:attrName>
                                        </p:attrNameLst>
                                      </p:cBhvr>
                                      <p:tavLst>
                                        <p:tav tm="0">
                                          <p:val>
                                            <p:strVal val="#ppt_x"/>
                                          </p:val>
                                        </p:tav>
                                        <p:tav tm="100000">
                                          <p:val>
                                            <p:strVal val="#ppt_x"/>
                                          </p:val>
                                        </p:tav>
                                      </p:tavLst>
                                    </p:anim>
                                    <p:anim calcmode="lin" valueType="num">
                                      <p:cBhvr additive="base">
                                        <p:cTn id="54"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p:bldP spid="20" grpId="0"/>
      <p:bldP spid="21" grpId="0"/>
      <p:bldP spid="22" grpId="0"/>
      <p:bldP spid="23" grpId="0"/>
      <p:bldP spid="24" grpId="0"/>
      <p:bldP spid="25" grpId="0"/>
      <p:bldP spid="26" grpId="0"/>
      <p:bldP spid="2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成功项目展示</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55" name="矩形 54"/>
          <p:cNvSpPr/>
          <p:nvPr/>
        </p:nvSpPr>
        <p:spPr>
          <a:xfrm>
            <a:off x="467544" y="1275606"/>
            <a:ext cx="2749331" cy="1596386"/>
          </a:xfrm>
          <a:prstGeom prst="rect">
            <a:avLst/>
          </a:prstGeom>
          <a:solidFill>
            <a:srgbClr val="0070C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latin typeface="微软雅黑" pitchFamily="34" charset="-122"/>
                <a:ea typeface="微软雅黑" pitchFamily="34" charset="-122"/>
              </a:rPr>
              <a:t>       </a:t>
            </a:r>
            <a:r>
              <a:rPr lang="zh-CN" altLang="en-US" b="1" dirty="0" smtClean="0">
                <a:solidFill>
                  <a:srgbClr val="CCECFF"/>
                </a:solidFill>
                <a:latin typeface="微软雅黑" pitchFamily="34" charset="-122"/>
                <a:ea typeface="微软雅黑" pitchFamily="34" charset="-122"/>
              </a:rPr>
              <a:t>完成项目之一</a:t>
            </a:r>
            <a:endParaRPr lang="en-US" altLang="zh-CN" b="1" dirty="0" smtClean="0">
              <a:solidFill>
                <a:srgbClr val="CCECFF"/>
              </a:solidFill>
              <a:latin typeface="微软雅黑" pitchFamily="34" charset="-122"/>
              <a:ea typeface="微软雅黑" pitchFamily="34" charset="-122"/>
            </a:endParaRPr>
          </a:p>
          <a:p>
            <a:pPr algn="ctr"/>
            <a:r>
              <a:rPr lang="zh-CN" altLang="en-US" sz="1100" dirty="0">
                <a:solidFill>
                  <a:srgbClr val="CCECFF"/>
                </a:solidFill>
                <a:latin typeface="微软雅黑" pitchFamily="34" charset="-122"/>
                <a:ea typeface="微软雅黑" pitchFamily="34" charset="-122"/>
              </a:rPr>
              <a:t>点击增加</a:t>
            </a:r>
            <a:r>
              <a:rPr lang="zh-CN" altLang="en-US" sz="1100" dirty="0" smtClean="0">
                <a:solidFill>
                  <a:srgbClr val="CCECFF"/>
                </a:solidFill>
                <a:latin typeface="微软雅黑" pitchFamily="34" charset="-122"/>
                <a:ea typeface="微软雅黑" pitchFamily="34" charset="-122"/>
              </a:rPr>
              <a:t>文本</a:t>
            </a:r>
            <a:r>
              <a:rPr lang="zh-CN" altLang="en-US" sz="1100" dirty="0">
                <a:solidFill>
                  <a:srgbClr val="CCECFF"/>
                </a:solidFill>
                <a:latin typeface="微软雅黑" pitchFamily="34" charset="-122"/>
                <a:ea typeface="微软雅黑" pitchFamily="34" charset="-122"/>
              </a:rPr>
              <a:t>点击增加文本</a:t>
            </a:r>
          </a:p>
          <a:p>
            <a:pPr algn="ctr"/>
            <a:r>
              <a:rPr lang="zh-CN" altLang="en-US" sz="1100" dirty="0">
                <a:solidFill>
                  <a:srgbClr val="CCECFF"/>
                </a:solidFill>
                <a:latin typeface="微软雅黑" pitchFamily="34" charset="-122"/>
                <a:ea typeface="微软雅黑" pitchFamily="34" charset="-122"/>
              </a:rPr>
              <a:t>点击增加</a:t>
            </a:r>
            <a:r>
              <a:rPr lang="zh-CN" altLang="en-US" sz="1100" dirty="0" smtClean="0">
                <a:solidFill>
                  <a:srgbClr val="CCECFF"/>
                </a:solidFill>
                <a:latin typeface="微软雅黑" pitchFamily="34" charset="-122"/>
                <a:ea typeface="微软雅黑" pitchFamily="34" charset="-122"/>
              </a:rPr>
              <a:t>文本</a:t>
            </a:r>
            <a:r>
              <a:rPr lang="zh-CN" altLang="en-US" sz="1100" dirty="0">
                <a:solidFill>
                  <a:srgbClr val="CCECFF"/>
                </a:solidFill>
                <a:latin typeface="微软雅黑" pitchFamily="34" charset="-122"/>
                <a:ea typeface="微软雅黑" pitchFamily="34" charset="-122"/>
              </a:rPr>
              <a:t>点击增加</a:t>
            </a:r>
            <a:r>
              <a:rPr lang="zh-CN" altLang="en-US" sz="1100" dirty="0" smtClean="0">
                <a:solidFill>
                  <a:srgbClr val="CCECFF"/>
                </a:solidFill>
                <a:latin typeface="微软雅黑" pitchFamily="34" charset="-122"/>
                <a:ea typeface="微软雅黑" pitchFamily="34" charset="-122"/>
              </a:rPr>
              <a:t>文本</a:t>
            </a:r>
            <a:endParaRPr lang="zh-CN" altLang="en-US" sz="1100" dirty="0">
              <a:solidFill>
                <a:srgbClr val="CCECFF"/>
              </a:solidFill>
              <a:latin typeface="微软雅黑" pitchFamily="34" charset="-122"/>
              <a:ea typeface="微软雅黑" pitchFamily="34" charset="-122"/>
            </a:endParaRPr>
          </a:p>
          <a:p>
            <a:pPr algn="ctr"/>
            <a:endParaRPr lang="zh-CN" altLang="en-US" sz="1100" dirty="0">
              <a:latin typeface="微软雅黑" pitchFamily="34" charset="-122"/>
              <a:ea typeface="微软雅黑" pitchFamily="34" charset="-122"/>
            </a:endParaRPr>
          </a:p>
        </p:txBody>
      </p:sp>
      <p:sp>
        <p:nvSpPr>
          <p:cNvPr id="56" name="矩形 55"/>
          <p:cNvSpPr/>
          <p:nvPr/>
        </p:nvSpPr>
        <p:spPr>
          <a:xfrm>
            <a:off x="6057057" y="1281717"/>
            <a:ext cx="2749331" cy="1596386"/>
          </a:xfrm>
          <a:prstGeom prst="rect">
            <a:avLst/>
          </a:prstGeom>
          <a:solidFill>
            <a:srgbClr val="0070C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rgbClr val="CCECFF"/>
                </a:solidFill>
                <a:latin typeface="微软雅黑" pitchFamily="34" charset="-122"/>
                <a:ea typeface="微软雅黑" pitchFamily="34" charset="-122"/>
              </a:rPr>
              <a:t> </a:t>
            </a:r>
            <a:r>
              <a:rPr lang="zh-CN" altLang="en-US" dirty="0" smtClean="0">
                <a:solidFill>
                  <a:srgbClr val="CCECFF"/>
                </a:solidFill>
                <a:latin typeface="微软雅黑" pitchFamily="34" charset="-122"/>
                <a:ea typeface="微软雅黑" pitchFamily="34" charset="-122"/>
              </a:rPr>
              <a:t>     </a:t>
            </a:r>
            <a:r>
              <a:rPr lang="zh-CN" altLang="en-US" b="1" dirty="0" smtClean="0">
                <a:solidFill>
                  <a:srgbClr val="CCECFF"/>
                </a:solidFill>
                <a:latin typeface="微软雅黑" pitchFamily="34" charset="-122"/>
                <a:ea typeface="微软雅黑" pitchFamily="34" charset="-122"/>
              </a:rPr>
              <a:t>完成</a:t>
            </a:r>
            <a:r>
              <a:rPr lang="zh-CN" altLang="en-US" b="1" dirty="0">
                <a:solidFill>
                  <a:srgbClr val="CCECFF"/>
                </a:solidFill>
                <a:latin typeface="微软雅黑" pitchFamily="34" charset="-122"/>
                <a:ea typeface="微软雅黑" pitchFamily="34" charset="-122"/>
              </a:rPr>
              <a:t>项目之一</a:t>
            </a:r>
            <a:endParaRPr lang="en-US" altLang="zh-CN" b="1" dirty="0">
              <a:solidFill>
                <a:srgbClr val="CCECFF"/>
              </a:solidFill>
              <a:latin typeface="微软雅黑" pitchFamily="34" charset="-122"/>
              <a:ea typeface="微软雅黑" pitchFamily="34" charset="-122"/>
            </a:endParaRPr>
          </a:p>
          <a:p>
            <a:pPr algn="ctr"/>
            <a:r>
              <a:rPr lang="zh-CN" altLang="en-US" sz="1100" dirty="0">
                <a:solidFill>
                  <a:srgbClr val="CCECFF"/>
                </a:solidFill>
                <a:latin typeface="微软雅黑" pitchFamily="34" charset="-122"/>
                <a:ea typeface="微软雅黑" pitchFamily="34" charset="-122"/>
              </a:rPr>
              <a:t>点击增加文本点击增加文本</a:t>
            </a:r>
          </a:p>
          <a:p>
            <a:pPr algn="ctr"/>
            <a:r>
              <a:rPr lang="zh-CN" altLang="en-US" sz="1100" dirty="0">
                <a:solidFill>
                  <a:srgbClr val="CCECFF"/>
                </a:solidFill>
                <a:latin typeface="微软雅黑" pitchFamily="34" charset="-122"/>
                <a:ea typeface="微软雅黑" pitchFamily="34" charset="-122"/>
              </a:rPr>
              <a:t>点击增加文本点击增加文本</a:t>
            </a:r>
          </a:p>
          <a:p>
            <a:pPr algn="ctr"/>
            <a:endParaRPr lang="zh-CN" altLang="en-US" sz="1100" dirty="0">
              <a:solidFill>
                <a:srgbClr val="CCECFF"/>
              </a:solidFill>
            </a:endParaRPr>
          </a:p>
        </p:txBody>
      </p:sp>
      <p:sp>
        <p:nvSpPr>
          <p:cNvPr id="57" name="矩形 56"/>
          <p:cNvSpPr/>
          <p:nvPr/>
        </p:nvSpPr>
        <p:spPr>
          <a:xfrm>
            <a:off x="3262301" y="2919580"/>
            <a:ext cx="2749331" cy="1596386"/>
          </a:xfrm>
          <a:prstGeom prst="rect">
            <a:avLst/>
          </a:prstGeom>
          <a:solidFill>
            <a:srgbClr val="00B0F0"/>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solidFill>
                  <a:srgbClr val="CCECFF"/>
                </a:solidFill>
                <a:latin typeface="微软雅黑" pitchFamily="34" charset="-122"/>
                <a:ea typeface="微软雅黑" pitchFamily="34" charset="-122"/>
              </a:rPr>
              <a:t> </a:t>
            </a:r>
            <a:r>
              <a:rPr lang="zh-CN" altLang="en-US" sz="1600" dirty="0" smtClean="0">
                <a:solidFill>
                  <a:srgbClr val="CCECFF"/>
                </a:solidFill>
                <a:latin typeface="微软雅黑" pitchFamily="34" charset="-122"/>
                <a:ea typeface="微软雅黑" pitchFamily="34" charset="-122"/>
              </a:rPr>
              <a:t>      </a:t>
            </a:r>
            <a:r>
              <a:rPr lang="zh-CN" altLang="en-US" b="1" dirty="0" smtClean="0">
                <a:solidFill>
                  <a:srgbClr val="CCECFF"/>
                </a:solidFill>
                <a:latin typeface="微软雅黑" pitchFamily="34" charset="-122"/>
                <a:ea typeface="微软雅黑" pitchFamily="34" charset="-122"/>
              </a:rPr>
              <a:t>完成</a:t>
            </a:r>
            <a:r>
              <a:rPr lang="zh-CN" altLang="en-US" b="1" dirty="0">
                <a:solidFill>
                  <a:srgbClr val="CCECFF"/>
                </a:solidFill>
                <a:latin typeface="微软雅黑" pitchFamily="34" charset="-122"/>
                <a:ea typeface="微软雅黑" pitchFamily="34" charset="-122"/>
              </a:rPr>
              <a:t>项目之一</a:t>
            </a:r>
            <a:endParaRPr lang="en-US" altLang="zh-CN" b="1" dirty="0">
              <a:solidFill>
                <a:srgbClr val="CCECFF"/>
              </a:solidFill>
              <a:latin typeface="微软雅黑" pitchFamily="34" charset="-122"/>
              <a:ea typeface="微软雅黑" pitchFamily="34" charset="-122"/>
            </a:endParaRPr>
          </a:p>
          <a:p>
            <a:pPr algn="ctr"/>
            <a:r>
              <a:rPr lang="zh-CN" altLang="en-US" sz="1100" dirty="0">
                <a:solidFill>
                  <a:srgbClr val="CCECFF"/>
                </a:solidFill>
                <a:latin typeface="微软雅黑" pitchFamily="34" charset="-122"/>
                <a:ea typeface="微软雅黑" pitchFamily="34" charset="-122"/>
              </a:rPr>
              <a:t>点击增加文本点击增加文本</a:t>
            </a:r>
          </a:p>
          <a:p>
            <a:pPr algn="ctr"/>
            <a:r>
              <a:rPr lang="zh-CN" altLang="en-US" sz="1100" dirty="0">
                <a:solidFill>
                  <a:srgbClr val="CCECFF"/>
                </a:solidFill>
                <a:latin typeface="微软雅黑" pitchFamily="34" charset="-122"/>
                <a:ea typeface="微软雅黑" pitchFamily="34" charset="-122"/>
              </a:rPr>
              <a:t>点击增加文本点击增加文本</a:t>
            </a:r>
          </a:p>
          <a:p>
            <a:pPr algn="ctr"/>
            <a:endParaRPr lang="zh-CN" altLang="en-US" sz="1600" dirty="0">
              <a:solidFill>
                <a:srgbClr val="CCECFF"/>
              </a:solidFill>
            </a:endParaRPr>
          </a:p>
        </p:txBody>
      </p:sp>
      <p:pic>
        <p:nvPicPr>
          <p:cNvPr id="58" name="图片 57"/>
          <p:cNvPicPr>
            <a:picLocks noChangeAspect="1"/>
          </p:cNvPicPr>
          <p:nvPr/>
        </p:nvPicPr>
        <p:blipFill rotWithShape="1">
          <a:blip r:embed="rId3" cstate="print">
            <a:extLst>
              <a:ext uri="{28A0092B-C50C-407E-A947-70E740481C1C}">
                <a14:useLocalDpi xmlns:a14="http://schemas.microsoft.com/office/drawing/2010/main" val="0"/>
              </a:ext>
            </a:extLst>
          </a:blip>
          <a:srcRect t="6600" b="4691"/>
          <a:stretch/>
        </p:blipFill>
        <p:spPr>
          <a:xfrm>
            <a:off x="6049990" y="2925690"/>
            <a:ext cx="2756398" cy="1590274"/>
          </a:xfrm>
          <a:prstGeom prst="rect">
            <a:avLst/>
          </a:prstGeom>
        </p:spPr>
      </p:pic>
      <p:pic>
        <p:nvPicPr>
          <p:cNvPr id="59" name="图片 58"/>
          <p:cNvPicPr>
            <a:picLocks noChangeAspect="1"/>
          </p:cNvPicPr>
          <p:nvPr/>
        </p:nvPicPr>
        <p:blipFill rotWithShape="1">
          <a:blip r:embed="rId4" cstate="print">
            <a:extLst>
              <a:ext uri="{28A0092B-C50C-407E-A947-70E740481C1C}">
                <a14:useLocalDpi xmlns:a14="http://schemas.microsoft.com/office/drawing/2010/main" val="0"/>
              </a:ext>
            </a:extLst>
          </a:blip>
          <a:srcRect t="7813"/>
          <a:stretch/>
        </p:blipFill>
        <p:spPr>
          <a:xfrm>
            <a:off x="3262301" y="1275606"/>
            <a:ext cx="2749331" cy="1596386"/>
          </a:xfrm>
          <a:prstGeom prst="rect">
            <a:avLst/>
          </a:prstGeom>
        </p:spPr>
      </p:pic>
      <p:pic>
        <p:nvPicPr>
          <p:cNvPr id="60" name="图片 5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7544" y="2925691"/>
            <a:ext cx="2749331" cy="1590274"/>
          </a:xfrm>
          <a:prstGeom prst="rect">
            <a:avLst/>
          </a:prstGeom>
        </p:spPr>
      </p:pic>
    </p:spTree>
    <p:extLst>
      <p:ext uri="{BB962C8B-B14F-4D97-AF65-F5344CB8AC3E}">
        <p14:creationId xmlns:p14="http://schemas.microsoft.com/office/powerpoint/2010/main" val="2121110479"/>
      </p:ext>
    </p:extLst>
  </p:cSld>
  <p:clrMapOvr>
    <a:masterClrMapping/>
  </p:clrMapOvr>
  <mc:AlternateContent xmlns:mc="http://schemas.openxmlformats.org/markup-compatibility/2006" xmlns:p14="http://schemas.microsoft.com/office/powerpoint/2010/main">
    <mc:Choice Requires="p14">
      <p:transition spd="slow" p14:dur="110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wipe(left)">
                                      <p:cBhvr>
                                        <p:cTn id="7" dur="500"/>
                                        <p:tgtEl>
                                          <p:spTgt spid="54"/>
                                        </p:tgtEl>
                                      </p:cBhvr>
                                    </p:animEffect>
                                  </p:childTnLst>
                                </p:cTn>
                              </p:par>
                            </p:childTnLst>
                          </p:cTn>
                        </p:par>
                        <p:par>
                          <p:cTn id="8" fill="hold">
                            <p:stCondLst>
                              <p:cond delay="500"/>
                            </p:stCondLst>
                            <p:childTnLst>
                              <p:par>
                                <p:cTn id="9" presetID="14" presetClass="entr" presetSubtype="5" fill="hold" grpId="0" nodeType="afterEffect">
                                  <p:stCondLst>
                                    <p:cond delay="0"/>
                                  </p:stCondLst>
                                  <p:childTnLst>
                                    <p:set>
                                      <p:cBhvr>
                                        <p:cTn id="10" dur="1" fill="hold">
                                          <p:stCondLst>
                                            <p:cond delay="0"/>
                                          </p:stCondLst>
                                        </p:cTn>
                                        <p:tgtEl>
                                          <p:spTgt spid="55"/>
                                        </p:tgtEl>
                                        <p:attrNameLst>
                                          <p:attrName>style.visibility</p:attrName>
                                        </p:attrNameLst>
                                      </p:cBhvr>
                                      <p:to>
                                        <p:strVal val="visible"/>
                                      </p:to>
                                    </p:set>
                                    <p:animEffect transition="in" filter="randombar(vertical)">
                                      <p:cBhvr>
                                        <p:cTn id="11" dur="500"/>
                                        <p:tgtEl>
                                          <p:spTgt spid="55"/>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60"/>
                                        </p:tgtEl>
                                        <p:attrNameLst>
                                          <p:attrName>style.visibility</p:attrName>
                                        </p:attrNameLst>
                                      </p:cBhvr>
                                      <p:to>
                                        <p:strVal val="visible"/>
                                      </p:to>
                                    </p:set>
                                    <p:animEffect transition="in" filter="wipe(up)">
                                      <p:cBhvr>
                                        <p:cTn id="15" dur="500"/>
                                        <p:tgtEl>
                                          <p:spTgt spid="60"/>
                                        </p:tgtEl>
                                      </p:cBhvr>
                                    </p:animEffect>
                                  </p:childTnLst>
                                </p:cTn>
                              </p:par>
                            </p:childTnLst>
                          </p:cTn>
                        </p:par>
                        <p:par>
                          <p:cTn id="16" fill="hold">
                            <p:stCondLst>
                              <p:cond delay="1500"/>
                            </p:stCondLst>
                            <p:childTnLst>
                              <p:par>
                                <p:cTn id="17" presetID="14" presetClass="entr" presetSubtype="10" fill="hold" nodeType="afterEffect">
                                  <p:stCondLst>
                                    <p:cond delay="0"/>
                                  </p:stCondLst>
                                  <p:childTnLst>
                                    <p:set>
                                      <p:cBhvr>
                                        <p:cTn id="18" dur="1" fill="hold">
                                          <p:stCondLst>
                                            <p:cond delay="0"/>
                                          </p:stCondLst>
                                        </p:cTn>
                                        <p:tgtEl>
                                          <p:spTgt spid="59"/>
                                        </p:tgtEl>
                                        <p:attrNameLst>
                                          <p:attrName>style.visibility</p:attrName>
                                        </p:attrNameLst>
                                      </p:cBhvr>
                                      <p:to>
                                        <p:strVal val="visible"/>
                                      </p:to>
                                    </p:set>
                                    <p:animEffect transition="in" filter="randombar(horizontal)">
                                      <p:cBhvr>
                                        <p:cTn id="19" dur="500"/>
                                        <p:tgtEl>
                                          <p:spTgt spid="59"/>
                                        </p:tgtEl>
                                      </p:cBhvr>
                                    </p:animEffect>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57"/>
                                        </p:tgtEl>
                                        <p:attrNameLst>
                                          <p:attrName>style.visibility</p:attrName>
                                        </p:attrNameLst>
                                      </p:cBhvr>
                                      <p:to>
                                        <p:strVal val="visible"/>
                                      </p:to>
                                    </p:set>
                                    <p:anim calcmode="lin" valueType="num">
                                      <p:cBhvr>
                                        <p:cTn id="23" dur="500" fill="hold"/>
                                        <p:tgtEl>
                                          <p:spTgt spid="57"/>
                                        </p:tgtEl>
                                        <p:attrNameLst>
                                          <p:attrName>ppt_w</p:attrName>
                                        </p:attrNameLst>
                                      </p:cBhvr>
                                      <p:tavLst>
                                        <p:tav tm="0">
                                          <p:val>
                                            <p:fltVal val="0"/>
                                          </p:val>
                                        </p:tav>
                                        <p:tav tm="100000">
                                          <p:val>
                                            <p:strVal val="#ppt_w"/>
                                          </p:val>
                                        </p:tav>
                                      </p:tavLst>
                                    </p:anim>
                                    <p:anim calcmode="lin" valueType="num">
                                      <p:cBhvr>
                                        <p:cTn id="24" dur="500" fill="hold"/>
                                        <p:tgtEl>
                                          <p:spTgt spid="57"/>
                                        </p:tgtEl>
                                        <p:attrNameLst>
                                          <p:attrName>ppt_h</p:attrName>
                                        </p:attrNameLst>
                                      </p:cBhvr>
                                      <p:tavLst>
                                        <p:tav tm="0">
                                          <p:val>
                                            <p:fltVal val="0"/>
                                          </p:val>
                                        </p:tav>
                                        <p:tav tm="100000">
                                          <p:val>
                                            <p:strVal val="#ppt_h"/>
                                          </p:val>
                                        </p:tav>
                                      </p:tavLst>
                                    </p:anim>
                                    <p:animEffect transition="in" filter="fade">
                                      <p:cBhvr>
                                        <p:cTn id="25" dur="500"/>
                                        <p:tgtEl>
                                          <p:spTgt spid="57"/>
                                        </p:tgtEl>
                                      </p:cBhvr>
                                    </p:animEffect>
                                  </p:childTnLst>
                                </p:cTn>
                              </p:par>
                            </p:childTnLst>
                          </p:cTn>
                        </p:par>
                        <p:par>
                          <p:cTn id="26" fill="hold">
                            <p:stCondLst>
                              <p:cond delay="2500"/>
                            </p:stCondLst>
                            <p:childTnLst>
                              <p:par>
                                <p:cTn id="27" presetID="42" presetClass="entr" presetSubtype="0" fill="hold" grpId="0" nodeType="afterEffect">
                                  <p:stCondLst>
                                    <p:cond delay="0"/>
                                  </p:stCondLst>
                                  <p:childTnLst>
                                    <p:set>
                                      <p:cBhvr>
                                        <p:cTn id="28" dur="1" fill="hold">
                                          <p:stCondLst>
                                            <p:cond delay="0"/>
                                          </p:stCondLst>
                                        </p:cTn>
                                        <p:tgtEl>
                                          <p:spTgt spid="56"/>
                                        </p:tgtEl>
                                        <p:attrNameLst>
                                          <p:attrName>style.visibility</p:attrName>
                                        </p:attrNameLst>
                                      </p:cBhvr>
                                      <p:to>
                                        <p:strVal val="visible"/>
                                      </p:to>
                                    </p:set>
                                    <p:animEffect transition="in" filter="fade">
                                      <p:cBhvr>
                                        <p:cTn id="29" dur="1000"/>
                                        <p:tgtEl>
                                          <p:spTgt spid="56"/>
                                        </p:tgtEl>
                                      </p:cBhvr>
                                    </p:animEffect>
                                    <p:anim calcmode="lin" valueType="num">
                                      <p:cBhvr>
                                        <p:cTn id="30" dur="1000" fill="hold"/>
                                        <p:tgtEl>
                                          <p:spTgt spid="56"/>
                                        </p:tgtEl>
                                        <p:attrNameLst>
                                          <p:attrName>ppt_x</p:attrName>
                                        </p:attrNameLst>
                                      </p:cBhvr>
                                      <p:tavLst>
                                        <p:tav tm="0">
                                          <p:val>
                                            <p:strVal val="#ppt_x"/>
                                          </p:val>
                                        </p:tav>
                                        <p:tav tm="100000">
                                          <p:val>
                                            <p:strVal val="#ppt_x"/>
                                          </p:val>
                                        </p:tav>
                                      </p:tavLst>
                                    </p:anim>
                                    <p:anim calcmode="lin" valueType="num">
                                      <p:cBhvr>
                                        <p:cTn id="31" dur="1000" fill="hold"/>
                                        <p:tgtEl>
                                          <p:spTgt spid="56"/>
                                        </p:tgtEl>
                                        <p:attrNameLst>
                                          <p:attrName>ppt_y</p:attrName>
                                        </p:attrNameLst>
                                      </p:cBhvr>
                                      <p:tavLst>
                                        <p:tav tm="0">
                                          <p:val>
                                            <p:strVal val="#ppt_y+.1"/>
                                          </p:val>
                                        </p:tav>
                                        <p:tav tm="100000">
                                          <p:val>
                                            <p:strVal val="#ppt_y"/>
                                          </p:val>
                                        </p:tav>
                                      </p:tavLst>
                                    </p:anim>
                                  </p:childTnLst>
                                </p:cTn>
                              </p:par>
                            </p:childTnLst>
                          </p:cTn>
                        </p:par>
                        <p:par>
                          <p:cTn id="32" fill="hold">
                            <p:stCondLst>
                              <p:cond delay="3500"/>
                            </p:stCondLst>
                            <p:childTnLst>
                              <p:par>
                                <p:cTn id="33" presetID="14" presetClass="entr" presetSubtype="10" fill="hold" nodeType="afterEffect">
                                  <p:stCondLst>
                                    <p:cond delay="0"/>
                                  </p:stCondLst>
                                  <p:childTnLst>
                                    <p:set>
                                      <p:cBhvr>
                                        <p:cTn id="34" dur="1" fill="hold">
                                          <p:stCondLst>
                                            <p:cond delay="0"/>
                                          </p:stCondLst>
                                        </p:cTn>
                                        <p:tgtEl>
                                          <p:spTgt spid="58"/>
                                        </p:tgtEl>
                                        <p:attrNameLst>
                                          <p:attrName>style.visibility</p:attrName>
                                        </p:attrNameLst>
                                      </p:cBhvr>
                                      <p:to>
                                        <p:strVal val="visible"/>
                                      </p:to>
                                    </p:set>
                                    <p:animEffect transition="in" filter="randombar(horizontal)">
                                      <p:cBhvr>
                                        <p:cTn id="35"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5" grpId="0" animBg="1"/>
      <p:bldP spid="56" grpId="0" animBg="1"/>
      <p:bldP spid="5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成功项目展示</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pic>
        <p:nvPicPr>
          <p:cNvPr id="47" name="Picture 2" descr="C:\Users\jsj\Desktop\213291_012113275_2.jp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val="0"/>
              </a:ext>
            </a:extLst>
          </a:blip>
          <a:srcRect r="5624" b="19116"/>
          <a:stretch/>
        </p:blipFill>
        <p:spPr bwMode="auto">
          <a:xfrm>
            <a:off x="628452" y="1136218"/>
            <a:ext cx="3096344" cy="2123120"/>
          </a:xfrm>
          <a:prstGeom prst="rect">
            <a:avLst/>
          </a:prstGeom>
          <a:noFill/>
          <a:extLst>
            <a:ext uri="{909E8E84-426E-40DD-AFC4-6F175D3DCCD1}">
              <a14:hiddenFill xmlns:a14="http://schemas.microsoft.com/office/drawing/2010/main">
                <a:solidFill>
                  <a:srgbClr val="FFFFFF"/>
                </a:solidFill>
              </a14:hiddenFill>
            </a:ext>
          </a:extLst>
        </p:spPr>
      </p:pic>
      <p:sp>
        <p:nvSpPr>
          <p:cNvPr id="48" name="矩形 47"/>
          <p:cNvSpPr/>
          <p:nvPr/>
        </p:nvSpPr>
        <p:spPr>
          <a:xfrm>
            <a:off x="628452" y="3339570"/>
            <a:ext cx="3096344" cy="124840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b="0" dirty="0">
                <a:latin typeface="微软雅黑" panose="020B0503020204020204" pitchFamily="34" charset="-122"/>
                <a:ea typeface="微软雅黑" panose="020B0503020204020204" pitchFamily="34" charset="-122"/>
              </a:rPr>
              <a:t>您的内容打在这里，或通过复制您的文本后在此框中选择粘贴并选择只保留文字您的内容打在</a:t>
            </a:r>
            <a:r>
              <a:rPr lang="zh-CN" altLang="en-US" sz="1400" b="0" dirty="0" smtClean="0">
                <a:latin typeface="微软雅黑" panose="020B0503020204020204" pitchFamily="34" charset="-122"/>
                <a:ea typeface="微软雅黑" panose="020B0503020204020204" pitchFamily="34" charset="-122"/>
              </a:rPr>
              <a:t>这里</a:t>
            </a:r>
            <a:r>
              <a:rPr lang="zh-CN" altLang="en-US" sz="1400" b="0" dirty="0">
                <a:latin typeface="微软雅黑" panose="020B0503020204020204" pitchFamily="34" charset="-122"/>
                <a:ea typeface="微软雅黑" panose="020B0503020204020204" pitchFamily="34" charset="-122"/>
              </a:rPr>
              <a:t>您的内容打在这里，或通过复制您的文本后在此框中选择粘贴并</a:t>
            </a:r>
            <a:r>
              <a:rPr lang="zh-CN" altLang="en-US" sz="1400" b="0" dirty="0" smtClean="0">
                <a:latin typeface="微软雅黑" panose="020B0503020204020204" pitchFamily="34" charset="-122"/>
                <a:ea typeface="微软雅黑" panose="020B0503020204020204" pitchFamily="34" charset="-122"/>
              </a:rPr>
              <a:t>选择</a:t>
            </a:r>
            <a:endParaRPr lang="zh-CN" altLang="en-US" sz="1400" b="0" dirty="0">
              <a:latin typeface="微软雅黑" panose="020B0503020204020204" pitchFamily="34" charset="-122"/>
              <a:ea typeface="微软雅黑" panose="020B0503020204020204" pitchFamily="34" charset="-122"/>
            </a:endParaRPr>
          </a:p>
        </p:txBody>
      </p:sp>
      <p:grpSp>
        <p:nvGrpSpPr>
          <p:cNvPr id="49" name="组合 48"/>
          <p:cNvGrpSpPr/>
          <p:nvPr/>
        </p:nvGrpSpPr>
        <p:grpSpPr>
          <a:xfrm>
            <a:off x="4370829" y="1352768"/>
            <a:ext cx="3933010" cy="149652"/>
            <a:chOff x="4906190" y="1416527"/>
            <a:chExt cx="3933010" cy="166280"/>
          </a:xfrm>
          <a:solidFill>
            <a:srgbClr val="00544A"/>
          </a:solidFill>
        </p:grpSpPr>
        <p:sp>
          <p:nvSpPr>
            <p:cNvPr id="59" name="矩形 58"/>
            <p:cNvSpPr/>
            <p:nvPr/>
          </p:nvSpPr>
          <p:spPr>
            <a:xfrm>
              <a:off x="4906190" y="1416527"/>
              <a:ext cx="166280" cy="16628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0"/>
            </a:p>
          </p:txBody>
        </p:sp>
        <p:cxnSp>
          <p:nvCxnSpPr>
            <p:cNvPr id="60" name="直接连接符 59"/>
            <p:cNvCxnSpPr>
              <a:stCxn id="59" idx="3"/>
            </p:cNvCxnSpPr>
            <p:nvPr/>
          </p:nvCxnSpPr>
          <p:spPr>
            <a:xfrm>
              <a:off x="5072470" y="1499667"/>
              <a:ext cx="3766730" cy="0"/>
            </a:xfrm>
            <a:prstGeom prst="line">
              <a:avLst/>
            </a:prstGeom>
            <a:grpFill/>
            <a:ln>
              <a:solidFill>
                <a:schemeClr val="accent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cxnSp>
      </p:grpSp>
      <p:grpSp>
        <p:nvGrpSpPr>
          <p:cNvPr id="61" name="组合 60"/>
          <p:cNvGrpSpPr/>
          <p:nvPr/>
        </p:nvGrpSpPr>
        <p:grpSpPr>
          <a:xfrm>
            <a:off x="4370829" y="2498563"/>
            <a:ext cx="3933010" cy="149652"/>
            <a:chOff x="4906190" y="2727732"/>
            <a:chExt cx="3933010" cy="166280"/>
          </a:xfrm>
          <a:solidFill>
            <a:schemeClr val="accent1">
              <a:lumMod val="50000"/>
            </a:schemeClr>
          </a:solidFill>
        </p:grpSpPr>
        <p:sp>
          <p:nvSpPr>
            <p:cNvPr id="62" name="矩形 61"/>
            <p:cNvSpPr/>
            <p:nvPr/>
          </p:nvSpPr>
          <p:spPr>
            <a:xfrm>
              <a:off x="4906190" y="2727732"/>
              <a:ext cx="166280" cy="1662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0"/>
            </a:p>
          </p:txBody>
        </p:sp>
        <p:cxnSp>
          <p:nvCxnSpPr>
            <p:cNvPr id="63" name="直接连接符 62"/>
            <p:cNvCxnSpPr>
              <a:stCxn id="62" idx="3"/>
            </p:cNvCxnSpPr>
            <p:nvPr/>
          </p:nvCxnSpPr>
          <p:spPr>
            <a:xfrm>
              <a:off x="5072470" y="2810872"/>
              <a:ext cx="3766730" cy="0"/>
            </a:xfrm>
            <a:prstGeom prst="line">
              <a:avLst/>
            </a:prstGeom>
            <a:grpFill/>
            <a:ln>
              <a:solidFill>
                <a:schemeClr val="accent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cxnSp>
      </p:grpSp>
      <p:grpSp>
        <p:nvGrpSpPr>
          <p:cNvPr id="64" name="组合 63"/>
          <p:cNvGrpSpPr/>
          <p:nvPr/>
        </p:nvGrpSpPr>
        <p:grpSpPr>
          <a:xfrm>
            <a:off x="4370829" y="3527263"/>
            <a:ext cx="3933010" cy="149652"/>
            <a:chOff x="4906190" y="3870732"/>
            <a:chExt cx="3933010" cy="166280"/>
          </a:xfrm>
          <a:solidFill>
            <a:schemeClr val="accent1">
              <a:lumMod val="75000"/>
            </a:schemeClr>
          </a:solidFill>
        </p:grpSpPr>
        <p:sp>
          <p:nvSpPr>
            <p:cNvPr id="65" name="矩形 64"/>
            <p:cNvSpPr/>
            <p:nvPr/>
          </p:nvSpPr>
          <p:spPr>
            <a:xfrm>
              <a:off x="4906190" y="3870732"/>
              <a:ext cx="166280" cy="16628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b="0"/>
            </a:p>
          </p:txBody>
        </p:sp>
        <p:cxnSp>
          <p:nvCxnSpPr>
            <p:cNvPr id="66" name="直接连接符 65"/>
            <p:cNvCxnSpPr/>
            <p:nvPr/>
          </p:nvCxnSpPr>
          <p:spPr>
            <a:xfrm>
              <a:off x="5072470" y="3941172"/>
              <a:ext cx="3766730" cy="0"/>
            </a:xfrm>
            <a:prstGeom prst="line">
              <a:avLst/>
            </a:prstGeom>
            <a:grpFill/>
            <a:ln>
              <a:solidFill>
                <a:schemeClr val="accent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cxnSp>
      </p:grpSp>
      <p:sp>
        <p:nvSpPr>
          <p:cNvPr id="67" name="TextBox 66"/>
          <p:cNvSpPr txBox="1"/>
          <p:nvPr/>
        </p:nvSpPr>
        <p:spPr>
          <a:xfrm>
            <a:off x="4370830" y="1540210"/>
            <a:ext cx="3933010" cy="625171"/>
          </a:xfrm>
          <a:prstGeom prst="rect">
            <a:avLst/>
          </a:prstGeom>
          <a:noFill/>
        </p:spPr>
        <p:txBody>
          <a:bodyPr wrap="square" rtlCol="0">
            <a:spAutoFit/>
          </a:bodyPr>
          <a:lstStyle/>
          <a:p>
            <a:pPr algn="just">
              <a:lnSpc>
                <a:spcPct val="130000"/>
              </a:lnSpc>
            </a:pPr>
            <a:r>
              <a:rPr lang="zh-CN" altLang="en-US" sz="1400" b="0" dirty="0">
                <a:latin typeface="微软雅黑" pitchFamily="34" charset="-122"/>
                <a:ea typeface="微软雅黑" pitchFamily="34" charset="-122"/>
              </a:rPr>
              <a:t>您的内容打在这里，或者通过复制您的文本后，在此框中选择粘贴，并选择只保留文字</a:t>
            </a:r>
            <a:r>
              <a:rPr lang="zh-CN" altLang="en-US" sz="1400" b="0" dirty="0" smtClean="0">
                <a:latin typeface="微软雅黑" pitchFamily="34" charset="-122"/>
                <a:ea typeface="微软雅黑" pitchFamily="34" charset="-122"/>
              </a:rPr>
              <a:t>。</a:t>
            </a:r>
            <a:endParaRPr lang="en-US" altLang="zh-CN" sz="1400" b="0" dirty="0" smtClean="0">
              <a:latin typeface="微软雅黑" pitchFamily="34" charset="-122"/>
              <a:ea typeface="微软雅黑" pitchFamily="34" charset="-122"/>
            </a:endParaRPr>
          </a:p>
        </p:txBody>
      </p:sp>
      <p:sp>
        <p:nvSpPr>
          <p:cNvPr id="68" name="TextBox 67"/>
          <p:cNvSpPr txBox="1"/>
          <p:nvPr/>
        </p:nvSpPr>
        <p:spPr>
          <a:xfrm>
            <a:off x="4370830" y="2680371"/>
            <a:ext cx="3933010" cy="625171"/>
          </a:xfrm>
          <a:prstGeom prst="rect">
            <a:avLst/>
          </a:prstGeom>
          <a:noFill/>
        </p:spPr>
        <p:txBody>
          <a:bodyPr wrap="square" rtlCol="0">
            <a:spAutoFit/>
          </a:bodyPr>
          <a:lstStyle/>
          <a:p>
            <a:pPr algn="just">
              <a:lnSpc>
                <a:spcPct val="130000"/>
              </a:lnSpc>
            </a:pPr>
            <a:r>
              <a:rPr lang="zh-CN" altLang="en-US" sz="1400" b="0" dirty="0">
                <a:latin typeface="微软雅黑" pitchFamily="34" charset="-122"/>
                <a:ea typeface="微软雅黑" pitchFamily="34" charset="-122"/>
              </a:rPr>
              <a:t>您的内容打在这里，或者通过复制您的文本后，在此框中选择粘贴，并选择只保留文字</a:t>
            </a:r>
            <a:r>
              <a:rPr lang="zh-CN" altLang="en-US" sz="1400" b="0" dirty="0" smtClean="0">
                <a:latin typeface="微软雅黑" pitchFamily="34" charset="-122"/>
                <a:ea typeface="微软雅黑" pitchFamily="34" charset="-122"/>
              </a:rPr>
              <a:t>。</a:t>
            </a:r>
            <a:endParaRPr lang="en-US" altLang="zh-CN" sz="1400" b="0" dirty="0" smtClean="0">
              <a:latin typeface="微软雅黑" pitchFamily="34" charset="-122"/>
              <a:ea typeface="微软雅黑" pitchFamily="34" charset="-122"/>
            </a:endParaRPr>
          </a:p>
        </p:txBody>
      </p:sp>
      <p:sp>
        <p:nvSpPr>
          <p:cNvPr id="69" name="TextBox 68"/>
          <p:cNvSpPr txBox="1"/>
          <p:nvPr/>
        </p:nvSpPr>
        <p:spPr>
          <a:xfrm>
            <a:off x="4370830" y="3742753"/>
            <a:ext cx="3933010" cy="625171"/>
          </a:xfrm>
          <a:prstGeom prst="rect">
            <a:avLst/>
          </a:prstGeom>
          <a:noFill/>
        </p:spPr>
        <p:txBody>
          <a:bodyPr wrap="square" rtlCol="0">
            <a:spAutoFit/>
          </a:bodyPr>
          <a:lstStyle/>
          <a:p>
            <a:pPr algn="just">
              <a:lnSpc>
                <a:spcPct val="130000"/>
              </a:lnSpc>
            </a:pPr>
            <a:r>
              <a:rPr lang="zh-CN" altLang="en-US" sz="1400" b="0" dirty="0">
                <a:latin typeface="微软雅黑" pitchFamily="34" charset="-122"/>
                <a:ea typeface="微软雅黑" pitchFamily="34" charset="-122"/>
              </a:rPr>
              <a:t>您的内容打在这里，或者通过复制您的文本后，在此框中选择粘贴，并选择只保留文字</a:t>
            </a:r>
            <a:r>
              <a:rPr lang="zh-CN" altLang="en-US" sz="1400" b="0" dirty="0" smtClean="0">
                <a:latin typeface="微软雅黑" pitchFamily="34" charset="-122"/>
                <a:ea typeface="微软雅黑" pitchFamily="34" charset="-122"/>
              </a:rPr>
              <a:t>。</a:t>
            </a:r>
            <a:endParaRPr lang="en-US" altLang="zh-CN" sz="1400" b="0" dirty="0" smtClean="0">
              <a:latin typeface="微软雅黑" pitchFamily="34" charset="-122"/>
              <a:ea typeface="微软雅黑" pitchFamily="34" charset="-122"/>
            </a:endParaRPr>
          </a:p>
        </p:txBody>
      </p:sp>
    </p:spTree>
    <p:extLst>
      <p:ext uri="{BB962C8B-B14F-4D97-AF65-F5344CB8AC3E}">
        <p14:creationId xmlns:p14="http://schemas.microsoft.com/office/powerpoint/2010/main" val="2646569484"/>
      </p:ext>
    </p:extLst>
  </p:cSld>
  <p:clrMapOvr>
    <a:masterClrMapping/>
  </p:clrMapOvr>
  <mc:AlternateContent xmlns:mc="http://schemas.openxmlformats.org/markup-compatibility/2006" xmlns:p14="http://schemas.microsoft.com/office/powerpoint/2010/main">
    <mc:Choice Requires="p14">
      <p:transition spd="slow" p14:dur="110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left)">
                                      <p:cBhvr>
                                        <p:cTn id="7" dur="500"/>
                                        <p:tgtEl>
                                          <p:spTgt spid="4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7"/>
                                        </p:tgtEl>
                                        <p:attrNameLst>
                                          <p:attrName>style.visibility</p:attrName>
                                        </p:attrNameLst>
                                      </p:cBhvr>
                                      <p:to>
                                        <p:strVal val="visible"/>
                                      </p:to>
                                    </p:set>
                                    <p:animEffect transition="in" filter="fade">
                                      <p:cBhvr>
                                        <p:cTn id="11" dur="500"/>
                                        <p:tgtEl>
                                          <p:spTgt spid="4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8"/>
                                        </p:tgtEl>
                                        <p:attrNameLst>
                                          <p:attrName>style.visibility</p:attrName>
                                        </p:attrNameLst>
                                      </p:cBhvr>
                                      <p:to>
                                        <p:strVal val="visible"/>
                                      </p:to>
                                    </p:set>
                                    <p:animEffect transition="in" filter="fade">
                                      <p:cBhvr>
                                        <p:cTn id="15" dur="500"/>
                                        <p:tgtEl>
                                          <p:spTgt spid="48"/>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wipe(left)">
                                      <p:cBhvr>
                                        <p:cTn id="19" dur="500"/>
                                        <p:tgtEl>
                                          <p:spTgt spid="49"/>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67"/>
                                        </p:tgtEl>
                                        <p:attrNameLst>
                                          <p:attrName>style.visibility</p:attrName>
                                        </p:attrNameLst>
                                      </p:cBhvr>
                                      <p:to>
                                        <p:strVal val="visible"/>
                                      </p:to>
                                    </p:set>
                                    <p:animEffect transition="in" filter="barn(inVertical)">
                                      <p:cBhvr>
                                        <p:cTn id="23" dur="500"/>
                                        <p:tgtEl>
                                          <p:spTgt spid="67"/>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61"/>
                                        </p:tgtEl>
                                        <p:attrNameLst>
                                          <p:attrName>style.visibility</p:attrName>
                                        </p:attrNameLst>
                                      </p:cBhvr>
                                      <p:to>
                                        <p:strVal val="visible"/>
                                      </p:to>
                                    </p:set>
                                    <p:animEffect transition="in" filter="wipe(left)">
                                      <p:cBhvr>
                                        <p:cTn id="27" dur="500"/>
                                        <p:tgtEl>
                                          <p:spTgt spid="61"/>
                                        </p:tgtEl>
                                      </p:cBhvr>
                                    </p:animEffect>
                                  </p:childTnLst>
                                </p:cTn>
                              </p:par>
                            </p:childTnLst>
                          </p:cTn>
                        </p:par>
                        <p:par>
                          <p:cTn id="28" fill="hold">
                            <p:stCondLst>
                              <p:cond delay="3000"/>
                            </p:stCondLst>
                            <p:childTnLst>
                              <p:par>
                                <p:cTn id="29" presetID="16" presetClass="entr" presetSubtype="21" fill="hold" grpId="0" nodeType="afterEffect">
                                  <p:stCondLst>
                                    <p:cond delay="0"/>
                                  </p:stCondLst>
                                  <p:childTnLst>
                                    <p:set>
                                      <p:cBhvr>
                                        <p:cTn id="30" dur="1" fill="hold">
                                          <p:stCondLst>
                                            <p:cond delay="0"/>
                                          </p:stCondLst>
                                        </p:cTn>
                                        <p:tgtEl>
                                          <p:spTgt spid="68"/>
                                        </p:tgtEl>
                                        <p:attrNameLst>
                                          <p:attrName>style.visibility</p:attrName>
                                        </p:attrNameLst>
                                      </p:cBhvr>
                                      <p:to>
                                        <p:strVal val="visible"/>
                                      </p:to>
                                    </p:set>
                                    <p:animEffect transition="in" filter="barn(inVertical)">
                                      <p:cBhvr>
                                        <p:cTn id="31" dur="500"/>
                                        <p:tgtEl>
                                          <p:spTgt spid="68"/>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64"/>
                                        </p:tgtEl>
                                        <p:attrNameLst>
                                          <p:attrName>style.visibility</p:attrName>
                                        </p:attrNameLst>
                                      </p:cBhvr>
                                      <p:to>
                                        <p:strVal val="visible"/>
                                      </p:to>
                                    </p:set>
                                    <p:animEffect transition="in" filter="wipe(left)">
                                      <p:cBhvr>
                                        <p:cTn id="35" dur="500"/>
                                        <p:tgtEl>
                                          <p:spTgt spid="64"/>
                                        </p:tgtEl>
                                      </p:cBhvr>
                                    </p:animEffect>
                                  </p:childTnLst>
                                </p:cTn>
                              </p:par>
                            </p:childTnLst>
                          </p:cTn>
                        </p:par>
                        <p:par>
                          <p:cTn id="36" fill="hold">
                            <p:stCondLst>
                              <p:cond delay="4000"/>
                            </p:stCondLst>
                            <p:childTnLst>
                              <p:par>
                                <p:cTn id="37" presetID="16" presetClass="entr" presetSubtype="21" fill="hold" grpId="0" nodeType="afterEffect">
                                  <p:stCondLst>
                                    <p:cond delay="0"/>
                                  </p:stCondLst>
                                  <p:childTnLst>
                                    <p:set>
                                      <p:cBhvr>
                                        <p:cTn id="38" dur="1" fill="hold">
                                          <p:stCondLst>
                                            <p:cond delay="0"/>
                                          </p:stCondLst>
                                        </p:cTn>
                                        <p:tgtEl>
                                          <p:spTgt spid="69"/>
                                        </p:tgtEl>
                                        <p:attrNameLst>
                                          <p:attrName>style.visibility</p:attrName>
                                        </p:attrNameLst>
                                      </p:cBhvr>
                                      <p:to>
                                        <p:strVal val="visible"/>
                                      </p:to>
                                    </p:set>
                                    <p:animEffect transition="in" filter="barn(inVertical)">
                                      <p:cBhvr>
                                        <p:cTn id="3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8" grpId="0" animBg="1"/>
      <p:bldP spid="67" grpId="0"/>
      <p:bldP spid="68" grpId="0"/>
      <p:bldP spid="6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成功项目展示</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grpSp>
        <p:nvGrpSpPr>
          <p:cNvPr id="15" name="组合 14"/>
          <p:cNvGrpSpPr/>
          <p:nvPr/>
        </p:nvGrpSpPr>
        <p:grpSpPr>
          <a:xfrm>
            <a:off x="3971971" y="1032257"/>
            <a:ext cx="4056413" cy="1075392"/>
            <a:chOff x="3347864" y="1152445"/>
            <a:chExt cx="4752528" cy="1080119"/>
          </a:xfrm>
        </p:grpSpPr>
        <p:sp>
          <p:nvSpPr>
            <p:cNvPr id="16" name="矩形 15"/>
            <p:cNvSpPr/>
            <p:nvPr/>
          </p:nvSpPr>
          <p:spPr>
            <a:xfrm>
              <a:off x="3347864" y="1152445"/>
              <a:ext cx="4752528" cy="26717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rgbClr val="F8F8F8"/>
                  </a:solidFill>
                  <a:latin typeface="微软雅黑" pitchFamily="34" charset="-122"/>
                  <a:ea typeface="微软雅黑" pitchFamily="34" charset="-122"/>
                  <a:cs typeface="Segoe UI" pitchFamily="34" charset="0"/>
                </a:rPr>
                <a:t>项目</a:t>
              </a:r>
              <a:r>
                <a:rPr lang="zh-CN" altLang="en-US" sz="1600" dirty="0" smtClean="0">
                  <a:solidFill>
                    <a:srgbClr val="F8F8F8"/>
                  </a:solidFill>
                  <a:latin typeface="微软雅黑" pitchFamily="34" charset="-122"/>
                  <a:ea typeface="微软雅黑" pitchFamily="34" charset="-122"/>
                  <a:cs typeface="Segoe UI" pitchFamily="34" charset="0"/>
                </a:rPr>
                <a:t>一展示</a:t>
              </a:r>
              <a:endParaRPr lang="en-US" altLang="zh-CN" sz="1600" dirty="0">
                <a:solidFill>
                  <a:srgbClr val="F8F8F8"/>
                </a:solidFill>
                <a:latin typeface="微软雅黑" pitchFamily="34" charset="-122"/>
                <a:ea typeface="微软雅黑" pitchFamily="34" charset="-122"/>
                <a:cs typeface="Segoe UI" pitchFamily="34" charset="0"/>
              </a:endParaRPr>
            </a:p>
          </p:txBody>
        </p:sp>
        <p:sp>
          <p:nvSpPr>
            <p:cNvPr id="17" name="矩形 16"/>
            <p:cNvSpPr/>
            <p:nvPr/>
          </p:nvSpPr>
          <p:spPr>
            <a:xfrm>
              <a:off x="3347864" y="1419622"/>
              <a:ext cx="4752528" cy="81294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3160">
                <a:lnSpc>
                  <a:spcPct val="130000"/>
                </a:lnSpc>
                <a:spcBef>
                  <a:spcPts val="574"/>
                </a:spcBef>
              </a:pPr>
              <a:r>
                <a:rPr lang="zh-CN" altLang="en-US" sz="1200" dirty="0">
                  <a:solidFill>
                    <a:schemeClr val="accent2">
                      <a:lumMod val="50000"/>
                    </a:schemeClr>
                  </a:solidFill>
                  <a:latin typeface="微软雅黑" pitchFamily="34" charset="-122"/>
                  <a:ea typeface="微软雅黑" pitchFamily="34" charset="-122"/>
                  <a:cs typeface="Segoe UI" pitchFamily="34" charset="0"/>
                </a:rPr>
                <a:t>您的内容打在这里，或者通过复制您的文本后，在此框中选择粘贴，并选择只保留文字，在此录入上述图表的综合描述说明。</a:t>
              </a:r>
              <a:endParaRPr lang="zh-CN" altLang="en-US" sz="1200" dirty="0"/>
            </a:p>
          </p:txBody>
        </p:sp>
      </p:grpSp>
      <p:grpSp>
        <p:nvGrpSpPr>
          <p:cNvPr id="18" name="组合 17"/>
          <p:cNvGrpSpPr/>
          <p:nvPr/>
        </p:nvGrpSpPr>
        <p:grpSpPr>
          <a:xfrm>
            <a:off x="3971971" y="2283232"/>
            <a:ext cx="4056413" cy="1075394"/>
            <a:chOff x="3347864" y="1152444"/>
            <a:chExt cx="4752528" cy="1080120"/>
          </a:xfrm>
        </p:grpSpPr>
        <p:sp>
          <p:nvSpPr>
            <p:cNvPr id="19" name="矩形 18"/>
            <p:cNvSpPr/>
            <p:nvPr/>
          </p:nvSpPr>
          <p:spPr>
            <a:xfrm>
              <a:off x="3347864" y="1152444"/>
              <a:ext cx="4752528" cy="26717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rgbClr val="F8F8F8"/>
                  </a:solidFill>
                  <a:latin typeface="微软雅黑" pitchFamily="34" charset="-122"/>
                  <a:ea typeface="微软雅黑" pitchFamily="34" charset="-122"/>
                  <a:cs typeface="Segoe UI" pitchFamily="34" charset="0"/>
                </a:rPr>
                <a:t>项目二展示</a:t>
              </a:r>
              <a:endParaRPr lang="en-US" altLang="zh-CN" sz="1600" dirty="0">
                <a:solidFill>
                  <a:srgbClr val="F8F8F8"/>
                </a:solidFill>
                <a:latin typeface="微软雅黑" pitchFamily="34" charset="-122"/>
                <a:ea typeface="微软雅黑" pitchFamily="34" charset="-122"/>
                <a:cs typeface="Segoe UI" pitchFamily="34" charset="0"/>
              </a:endParaRPr>
            </a:p>
          </p:txBody>
        </p:sp>
        <p:sp>
          <p:nvSpPr>
            <p:cNvPr id="20" name="矩形 19"/>
            <p:cNvSpPr/>
            <p:nvPr/>
          </p:nvSpPr>
          <p:spPr>
            <a:xfrm>
              <a:off x="3347864" y="1419622"/>
              <a:ext cx="4752528" cy="81294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3160">
                <a:lnSpc>
                  <a:spcPct val="130000"/>
                </a:lnSpc>
                <a:spcBef>
                  <a:spcPts val="574"/>
                </a:spcBef>
              </a:pPr>
              <a:r>
                <a:rPr lang="zh-CN" altLang="en-US" sz="1200" dirty="0">
                  <a:solidFill>
                    <a:schemeClr val="accent2">
                      <a:lumMod val="50000"/>
                    </a:schemeClr>
                  </a:solidFill>
                  <a:latin typeface="微软雅黑" pitchFamily="34" charset="-122"/>
                  <a:ea typeface="微软雅黑" pitchFamily="34" charset="-122"/>
                  <a:cs typeface="Segoe UI" pitchFamily="34" charset="0"/>
                </a:rPr>
                <a:t>您的内容打在这里，或者通过复制您的文本后，在此框中选择粘贴，并选择只保留文字，在此录入上述图表的综合描述说明。</a:t>
              </a:r>
              <a:endParaRPr lang="zh-CN" altLang="en-US" sz="1200" dirty="0"/>
            </a:p>
          </p:txBody>
        </p:sp>
      </p:grpSp>
      <p:grpSp>
        <p:nvGrpSpPr>
          <p:cNvPr id="21" name="组合 20"/>
          <p:cNvGrpSpPr/>
          <p:nvPr/>
        </p:nvGrpSpPr>
        <p:grpSpPr>
          <a:xfrm>
            <a:off x="3971971" y="3579376"/>
            <a:ext cx="4056413" cy="1075394"/>
            <a:chOff x="3347864" y="1152444"/>
            <a:chExt cx="4752528" cy="1080120"/>
          </a:xfrm>
        </p:grpSpPr>
        <p:sp>
          <p:nvSpPr>
            <p:cNvPr id="22" name="矩形 21"/>
            <p:cNvSpPr/>
            <p:nvPr/>
          </p:nvSpPr>
          <p:spPr>
            <a:xfrm>
              <a:off x="3347864" y="1152444"/>
              <a:ext cx="4752528" cy="26717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rgbClr val="F8F8F8"/>
                  </a:solidFill>
                  <a:latin typeface="微软雅黑" pitchFamily="34" charset="-122"/>
                  <a:ea typeface="微软雅黑" pitchFamily="34" charset="-122"/>
                  <a:cs typeface="Segoe UI" pitchFamily="34" charset="0"/>
                </a:rPr>
                <a:t>项目三展示</a:t>
              </a:r>
              <a:endParaRPr lang="en-US" altLang="zh-CN" sz="1600" dirty="0">
                <a:solidFill>
                  <a:srgbClr val="F8F8F8"/>
                </a:solidFill>
                <a:latin typeface="微软雅黑" pitchFamily="34" charset="-122"/>
                <a:ea typeface="微软雅黑" pitchFamily="34" charset="-122"/>
                <a:cs typeface="Segoe UI" pitchFamily="34" charset="0"/>
              </a:endParaRPr>
            </a:p>
          </p:txBody>
        </p:sp>
        <p:sp>
          <p:nvSpPr>
            <p:cNvPr id="23" name="矩形 22"/>
            <p:cNvSpPr/>
            <p:nvPr/>
          </p:nvSpPr>
          <p:spPr>
            <a:xfrm>
              <a:off x="3347864" y="1419622"/>
              <a:ext cx="4752528" cy="81294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583160">
                <a:lnSpc>
                  <a:spcPct val="130000"/>
                </a:lnSpc>
                <a:spcBef>
                  <a:spcPts val="574"/>
                </a:spcBef>
              </a:pPr>
              <a:r>
                <a:rPr lang="zh-CN" altLang="en-US" sz="1200" dirty="0">
                  <a:solidFill>
                    <a:schemeClr val="accent2">
                      <a:lumMod val="50000"/>
                    </a:schemeClr>
                  </a:solidFill>
                  <a:latin typeface="微软雅黑" pitchFamily="34" charset="-122"/>
                  <a:ea typeface="微软雅黑" pitchFamily="34" charset="-122"/>
                  <a:cs typeface="Segoe UI" pitchFamily="34" charset="0"/>
                </a:rPr>
                <a:t>您的内容打在这里，或者通过复制您的文本后，在此框中选择粘贴，并选择只保留文字，在此录入上述图表的综合描述说明。</a:t>
              </a:r>
              <a:endParaRPr lang="zh-CN" altLang="en-US" sz="1200" dirty="0"/>
            </a:p>
          </p:txBody>
        </p:sp>
      </p:grpSp>
      <p:sp>
        <p:nvSpPr>
          <p:cNvPr id="24" name="圆角矩形 23"/>
          <p:cNvSpPr/>
          <p:nvPr/>
        </p:nvSpPr>
        <p:spPr>
          <a:xfrm>
            <a:off x="1213592" y="1032751"/>
            <a:ext cx="2511122" cy="1080110"/>
          </a:xfrm>
          <a:prstGeom prst="roundRect">
            <a:avLst/>
          </a:prstGeom>
          <a:blipFill>
            <a:blip r:embed="rId3"/>
            <a:stretch>
              <a:fillRect l="-27581" t="-1" r="-20914" b="-4701"/>
            </a:stretch>
          </a:bli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77770" tIns="38885" rIns="77770" bIns="38885" rtlCol="0" anchor="ctr"/>
          <a:lstStyle/>
          <a:p>
            <a:pPr algn="ctr"/>
            <a:endParaRPr lang="zh-CN" altLang="en-US" sz="1600"/>
          </a:p>
        </p:txBody>
      </p:sp>
      <p:sp>
        <p:nvSpPr>
          <p:cNvPr id="25" name="圆角矩形 24"/>
          <p:cNvSpPr/>
          <p:nvPr/>
        </p:nvSpPr>
        <p:spPr>
          <a:xfrm>
            <a:off x="1213592" y="2283730"/>
            <a:ext cx="2511122" cy="1080110"/>
          </a:xfrm>
          <a:prstGeom prst="roundRect">
            <a:avLst/>
          </a:prstGeom>
          <a:blipFill>
            <a:blip r:embed="rId4"/>
            <a:stretch>
              <a:fillRect l="-27581" t="-1" r="-20914" b="-4701"/>
            </a:stretch>
          </a:bli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77770" tIns="38885" rIns="77770" bIns="38885" rtlCol="0" anchor="ctr"/>
          <a:lstStyle/>
          <a:p>
            <a:pPr algn="ctr"/>
            <a:endParaRPr lang="zh-CN" altLang="en-US" sz="1600"/>
          </a:p>
        </p:txBody>
      </p:sp>
      <p:sp>
        <p:nvSpPr>
          <p:cNvPr id="26" name="圆角矩形 25"/>
          <p:cNvSpPr/>
          <p:nvPr/>
        </p:nvSpPr>
        <p:spPr>
          <a:xfrm>
            <a:off x="1213593" y="3579872"/>
            <a:ext cx="2511122" cy="1080110"/>
          </a:xfrm>
          <a:prstGeom prst="roundRect">
            <a:avLst/>
          </a:prstGeom>
          <a:blipFill>
            <a:blip r:embed="rId5"/>
            <a:stretch>
              <a:fillRect l="-27581" t="-1" r="-20914" b="-4701"/>
            </a:stretch>
          </a:bli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lIns="77770" tIns="38885" rIns="77770" bIns="38885" rtlCol="0" anchor="ctr"/>
          <a:lstStyle/>
          <a:p>
            <a:pPr algn="ctr"/>
            <a:endParaRPr lang="zh-CN" altLang="en-US" sz="1600"/>
          </a:p>
        </p:txBody>
      </p:sp>
    </p:spTree>
    <p:extLst>
      <p:ext uri="{BB962C8B-B14F-4D97-AF65-F5344CB8AC3E}">
        <p14:creationId xmlns:p14="http://schemas.microsoft.com/office/powerpoint/2010/main" val="922160112"/>
      </p:ext>
    </p:extLst>
  </p:cSld>
  <p:clrMapOvr>
    <a:masterClrMapping/>
  </p:clrMapOvr>
  <mc:AlternateContent xmlns:mc="http://schemas.openxmlformats.org/markup-compatibility/2006" xmlns:p14="http://schemas.microsoft.com/office/powerpoint/2010/main">
    <mc:Choice Requires="p14">
      <p:transition spd="slow" p14:dur="110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ipe(left)">
                                      <p:cBhvr>
                                        <p:cTn id="7" dur="500"/>
                                        <p:tgtEl>
                                          <p:spTgt spid="59"/>
                                        </p:tgtEl>
                                      </p:cBhvr>
                                    </p:animEffect>
                                  </p:childTnLst>
                                </p:cTn>
                              </p:par>
                              <p:par>
                                <p:cTn id="8" presetID="2" presetClass="entr" presetSubtype="8"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 calcmode="lin" valueType="num">
                                      <p:cBhvr additive="base">
                                        <p:cTn id="10" dur="500" fill="hold"/>
                                        <p:tgtEl>
                                          <p:spTgt spid="24"/>
                                        </p:tgtEl>
                                        <p:attrNameLst>
                                          <p:attrName>ppt_x</p:attrName>
                                        </p:attrNameLst>
                                      </p:cBhvr>
                                      <p:tavLst>
                                        <p:tav tm="0">
                                          <p:val>
                                            <p:strVal val="0-#ppt_w/2"/>
                                          </p:val>
                                        </p:tav>
                                        <p:tav tm="100000">
                                          <p:val>
                                            <p:strVal val="#ppt_x"/>
                                          </p:val>
                                        </p:tav>
                                      </p:tavLst>
                                    </p:anim>
                                    <p:anim calcmode="lin" valueType="num">
                                      <p:cBhvr additive="base">
                                        <p:cTn id="11" dur="500" fill="hold"/>
                                        <p:tgtEl>
                                          <p:spTgt spid="24"/>
                                        </p:tgtEl>
                                        <p:attrNameLst>
                                          <p:attrName>ppt_y</p:attrName>
                                        </p:attrNameLst>
                                      </p:cBhvr>
                                      <p:tavLst>
                                        <p:tav tm="0">
                                          <p:val>
                                            <p:strVal val="#ppt_y"/>
                                          </p:val>
                                        </p:tav>
                                        <p:tav tm="100000">
                                          <p:val>
                                            <p:strVal val="#ppt_y"/>
                                          </p:val>
                                        </p:tav>
                                      </p:tavLst>
                                    </p:anim>
                                  </p:childTnLst>
                                </p:cTn>
                              </p:par>
                              <p:par>
                                <p:cTn id="12" presetID="2" presetClass="entr" presetSubtype="8" fill="hold" grpId="0" nodeType="withEffect">
                                  <p:stCondLst>
                                    <p:cond delay="200"/>
                                  </p:stCondLst>
                                  <p:childTnLst>
                                    <p:set>
                                      <p:cBhvr>
                                        <p:cTn id="13" dur="1" fill="hold">
                                          <p:stCondLst>
                                            <p:cond delay="0"/>
                                          </p:stCondLst>
                                        </p:cTn>
                                        <p:tgtEl>
                                          <p:spTgt spid="25"/>
                                        </p:tgtEl>
                                        <p:attrNameLst>
                                          <p:attrName>style.visibility</p:attrName>
                                        </p:attrNameLst>
                                      </p:cBhvr>
                                      <p:to>
                                        <p:strVal val="visible"/>
                                      </p:to>
                                    </p:set>
                                    <p:anim calcmode="lin" valueType="num">
                                      <p:cBhvr additive="base">
                                        <p:cTn id="14" dur="500" fill="hold"/>
                                        <p:tgtEl>
                                          <p:spTgt spid="25"/>
                                        </p:tgtEl>
                                        <p:attrNameLst>
                                          <p:attrName>ppt_x</p:attrName>
                                        </p:attrNameLst>
                                      </p:cBhvr>
                                      <p:tavLst>
                                        <p:tav tm="0">
                                          <p:val>
                                            <p:strVal val="0-#ppt_w/2"/>
                                          </p:val>
                                        </p:tav>
                                        <p:tav tm="100000">
                                          <p:val>
                                            <p:strVal val="#ppt_x"/>
                                          </p:val>
                                        </p:tav>
                                      </p:tavLst>
                                    </p:anim>
                                    <p:anim calcmode="lin" valueType="num">
                                      <p:cBhvr additive="base">
                                        <p:cTn id="15" dur="500" fill="hold"/>
                                        <p:tgtEl>
                                          <p:spTgt spid="25"/>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400"/>
                                  </p:stCondLst>
                                  <p:childTnLst>
                                    <p:set>
                                      <p:cBhvr>
                                        <p:cTn id="17" dur="1" fill="hold">
                                          <p:stCondLst>
                                            <p:cond delay="0"/>
                                          </p:stCondLst>
                                        </p:cTn>
                                        <p:tgtEl>
                                          <p:spTgt spid="26"/>
                                        </p:tgtEl>
                                        <p:attrNameLst>
                                          <p:attrName>style.visibility</p:attrName>
                                        </p:attrNameLst>
                                      </p:cBhvr>
                                      <p:to>
                                        <p:strVal val="visible"/>
                                      </p:to>
                                    </p:set>
                                    <p:anim calcmode="lin" valueType="num">
                                      <p:cBhvr additive="base">
                                        <p:cTn id="18" dur="500" fill="hold"/>
                                        <p:tgtEl>
                                          <p:spTgt spid="26"/>
                                        </p:tgtEl>
                                        <p:attrNameLst>
                                          <p:attrName>ppt_x</p:attrName>
                                        </p:attrNameLst>
                                      </p:cBhvr>
                                      <p:tavLst>
                                        <p:tav tm="0">
                                          <p:val>
                                            <p:strVal val="0-#ppt_w/2"/>
                                          </p:val>
                                        </p:tav>
                                        <p:tav tm="100000">
                                          <p:val>
                                            <p:strVal val="#ppt_x"/>
                                          </p:val>
                                        </p:tav>
                                      </p:tavLst>
                                    </p:anim>
                                    <p:anim calcmode="lin" valueType="num">
                                      <p:cBhvr additive="base">
                                        <p:cTn id="19" dur="500" fill="hold"/>
                                        <p:tgtEl>
                                          <p:spTgt spid="26"/>
                                        </p:tgtEl>
                                        <p:attrNameLst>
                                          <p:attrName>ppt_y</p:attrName>
                                        </p:attrNameLst>
                                      </p:cBhvr>
                                      <p:tavLst>
                                        <p:tav tm="0">
                                          <p:val>
                                            <p:strVal val="#ppt_y"/>
                                          </p:val>
                                        </p:tav>
                                        <p:tav tm="100000">
                                          <p:val>
                                            <p:strVal val="#ppt_y"/>
                                          </p:val>
                                        </p:tav>
                                      </p:tavLst>
                                    </p:anim>
                                  </p:childTnLst>
                                </p:cTn>
                              </p:par>
                            </p:childTnLst>
                          </p:cTn>
                        </p:par>
                        <p:par>
                          <p:cTn id="20" fill="hold">
                            <p:stCondLst>
                              <p:cond delay="900"/>
                            </p:stCondLst>
                            <p:childTnLst>
                              <p:par>
                                <p:cTn id="21" presetID="22" presetClass="entr" presetSubtype="1"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up)">
                                      <p:cBhvr>
                                        <p:cTn id="23" dur="500"/>
                                        <p:tgtEl>
                                          <p:spTgt spid="15"/>
                                        </p:tgtEl>
                                      </p:cBhvr>
                                    </p:animEffect>
                                  </p:childTnLst>
                                </p:cTn>
                              </p:par>
                              <p:par>
                                <p:cTn id="24" presetID="22" presetClass="entr" presetSubtype="1" fill="hold" nodeType="withEffect">
                                  <p:stCondLst>
                                    <p:cond delay="200"/>
                                  </p:stCondLst>
                                  <p:childTnLst>
                                    <p:set>
                                      <p:cBhvr>
                                        <p:cTn id="25" dur="1" fill="hold">
                                          <p:stCondLst>
                                            <p:cond delay="0"/>
                                          </p:stCondLst>
                                        </p:cTn>
                                        <p:tgtEl>
                                          <p:spTgt spid="18"/>
                                        </p:tgtEl>
                                        <p:attrNameLst>
                                          <p:attrName>style.visibility</p:attrName>
                                        </p:attrNameLst>
                                      </p:cBhvr>
                                      <p:to>
                                        <p:strVal val="visible"/>
                                      </p:to>
                                    </p:set>
                                    <p:animEffect transition="in" filter="wipe(up)">
                                      <p:cBhvr>
                                        <p:cTn id="26" dur="500"/>
                                        <p:tgtEl>
                                          <p:spTgt spid="18"/>
                                        </p:tgtEl>
                                      </p:cBhvr>
                                    </p:animEffect>
                                  </p:childTnLst>
                                </p:cTn>
                              </p:par>
                              <p:par>
                                <p:cTn id="27" presetID="22" presetClass="entr" presetSubtype="1" fill="hold" nodeType="withEffect">
                                  <p:stCondLst>
                                    <p:cond delay="400"/>
                                  </p:stCondLst>
                                  <p:childTnLst>
                                    <p:set>
                                      <p:cBhvr>
                                        <p:cTn id="28" dur="1" fill="hold">
                                          <p:stCondLst>
                                            <p:cond delay="0"/>
                                          </p:stCondLst>
                                        </p:cTn>
                                        <p:tgtEl>
                                          <p:spTgt spid="21"/>
                                        </p:tgtEl>
                                        <p:attrNameLst>
                                          <p:attrName>style.visibility</p:attrName>
                                        </p:attrNameLst>
                                      </p:cBhvr>
                                      <p:to>
                                        <p:strVal val="visible"/>
                                      </p:to>
                                    </p:set>
                                    <p:animEffect transition="in" filter="wipe(up)">
                                      <p:cBhvr>
                                        <p:cTn id="2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24" grpId="0" animBg="1"/>
      <p:bldP spid="25" grpId="0" animBg="1"/>
      <p:bldP spid="2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成功项目展示</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18" name="等腰三角形 2"/>
          <p:cNvSpPr>
            <a:spLocks/>
          </p:cNvSpPr>
          <p:nvPr/>
        </p:nvSpPr>
        <p:spPr bwMode="auto">
          <a:xfrm rot="3036074">
            <a:off x="4543936" y="1547496"/>
            <a:ext cx="1341834" cy="1551969"/>
          </a:xfrm>
          <a:custGeom>
            <a:avLst/>
            <a:gdLst>
              <a:gd name="T0" fmla="*/ 576064 w 1152128"/>
              <a:gd name="T1" fmla="*/ 0 h 1333073"/>
              <a:gd name="T2" fmla="*/ 687529 w 1152128"/>
              <a:gd name="T3" fmla="*/ 192182 h 1333073"/>
              <a:gd name="T4" fmla="*/ 1152128 w 1152128"/>
              <a:gd name="T5" fmla="*/ 757009 h 1333073"/>
              <a:gd name="T6" fmla="*/ 576064 w 1152128"/>
              <a:gd name="T7" fmla="*/ 1333073 h 1333073"/>
              <a:gd name="T8" fmla="*/ 0 w 1152128"/>
              <a:gd name="T9" fmla="*/ 757009 h 1333073"/>
              <a:gd name="T10" fmla="*/ 464599 w 1152128"/>
              <a:gd name="T11" fmla="*/ 192182 h 1333073"/>
              <a:gd name="T12" fmla="*/ 576064 w 1152128"/>
              <a:gd name="T13" fmla="*/ 0 h 1333073"/>
            </a:gdLst>
            <a:ahLst/>
            <a:cxnLst>
              <a:cxn ang="0">
                <a:pos x="T0" y="T1"/>
              </a:cxn>
              <a:cxn ang="0">
                <a:pos x="T2" y="T3"/>
              </a:cxn>
              <a:cxn ang="0">
                <a:pos x="T4" y="T5"/>
              </a:cxn>
              <a:cxn ang="0">
                <a:pos x="T6" y="T7"/>
              </a:cxn>
              <a:cxn ang="0">
                <a:pos x="T8" y="T9"/>
              </a:cxn>
              <a:cxn ang="0">
                <a:pos x="T10" y="T11"/>
              </a:cxn>
              <a:cxn ang="0">
                <a:pos x="T12" y="T13"/>
              </a:cxn>
            </a:cxnLst>
            <a:rect l="0" t="0"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lnTo>
                  <a:pt x="576064" y="0"/>
                </a:lnTo>
                <a:close/>
              </a:path>
            </a:pathLst>
          </a:custGeom>
          <a:solidFill>
            <a:srgbClr val="00B0F0"/>
          </a:solidFill>
          <a:ln w="28575" cmpd="sng">
            <a:solidFill>
              <a:srgbClr val="F8F8F8"/>
            </a:solidFill>
            <a:round/>
            <a:headEnd/>
            <a:tailEnd/>
          </a:ln>
        </p:spPr>
        <p:txBody>
          <a:bodyPr wrap="none" lIns="68562" tIns="34281" rIns="68562" bIns="34281" anchor="ctr"/>
          <a:lstStyle/>
          <a:p>
            <a:endParaRPr lang="zh-CN" altLang="en-US" sz="1400"/>
          </a:p>
        </p:txBody>
      </p:sp>
      <p:sp>
        <p:nvSpPr>
          <p:cNvPr id="19" name="TextBox 5"/>
          <p:cNvSpPr txBox="1">
            <a:spLocks noChangeArrowheads="1"/>
          </p:cNvSpPr>
          <p:nvPr/>
        </p:nvSpPr>
        <p:spPr bwMode="auto">
          <a:xfrm>
            <a:off x="4762592" y="2150244"/>
            <a:ext cx="812879"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200" dirty="0">
                <a:solidFill>
                  <a:srgbClr val="FFFFFF"/>
                </a:solidFill>
                <a:latin typeface="微软雅黑" pitchFamily="34" charset="-122"/>
                <a:ea typeface="微软雅黑" pitchFamily="34" charset="-122"/>
              </a:rPr>
              <a:t>完成</a:t>
            </a:r>
            <a:r>
              <a:rPr lang="zh-CN" altLang="en-US" sz="1200" dirty="0" smtClean="0">
                <a:solidFill>
                  <a:srgbClr val="FFFFFF"/>
                </a:solidFill>
                <a:latin typeface="微软雅黑" pitchFamily="34" charset="-122"/>
                <a:ea typeface="微软雅黑" pitchFamily="34" charset="-122"/>
              </a:rPr>
              <a:t>项目三</a:t>
            </a:r>
            <a:endParaRPr lang="zh-CN" altLang="en-US" sz="1200" dirty="0">
              <a:solidFill>
                <a:srgbClr val="FFFFFF"/>
              </a:solidFill>
              <a:latin typeface="微软雅黑" pitchFamily="34" charset="-122"/>
              <a:ea typeface="微软雅黑" pitchFamily="34" charset="-122"/>
            </a:endParaRPr>
          </a:p>
        </p:txBody>
      </p:sp>
      <p:sp>
        <p:nvSpPr>
          <p:cNvPr id="20" name="等腰三角形 2"/>
          <p:cNvSpPr>
            <a:spLocks/>
          </p:cNvSpPr>
          <p:nvPr/>
        </p:nvSpPr>
        <p:spPr bwMode="auto">
          <a:xfrm rot="8763501">
            <a:off x="3685497" y="2489572"/>
            <a:ext cx="1341311" cy="1552575"/>
          </a:xfrm>
          <a:custGeom>
            <a:avLst/>
            <a:gdLst>
              <a:gd name="T0" fmla="*/ 576064 w 1152128"/>
              <a:gd name="T1" fmla="*/ 0 h 1333073"/>
              <a:gd name="T2" fmla="*/ 687529 w 1152128"/>
              <a:gd name="T3" fmla="*/ 192182 h 1333073"/>
              <a:gd name="T4" fmla="*/ 1152128 w 1152128"/>
              <a:gd name="T5" fmla="*/ 757009 h 1333073"/>
              <a:gd name="T6" fmla="*/ 576064 w 1152128"/>
              <a:gd name="T7" fmla="*/ 1333073 h 1333073"/>
              <a:gd name="T8" fmla="*/ 0 w 1152128"/>
              <a:gd name="T9" fmla="*/ 757009 h 1333073"/>
              <a:gd name="T10" fmla="*/ 464599 w 1152128"/>
              <a:gd name="T11" fmla="*/ 192182 h 1333073"/>
              <a:gd name="T12" fmla="*/ 576064 w 1152128"/>
              <a:gd name="T13" fmla="*/ 0 h 1333073"/>
            </a:gdLst>
            <a:ahLst/>
            <a:cxnLst>
              <a:cxn ang="0">
                <a:pos x="T0" y="T1"/>
              </a:cxn>
              <a:cxn ang="0">
                <a:pos x="T2" y="T3"/>
              </a:cxn>
              <a:cxn ang="0">
                <a:pos x="T4" y="T5"/>
              </a:cxn>
              <a:cxn ang="0">
                <a:pos x="T6" y="T7"/>
              </a:cxn>
              <a:cxn ang="0">
                <a:pos x="T8" y="T9"/>
              </a:cxn>
              <a:cxn ang="0">
                <a:pos x="T10" y="T11"/>
              </a:cxn>
              <a:cxn ang="0">
                <a:pos x="T12" y="T13"/>
              </a:cxn>
            </a:cxnLst>
            <a:rect l="0" t="0"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lnTo>
                  <a:pt x="576064" y="0"/>
                </a:lnTo>
                <a:close/>
              </a:path>
            </a:pathLst>
          </a:custGeom>
          <a:solidFill>
            <a:schemeClr val="bg1">
              <a:lumMod val="50000"/>
            </a:schemeClr>
          </a:solidFill>
          <a:ln w="28575" cmpd="sng">
            <a:solidFill>
              <a:srgbClr val="F8F8F8"/>
            </a:solidFill>
            <a:round/>
            <a:headEnd/>
            <a:tailEnd/>
          </a:ln>
        </p:spPr>
        <p:txBody>
          <a:bodyPr wrap="none" lIns="68562" tIns="34281" rIns="68562" bIns="34281" anchor="ctr"/>
          <a:lstStyle/>
          <a:p>
            <a:endParaRPr lang="zh-CN" altLang="en-US" sz="1400"/>
          </a:p>
        </p:txBody>
      </p:sp>
      <p:sp>
        <p:nvSpPr>
          <p:cNvPr id="21" name="TextBox 7"/>
          <p:cNvSpPr txBox="1">
            <a:spLocks noChangeArrowheads="1"/>
          </p:cNvSpPr>
          <p:nvPr/>
        </p:nvSpPr>
        <p:spPr bwMode="auto">
          <a:xfrm>
            <a:off x="3872352" y="3027735"/>
            <a:ext cx="812879" cy="465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200" dirty="0">
                <a:solidFill>
                  <a:srgbClr val="FFFFFF"/>
                </a:solidFill>
                <a:latin typeface="微软雅黑" pitchFamily="34" charset="-122"/>
                <a:ea typeface="微软雅黑" pitchFamily="34" charset="-122"/>
              </a:rPr>
              <a:t>完成</a:t>
            </a:r>
            <a:r>
              <a:rPr lang="zh-CN" altLang="en-US" sz="1200" dirty="0" smtClean="0">
                <a:solidFill>
                  <a:srgbClr val="FFFFFF"/>
                </a:solidFill>
                <a:latin typeface="微软雅黑" pitchFamily="34" charset="-122"/>
                <a:ea typeface="微软雅黑" pitchFamily="34" charset="-122"/>
              </a:rPr>
              <a:t>项目二</a:t>
            </a:r>
            <a:endParaRPr lang="zh-CN" altLang="en-US" sz="1200" dirty="0">
              <a:solidFill>
                <a:srgbClr val="FFFFFF"/>
              </a:solidFill>
              <a:latin typeface="微软雅黑" pitchFamily="34" charset="-122"/>
              <a:ea typeface="微软雅黑" pitchFamily="34" charset="-122"/>
            </a:endParaRPr>
          </a:p>
        </p:txBody>
      </p:sp>
      <p:sp>
        <p:nvSpPr>
          <p:cNvPr id="22" name="等腰三角形 2"/>
          <p:cNvSpPr>
            <a:spLocks/>
          </p:cNvSpPr>
          <p:nvPr/>
        </p:nvSpPr>
        <p:spPr bwMode="auto">
          <a:xfrm rot="16474574">
            <a:off x="3291887" y="1226027"/>
            <a:ext cx="1341834" cy="1551969"/>
          </a:xfrm>
          <a:custGeom>
            <a:avLst/>
            <a:gdLst>
              <a:gd name="T0" fmla="*/ 576064 w 1152128"/>
              <a:gd name="T1" fmla="*/ 0 h 1333073"/>
              <a:gd name="T2" fmla="*/ 687529 w 1152128"/>
              <a:gd name="T3" fmla="*/ 192182 h 1333073"/>
              <a:gd name="T4" fmla="*/ 1152128 w 1152128"/>
              <a:gd name="T5" fmla="*/ 757009 h 1333073"/>
              <a:gd name="T6" fmla="*/ 576064 w 1152128"/>
              <a:gd name="T7" fmla="*/ 1333073 h 1333073"/>
              <a:gd name="T8" fmla="*/ 0 w 1152128"/>
              <a:gd name="T9" fmla="*/ 757009 h 1333073"/>
              <a:gd name="T10" fmla="*/ 464599 w 1152128"/>
              <a:gd name="T11" fmla="*/ 192182 h 1333073"/>
              <a:gd name="T12" fmla="*/ 576064 w 1152128"/>
              <a:gd name="T13" fmla="*/ 0 h 1333073"/>
            </a:gdLst>
            <a:ahLst/>
            <a:cxnLst>
              <a:cxn ang="0">
                <a:pos x="T0" y="T1"/>
              </a:cxn>
              <a:cxn ang="0">
                <a:pos x="T2" y="T3"/>
              </a:cxn>
              <a:cxn ang="0">
                <a:pos x="T4" y="T5"/>
              </a:cxn>
              <a:cxn ang="0">
                <a:pos x="T6" y="T7"/>
              </a:cxn>
              <a:cxn ang="0">
                <a:pos x="T8" y="T9"/>
              </a:cxn>
              <a:cxn ang="0">
                <a:pos x="T10" y="T11"/>
              </a:cxn>
              <a:cxn ang="0">
                <a:pos x="T12" y="T13"/>
              </a:cxn>
            </a:cxnLst>
            <a:rect l="0" t="0"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lnTo>
                  <a:pt x="576064" y="0"/>
                </a:lnTo>
                <a:close/>
              </a:path>
            </a:pathLst>
          </a:custGeom>
          <a:solidFill>
            <a:srgbClr val="0070C0"/>
          </a:solidFill>
          <a:ln w="28575" cmpd="sng">
            <a:solidFill>
              <a:srgbClr val="F8F8F8"/>
            </a:solidFill>
            <a:round/>
            <a:headEnd/>
            <a:tailEnd/>
          </a:ln>
        </p:spPr>
        <p:txBody>
          <a:bodyPr wrap="none" lIns="68562" tIns="34281" rIns="68562" bIns="34281" anchor="ctr"/>
          <a:lstStyle/>
          <a:p>
            <a:endParaRPr lang="zh-CN" altLang="en-US" sz="1400"/>
          </a:p>
        </p:txBody>
      </p:sp>
      <p:sp>
        <p:nvSpPr>
          <p:cNvPr id="23" name="TextBox 9"/>
          <p:cNvSpPr txBox="1">
            <a:spLocks noChangeArrowheads="1"/>
          </p:cNvSpPr>
          <p:nvPr/>
        </p:nvSpPr>
        <p:spPr bwMode="auto">
          <a:xfrm>
            <a:off x="3667645" y="1740669"/>
            <a:ext cx="812879"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200" dirty="0" smtClean="0">
                <a:solidFill>
                  <a:srgbClr val="FFFFFF"/>
                </a:solidFill>
                <a:latin typeface="微软雅黑" pitchFamily="34" charset="-122"/>
                <a:ea typeface="微软雅黑" pitchFamily="34" charset="-122"/>
              </a:rPr>
              <a:t>完成项目一</a:t>
            </a:r>
            <a:endParaRPr lang="zh-CN" altLang="en-US" sz="1200" dirty="0">
              <a:solidFill>
                <a:srgbClr val="FFFFFF"/>
              </a:solidFill>
              <a:latin typeface="微软雅黑" pitchFamily="34" charset="-122"/>
              <a:ea typeface="微软雅黑" pitchFamily="34" charset="-122"/>
            </a:endParaRPr>
          </a:p>
        </p:txBody>
      </p:sp>
      <p:sp>
        <p:nvSpPr>
          <p:cNvPr id="24" name="TextBox 10"/>
          <p:cNvSpPr txBox="1">
            <a:spLocks noChangeArrowheads="1"/>
          </p:cNvSpPr>
          <p:nvPr/>
        </p:nvSpPr>
        <p:spPr bwMode="auto">
          <a:xfrm>
            <a:off x="1061194" y="1152501"/>
            <a:ext cx="1324685"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1400" b="1">
                <a:solidFill>
                  <a:srgbClr val="4D4D4D"/>
                </a:solidFill>
                <a:latin typeface="微软雅黑" pitchFamily="34" charset="-122"/>
                <a:ea typeface="微软雅黑" pitchFamily="34" charset="-122"/>
              </a:rPr>
              <a:t>■</a:t>
            </a:r>
            <a:r>
              <a:rPr lang="zh-CN" altLang="en-US" sz="1400" b="1">
                <a:solidFill>
                  <a:srgbClr val="4D4D4D"/>
                </a:solidFill>
                <a:latin typeface="微软雅黑" pitchFamily="34" charset="-122"/>
                <a:ea typeface="微软雅黑" pitchFamily="34" charset="-122"/>
              </a:rPr>
              <a:t>请输入您标题</a:t>
            </a:r>
          </a:p>
        </p:txBody>
      </p:sp>
      <p:sp>
        <p:nvSpPr>
          <p:cNvPr id="25" name="TextBox 11"/>
          <p:cNvSpPr txBox="1">
            <a:spLocks noChangeArrowheads="1"/>
          </p:cNvSpPr>
          <p:nvPr/>
        </p:nvSpPr>
        <p:spPr bwMode="auto">
          <a:xfrm>
            <a:off x="1061194" y="1383482"/>
            <a:ext cx="2074449" cy="71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050" b="0">
                <a:solidFill>
                  <a:srgbClr val="4D4D4D"/>
                </a:solidFill>
                <a:latin typeface="微软雅黑" pitchFamily="34" charset="-122"/>
                <a:ea typeface="微软雅黑" pitchFamily="34" charset="-122"/>
              </a:rPr>
              <a:t>这里可以输入可长可短的段落文字这里可以输入可长可短的段落文字这里可以输入可长可短的段落文字这里可以输入可长可</a:t>
            </a:r>
          </a:p>
        </p:txBody>
      </p:sp>
      <p:sp>
        <p:nvSpPr>
          <p:cNvPr id="26" name="TextBox 12"/>
          <p:cNvSpPr txBox="1">
            <a:spLocks noChangeArrowheads="1"/>
          </p:cNvSpPr>
          <p:nvPr/>
        </p:nvSpPr>
        <p:spPr bwMode="auto">
          <a:xfrm>
            <a:off x="6097952" y="915566"/>
            <a:ext cx="1324685"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1400" b="1" dirty="0">
                <a:solidFill>
                  <a:srgbClr val="4D4D4D"/>
                </a:solidFill>
                <a:latin typeface="微软雅黑" pitchFamily="34" charset="-122"/>
                <a:ea typeface="微软雅黑" pitchFamily="34" charset="-122"/>
              </a:rPr>
              <a:t>■</a:t>
            </a:r>
            <a:r>
              <a:rPr lang="zh-CN" altLang="en-US" sz="1400" b="1" dirty="0">
                <a:solidFill>
                  <a:srgbClr val="4D4D4D"/>
                </a:solidFill>
                <a:latin typeface="微软雅黑" pitchFamily="34" charset="-122"/>
                <a:ea typeface="微软雅黑" pitchFamily="34" charset="-122"/>
              </a:rPr>
              <a:t>请输入您标题</a:t>
            </a:r>
          </a:p>
        </p:txBody>
      </p:sp>
      <p:sp>
        <p:nvSpPr>
          <p:cNvPr id="27" name="TextBox 13"/>
          <p:cNvSpPr txBox="1">
            <a:spLocks noChangeArrowheads="1"/>
          </p:cNvSpPr>
          <p:nvPr/>
        </p:nvSpPr>
        <p:spPr bwMode="auto">
          <a:xfrm>
            <a:off x="6097951" y="2344316"/>
            <a:ext cx="2074449" cy="71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050" b="0" dirty="0">
                <a:solidFill>
                  <a:srgbClr val="4D4D4D"/>
                </a:solidFill>
                <a:latin typeface="微软雅黑" pitchFamily="34" charset="-122"/>
                <a:ea typeface="微软雅黑" pitchFamily="34" charset="-122"/>
              </a:rPr>
              <a:t>这里可以输入可长可短的段落文字这里可以输入可长可短的段落文字这里可以输入可长可短的段落文字这里可以输入可长可</a:t>
            </a:r>
          </a:p>
        </p:txBody>
      </p:sp>
      <p:sp>
        <p:nvSpPr>
          <p:cNvPr id="28" name="TextBox 14"/>
          <p:cNvSpPr txBox="1">
            <a:spLocks noChangeArrowheads="1"/>
          </p:cNvSpPr>
          <p:nvPr/>
        </p:nvSpPr>
        <p:spPr bwMode="auto">
          <a:xfrm>
            <a:off x="1949054" y="3909989"/>
            <a:ext cx="1324685" cy="28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1400" b="1">
                <a:solidFill>
                  <a:srgbClr val="4D4D4D"/>
                </a:solidFill>
                <a:latin typeface="微软雅黑" pitchFamily="34" charset="-122"/>
                <a:ea typeface="微软雅黑" pitchFamily="34" charset="-122"/>
              </a:rPr>
              <a:t>■</a:t>
            </a:r>
            <a:r>
              <a:rPr lang="zh-CN" altLang="en-US" sz="1400" b="1">
                <a:solidFill>
                  <a:srgbClr val="4D4D4D"/>
                </a:solidFill>
                <a:latin typeface="微软雅黑" pitchFamily="34" charset="-122"/>
                <a:ea typeface="微软雅黑" pitchFamily="34" charset="-122"/>
              </a:rPr>
              <a:t>请输入您标题</a:t>
            </a:r>
          </a:p>
        </p:txBody>
      </p:sp>
      <p:sp>
        <p:nvSpPr>
          <p:cNvPr id="29" name="TextBox 15"/>
          <p:cNvSpPr txBox="1">
            <a:spLocks noChangeArrowheads="1"/>
          </p:cNvSpPr>
          <p:nvPr/>
        </p:nvSpPr>
        <p:spPr bwMode="auto">
          <a:xfrm>
            <a:off x="1949054" y="4142160"/>
            <a:ext cx="3320547" cy="553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050" b="0">
                <a:solidFill>
                  <a:srgbClr val="4D4D4D"/>
                </a:solidFill>
                <a:latin typeface="微软雅黑" pitchFamily="34" charset="-122"/>
                <a:ea typeface="微软雅黑" pitchFamily="34" charset="-122"/>
              </a:rPr>
              <a:t>这里可以输入可长可短的段落文字这里可以输入可长可短的段落文字这里可以输入可长可短的段落文字这里可以输入可长可</a:t>
            </a:r>
          </a:p>
        </p:txBody>
      </p:sp>
      <p:sp>
        <p:nvSpPr>
          <p:cNvPr id="30" name="矩形 16"/>
          <p:cNvSpPr>
            <a:spLocks noChangeArrowheads="1"/>
          </p:cNvSpPr>
          <p:nvPr/>
        </p:nvSpPr>
        <p:spPr bwMode="auto">
          <a:xfrm>
            <a:off x="6178883" y="1232272"/>
            <a:ext cx="1844748" cy="1128713"/>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solidFill>
                <a:srgbClr val="C4261D"/>
              </a:solidFill>
            </a:endParaRPr>
          </a:p>
        </p:txBody>
      </p:sp>
      <p:sp>
        <p:nvSpPr>
          <p:cNvPr id="31" name="矩形 17"/>
          <p:cNvSpPr>
            <a:spLocks noChangeArrowheads="1"/>
          </p:cNvSpPr>
          <p:nvPr/>
        </p:nvSpPr>
        <p:spPr bwMode="auto">
          <a:xfrm>
            <a:off x="1145695" y="2370510"/>
            <a:ext cx="1845939" cy="1122760"/>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solidFill>
                <a:srgbClr val="C4261D"/>
              </a:solidFill>
            </a:endParaRPr>
          </a:p>
        </p:txBody>
      </p:sp>
      <p:sp>
        <p:nvSpPr>
          <p:cNvPr id="32" name="矩形 18"/>
          <p:cNvSpPr>
            <a:spLocks noChangeArrowheads="1"/>
          </p:cNvSpPr>
          <p:nvPr/>
        </p:nvSpPr>
        <p:spPr bwMode="auto">
          <a:xfrm>
            <a:off x="5345771" y="3906416"/>
            <a:ext cx="1879262" cy="950119"/>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1400">
              <a:solidFill>
                <a:srgbClr val="C4261D"/>
              </a:solidFill>
            </a:endParaRPr>
          </a:p>
        </p:txBody>
      </p:sp>
    </p:spTree>
    <p:extLst>
      <p:ext uri="{BB962C8B-B14F-4D97-AF65-F5344CB8AC3E}">
        <p14:creationId xmlns:p14="http://schemas.microsoft.com/office/powerpoint/2010/main" val="3665290439"/>
      </p:ext>
    </p:extLst>
  </p:cSld>
  <p:clrMapOvr>
    <a:masterClrMapping/>
  </p:clrMapOvr>
  <mc:AlternateContent xmlns:mc="http://schemas.openxmlformats.org/markup-compatibility/2006" xmlns:p14="http://schemas.microsoft.com/office/powerpoint/2010/main">
    <mc:Choice Requires="p14">
      <p:transition spd="slow" p14:dur="110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left)">
                                      <p:cBhvr>
                                        <p:cTn id="7" dur="500"/>
                                        <p:tgtEl>
                                          <p:spTgt spid="71"/>
                                        </p:tgtEl>
                                      </p:cBhvr>
                                    </p:animEffect>
                                  </p:childTnLst>
                                </p:cTn>
                              </p:par>
                            </p:childTnLst>
                          </p:cTn>
                        </p:par>
                        <p:par>
                          <p:cTn id="8" fill="hold">
                            <p:stCondLst>
                              <p:cond delay="500"/>
                            </p:stCondLst>
                            <p:childTnLst>
                              <p:par>
                                <p:cTn id="9" presetID="2" presetClass="entr" presetSubtype="12"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0-#ppt_w/2"/>
                                          </p:val>
                                        </p:tav>
                                        <p:tav tm="100000">
                                          <p:val>
                                            <p:strVal val="#ppt_x"/>
                                          </p:val>
                                        </p:tav>
                                      </p:tavLst>
                                    </p:anim>
                                    <p:anim calcmode="lin" valueType="num">
                                      <p:cBhvr additive="base">
                                        <p:cTn id="12" dur="500" fill="hold"/>
                                        <p:tgtEl>
                                          <p:spTgt spid="18"/>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31" presetClass="entr" presetSubtype="0"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p:cTn id="16" dur="300" fill="hold"/>
                                        <p:tgtEl>
                                          <p:spTgt spid="19"/>
                                        </p:tgtEl>
                                        <p:attrNameLst>
                                          <p:attrName>ppt_w</p:attrName>
                                        </p:attrNameLst>
                                      </p:cBhvr>
                                      <p:tavLst>
                                        <p:tav tm="0">
                                          <p:val>
                                            <p:fltVal val="0"/>
                                          </p:val>
                                        </p:tav>
                                        <p:tav tm="100000">
                                          <p:val>
                                            <p:strVal val="#ppt_w"/>
                                          </p:val>
                                        </p:tav>
                                      </p:tavLst>
                                    </p:anim>
                                    <p:anim calcmode="lin" valueType="num">
                                      <p:cBhvr>
                                        <p:cTn id="17" dur="300" fill="hold"/>
                                        <p:tgtEl>
                                          <p:spTgt spid="19"/>
                                        </p:tgtEl>
                                        <p:attrNameLst>
                                          <p:attrName>ppt_h</p:attrName>
                                        </p:attrNameLst>
                                      </p:cBhvr>
                                      <p:tavLst>
                                        <p:tav tm="0">
                                          <p:val>
                                            <p:fltVal val="0"/>
                                          </p:val>
                                        </p:tav>
                                        <p:tav tm="100000">
                                          <p:val>
                                            <p:strVal val="#ppt_h"/>
                                          </p:val>
                                        </p:tav>
                                      </p:tavLst>
                                    </p:anim>
                                    <p:anim calcmode="lin" valueType="num">
                                      <p:cBhvr>
                                        <p:cTn id="18" dur="300" fill="hold"/>
                                        <p:tgtEl>
                                          <p:spTgt spid="19"/>
                                        </p:tgtEl>
                                        <p:attrNameLst>
                                          <p:attrName>style.rotation</p:attrName>
                                        </p:attrNameLst>
                                      </p:cBhvr>
                                      <p:tavLst>
                                        <p:tav tm="0">
                                          <p:val>
                                            <p:fltVal val="90"/>
                                          </p:val>
                                        </p:tav>
                                        <p:tav tm="100000">
                                          <p:val>
                                            <p:fltVal val="0"/>
                                          </p:val>
                                        </p:tav>
                                      </p:tavLst>
                                    </p:anim>
                                    <p:animEffect transition="in" filter="fade">
                                      <p:cBhvr>
                                        <p:cTn id="19" dur="300"/>
                                        <p:tgtEl>
                                          <p:spTgt spid="19"/>
                                        </p:tgtEl>
                                      </p:cBhvr>
                                    </p:animEffect>
                                  </p:childTnLst>
                                </p:cTn>
                              </p:par>
                            </p:childTnLst>
                          </p:cTn>
                        </p:par>
                        <p:par>
                          <p:cTn id="20" fill="hold">
                            <p:stCondLst>
                              <p:cond delay="1300"/>
                            </p:stCondLst>
                            <p:childTnLst>
                              <p:par>
                                <p:cTn id="21" presetID="22" presetClass="entr" presetSubtype="8" fill="hold" grpId="0"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wipe(left)">
                                      <p:cBhvr>
                                        <p:cTn id="23" dur="500"/>
                                        <p:tgtEl>
                                          <p:spTgt spid="26"/>
                                        </p:tgtEl>
                                      </p:cBhvr>
                                    </p:animEffect>
                                  </p:childTnLst>
                                </p:cTn>
                              </p:par>
                            </p:childTnLst>
                          </p:cTn>
                        </p:par>
                        <p:par>
                          <p:cTn id="24" fill="hold">
                            <p:stCondLst>
                              <p:cond delay="1800"/>
                            </p:stCondLst>
                            <p:childTnLst>
                              <p:par>
                                <p:cTn id="25" presetID="14" presetClass="entr" presetSubtype="10" fill="hold" grpId="0" nodeType="after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randombar(horizontal)">
                                      <p:cBhvr>
                                        <p:cTn id="27" dur="500"/>
                                        <p:tgtEl>
                                          <p:spTgt spid="30"/>
                                        </p:tgtEl>
                                      </p:cBhvr>
                                    </p:animEffect>
                                  </p:childTnLst>
                                </p:cTn>
                              </p:par>
                            </p:childTnLst>
                          </p:cTn>
                        </p:par>
                        <p:par>
                          <p:cTn id="28" fill="hold">
                            <p:stCondLst>
                              <p:cond delay="2300"/>
                            </p:stCondLst>
                            <p:childTnLst>
                              <p:par>
                                <p:cTn id="29" presetID="22" presetClass="entr" presetSubtype="1"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wipe(up)">
                                      <p:cBhvr>
                                        <p:cTn id="31" dur="500"/>
                                        <p:tgtEl>
                                          <p:spTgt spid="27"/>
                                        </p:tgtEl>
                                      </p:cBhvr>
                                    </p:animEffect>
                                  </p:childTnLst>
                                </p:cTn>
                              </p:par>
                            </p:childTnLst>
                          </p:cTn>
                        </p:par>
                        <p:par>
                          <p:cTn id="32" fill="hold">
                            <p:stCondLst>
                              <p:cond delay="2800"/>
                            </p:stCondLst>
                            <p:childTnLst>
                              <p:par>
                                <p:cTn id="33" presetID="2" presetClass="entr" presetSubtype="9" fill="hold" grpId="0" nodeType="after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additive="base">
                                        <p:cTn id="35" dur="500" fill="hold"/>
                                        <p:tgtEl>
                                          <p:spTgt spid="20"/>
                                        </p:tgtEl>
                                        <p:attrNameLst>
                                          <p:attrName>ppt_x</p:attrName>
                                        </p:attrNameLst>
                                      </p:cBhvr>
                                      <p:tavLst>
                                        <p:tav tm="0">
                                          <p:val>
                                            <p:strVal val="0-#ppt_w/2"/>
                                          </p:val>
                                        </p:tav>
                                        <p:tav tm="100000">
                                          <p:val>
                                            <p:strVal val="#ppt_x"/>
                                          </p:val>
                                        </p:tav>
                                      </p:tavLst>
                                    </p:anim>
                                    <p:anim calcmode="lin" valueType="num">
                                      <p:cBhvr additive="base">
                                        <p:cTn id="36" dur="500" fill="hold"/>
                                        <p:tgtEl>
                                          <p:spTgt spid="20"/>
                                        </p:tgtEl>
                                        <p:attrNameLst>
                                          <p:attrName>ppt_y</p:attrName>
                                        </p:attrNameLst>
                                      </p:cBhvr>
                                      <p:tavLst>
                                        <p:tav tm="0">
                                          <p:val>
                                            <p:strVal val="0-#ppt_h/2"/>
                                          </p:val>
                                        </p:tav>
                                        <p:tav tm="100000">
                                          <p:val>
                                            <p:strVal val="#ppt_y"/>
                                          </p:val>
                                        </p:tav>
                                      </p:tavLst>
                                    </p:anim>
                                  </p:childTnLst>
                                </p:cTn>
                              </p:par>
                            </p:childTnLst>
                          </p:cTn>
                        </p:par>
                        <p:par>
                          <p:cTn id="37" fill="hold">
                            <p:stCondLst>
                              <p:cond delay="3300"/>
                            </p:stCondLst>
                            <p:childTnLst>
                              <p:par>
                                <p:cTn id="38" presetID="31" presetClass="entr" presetSubtype="0" fill="hold" grpId="0" nodeType="afterEffect">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cBhvr>
                                        <p:cTn id="40" dur="300" fill="hold"/>
                                        <p:tgtEl>
                                          <p:spTgt spid="21"/>
                                        </p:tgtEl>
                                        <p:attrNameLst>
                                          <p:attrName>ppt_w</p:attrName>
                                        </p:attrNameLst>
                                      </p:cBhvr>
                                      <p:tavLst>
                                        <p:tav tm="0">
                                          <p:val>
                                            <p:fltVal val="0"/>
                                          </p:val>
                                        </p:tav>
                                        <p:tav tm="100000">
                                          <p:val>
                                            <p:strVal val="#ppt_w"/>
                                          </p:val>
                                        </p:tav>
                                      </p:tavLst>
                                    </p:anim>
                                    <p:anim calcmode="lin" valueType="num">
                                      <p:cBhvr>
                                        <p:cTn id="41" dur="300" fill="hold"/>
                                        <p:tgtEl>
                                          <p:spTgt spid="21"/>
                                        </p:tgtEl>
                                        <p:attrNameLst>
                                          <p:attrName>ppt_h</p:attrName>
                                        </p:attrNameLst>
                                      </p:cBhvr>
                                      <p:tavLst>
                                        <p:tav tm="0">
                                          <p:val>
                                            <p:fltVal val="0"/>
                                          </p:val>
                                        </p:tav>
                                        <p:tav tm="100000">
                                          <p:val>
                                            <p:strVal val="#ppt_h"/>
                                          </p:val>
                                        </p:tav>
                                      </p:tavLst>
                                    </p:anim>
                                    <p:anim calcmode="lin" valueType="num">
                                      <p:cBhvr>
                                        <p:cTn id="42" dur="300" fill="hold"/>
                                        <p:tgtEl>
                                          <p:spTgt spid="21"/>
                                        </p:tgtEl>
                                        <p:attrNameLst>
                                          <p:attrName>style.rotation</p:attrName>
                                        </p:attrNameLst>
                                      </p:cBhvr>
                                      <p:tavLst>
                                        <p:tav tm="0">
                                          <p:val>
                                            <p:fltVal val="90"/>
                                          </p:val>
                                        </p:tav>
                                        <p:tav tm="100000">
                                          <p:val>
                                            <p:fltVal val="0"/>
                                          </p:val>
                                        </p:tav>
                                      </p:tavLst>
                                    </p:anim>
                                    <p:animEffect transition="in" filter="fade">
                                      <p:cBhvr>
                                        <p:cTn id="43" dur="300"/>
                                        <p:tgtEl>
                                          <p:spTgt spid="21"/>
                                        </p:tgtEl>
                                      </p:cBhvr>
                                    </p:animEffect>
                                  </p:childTnLst>
                                </p:cTn>
                              </p:par>
                            </p:childTnLst>
                          </p:cTn>
                        </p:par>
                        <p:par>
                          <p:cTn id="44" fill="hold">
                            <p:stCondLst>
                              <p:cond delay="3600"/>
                            </p:stCondLst>
                            <p:childTnLst>
                              <p:par>
                                <p:cTn id="45" presetID="22" presetClass="entr" presetSubtype="8" fill="hold" grpId="0"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wipe(left)">
                                      <p:cBhvr>
                                        <p:cTn id="47" dur="500"/>
                                        <p:tgtEl>
                                          <p:spTgt spid="28"/>
                                        </p:tgtEl>
                                      </p:cBhvr>
                                    </p:animEffect>
                                  </p:childTnLst>
                                </p:cTn>
                              </p:par>
                            </p:childTnLst>
                          </p:cTn>
                        </p:par>
                        <p:par>
                          <p:cTn id="48" fill="hold">
                            <p:stCondLst>
                              <p:cond delay="4100"/>
                            </p:stCondLst>
                            <p:childTnLst>
                              <p:par>
                                <p:cTn id="49" presetID="22" presetClass="entr" presetSubtype="1" fill="hold" grpId="0" nodeType="after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wipe(up)">
                                      <p:cBhvr>
                                        <p:cTn id="51" dur="500"/>
                                        <p:tgtEl>
                                          <p:spTgt spid="29"/>
                                        </p:tgtEl>
                                      </p:cBhvr>
                                    </p:animEffect>
                                  </p:childTnLst>
                                </p:cTn>
                              </p:par>
                            </p:childTnLst>
                          </p:cTn>
                        </p:par>
                        <p:par>
                          <p:cTn id="52" fill="hold">
                            <p:stCondLst>
                              <p:cond delay="4600"/>
                            </p:stCondLst>
                            <p:childTnLst>
                              <p:par>
                                <p:cTn id="53" presetID="14" presetClass="entr" presetSubtype="10" fill="hold" grpId="0" nodeType="afterEffect">
                                  <p:stCondLst>
                                    <p:cond delay="0"/>
                                  </p:stCondLst>
                                  <p:childTnLst>
                                    <p:set>
                                      <p:cBhvr>
                                        <p:cTn id="54" dur="1" fill="hold">
                                          <p:stCondLst>
                                            <p:cond delay="0"/>
                                          </p:stCondLst>
                                        </p:cTn>
                                        <p:tgtEl>
                                          <p:spTgt spid="32"/>
                                        </p:tgtEl>
                                        <p:attrNameLst>
                                          <p:attrName>style.visibility</p:attrName>
                                        </p:attrNameLst>
                                      </p:cBhvr>
                                      <p:to>
                                        <p:strVal val="visible"/>
                                      </p:to>
                                    </p:set>
                                    <p:animEffect transition="in" filter="randombar(horizontal)">
                                      <p:cBhvr>
                                        <p:cTn id="55" dur="500"/>
                                        <p:tgtEl>
                                          <p:spTgt spid="32"/>
                                        </p:tgtEl>
                                      </p:cBhvr>
                                    </p:animEffect>
                                  </p:childTnLst>
                                </p:cTn>
                              </p:par>
                            </p:childTnLst>
                          </p:cTn>
                        </p:par>
                        <p:par>
                          <p:cTn id="56" fill="hold">
                            <p:stCondLst>
                              <p:cond delay="5100"/>
                            </p:stCondLst>
                            <p:childTnLst>
                              <p:par>
                                <p:cTn id="57" presetID="2" presetClass="entr" presetSubtype="2" fill="hold" grpId="0" nodeType="afterEffect">
                                  <p:stCondLst>
                                    <p:cond delay="0"/>
                                  </p:stCondLst>
                                  <p:childTnLst>
                                    <p:set>
                                      <p:cBhvr>
                                        <p:cTn id="58" dur="1" fill="hold">
                                          <p:stCondLst>
                                            <p:cond delay="0"/>
                                          </p:stCondLst>
                                        </p:cTn>
                                        <p:tgtEl>
                                          <p:spTgt spid="22"/>
                                        </p:tgtEl>
                                        <p:attrNameLst>
                                          <p:attrName>style.visibility</p:attrName>
                                        </p:attrNameLst>
                                      </p:cBhvr>
                                      <p:to>
                                        <p:strVal val="visible"/>
                                      </p:to>
                                    </p:set>
                                    <p:anim calcmode="lin" valueType="num">
                                      <p:cBhvr additive="base">
                                        <p:cTn id="59" dur="500" fill="hold"/>
                                        <p:tgtEl>
                                          <p:spTgt spid="22"/>
                                        </p:tgtEl>
                                        <p:attrNameLst>
                                          <p:attrName>ppt_x</p:attrName>
                                        </p:attrNameLst>
                                      </p:cBhvr>
                                      <p:tavLst>
                                        <p:tav tm="0">
                                          <p:val>
                                            <p:strVal val="1+#ppt_w/2"/>
                                          </p:val>
                                        </p:tav>
                                        <p:tav tm="100000">
                                          <p:val>
                                            <p:strVal val="#ppt_x"/>
                                          </p:val>
                                        </p:tav>
                                      </p:tavLst>
                                    </p:anim>
                                    <p:anim calcmode="lin" valueType="num">
                                      <p:cBhvr additive="base">
                                        <p:cTn id="60" dur="500" fill="hold"/>
                                        <p:tgtEl>
                                          <p:spTgt spid="22"/>
                                        </p:tgtEl>
                                        <p:attrNameLst>
                                          <p:attrName>ppt_y</p:attrName>
                                        </p:attrNameLst>
                                      </p:cBhvr>
                                      <p:tavLst>
                                        <p:tav tm="0">
                                          <p:val>
                                            <p:strVal val="#ppt_y"/>
                                          </p:val>
                                        </p:tav>
                                        <p:tav tm="100000">
                                          <p:val>
                                            <p:strVal val="#ppt_y"/>
                                          </p:val>
                                        </p:tav>
                                      </p:tavLst>
                                    </p:anim>
                                  </p:childTnLst>
                                </p:cTn>
                              </p:par>
                            </p:childTnLst>
                          </p:cTn>
                        </p:par>
                        <p:par>
                          <p:cTn id="61" fill="hold">
                            <p:stCondLst>
                              <p:cond delay="5600"/>
                            </p:stCondLst>
                            <p:childTnLst>
                              <p:par>
                                <p:cTn id="62" presetID="31" presetClass="entr" presetSubtype="0" fill="hold" grpId="0" nodeType="afterEffect">
                                  <p:stCondLst>
                                    <p:cond delay="0"/>
                                  </p:stCondLst>
                                  <p:childTnLst>
                                    <p:set>
                                      <p:cBhvr>
                                        <p:cTn id="63" dur="1" fill="hold">
                                          <p:stCondLst>
                                            <p:cond delay="0"/>
                                          </p:stCondLst>
                                        </p:cTn>
                                        <p:tgtEl>
                                          <p:spTgt spid="23"/>
                                        </p:tgtEl>
                                        <p:attrNameLst>
                                          <p:attrName>style.visibility</p:attrName>
                                        </p:attrNameLst>
                                      </p:cBhvr>
                                      <p:to>
                                        <p:strVal val="visible"/>
                                      </p:to>
                                    </p:set>
                                    <p:anim calcmode="lin" valueType="num">
                                      <p:cBhvr>
                                        <p:cTn id="64" dur="300" fill="hold"/>
                                        <p:tgtEl>
                                          <p:spTgt spid="23"/>
                                        </p:tgtEl>
                                        <p:attrNameLst>
                                          <p:attrName>ppt_w</p:attrName>
                                        </p:attrNameLst>
                                      </p:cBhvr>
                                      <p:tavLst>
                                        <p:tav tm="0">
                                          <p:val>
                                            <p:fltVal val="0"/>
                                          </p:val>
                                        </p:tav>
                                        <p:tav tm="100000">
                                          <p:val>
                                            <p:strVal val="#ppt_w"/>
                                          </p:val>
                                        </p:tav>
                                      </p:tavLst>
                                    </p:anim>
                                    <p:anim calcmode="lin" valueType="num">
                                      <p:cBhvr>
                                        <p:cTn id="65" dur="300" fill="hold"/>
                                        <p:tgtEl>
                                          <p:spTgt spid="23"/>
                                        </p:tgtEl>
                                        <p:attrNameLst>
                                          <p:attrName>ppt_h</p:attrName>
                                        </p:attrNameLst>
                                      </p:cBhvr>
                                      <p:tavLst>
                                        <p:tav tm="0">
                                          <p:val>
                                            <p:fltVal val="0"/>
                                          </p:val>
                                        </p:tav>
                                        <p:tav tm="100000">
                                          <p:val>
                                            <p:strVal val="#ppt_h"/>
                                          </p:val>
                                        </p:tav>
                                      </p:tavLst>
                                    </p:anim>
                                    <p:anim calcmode="lin" valueType="num">
                                      <p:cBhvr>
                                        <p:cTn id="66" dur="300" fill="hold"/>
                                        <p:tgtEl>
                                          <p:spTgt spid="23"/>
                                        </p:tgtEl>
                                        <p:attrNameLst>
                                          <p:attrName>style.rotation</p:attrName>
                                        </p:attrNameLst>
                                      </p:cBhvr>
                                      <p:tavLst>
                                        <p:tav tm="0">
                                          <p:val>
                                            <p:fltVal val="90"/>
                                          </p:val>
                                        </p:tav>
                                        <p:tav tm="100000">
                                          <p:val>
                                            <p:fltVal val="0"/>
                                          </p:val>
                                        </p:tav>
                                      </p:tavLst>
                                    </p:anim>
                                    <p:animEffect transition="in" filter="fade">
                                      <p:cBhvr>
                                        <p:cTn id="67" dur="300"/>
                                        <p:tgtEl>
                                          <p:spTgt spid="23"/>
                                        </p:tgtEl>
                                      </p:cBhvr>
                                    </p:animEffect>
                                  </p:childTnLst>
                                </p:cTn>
                              </p:par>
                            </p:childTnLst>
                          </p:cTn>
                        </p:par>
                        <p:par>
                          <p:cTn id="68" fill="hold">
                            <p:stCondLst>
                              <p:cond delay="5900"/>
                            </p:stCondLst>
                            <p:childTnLst>
                              <p:par>
                                <p:cTn id="69" presetID="22" presetClass="entr" presetSubtype="8" fill="hold" grpId="0" nodeType="afterEffect">
                                  <p:stCondLst>
                                    <p:cond delay="0"/>
                                  </p:stCondLst>
                                  <p:childTnLst>
                                    <p:set>
                                      <p:cBhvr>
                                        <p:cTn id="70" dur="1" fill="hold">
                                          <p:stCondLst>
                                            <p:cond delay="0"/>
                                          </p:stCondLst>
                                        </p:cTn>
                                        <p:tgtEl>
                                          <p:spTgt spid="24"/>
                                        </p:tgtEl>
                                        <p:attrNameLst>
                                          <p:attrName>style.visibility</p:attrName>
                                        </p:attrNameLst>
                                      </p:cBhvr>
                                      <p:to>
                                        <p:strVal val="visible"/>
                                      </p:to>
                                    </p:set>
                                    <p:animEffect transition="in" filter="wipe(left)">
                                      <p:cBhvr>
                                        <p:cTn id="71" dur="500"/>
                                        <p:tgtEl>
                                          <p:spTgt spid="24"/>
                                        </p:tgtEl>
                                      </p:cBhvr>
                                    </p:animEffect>
                                  </p:childTnLst>
                                </p:cTn>
                              </p:par>
                            </p:childTnLst>
                          </p:cTn>
                        </p:par>
                        <p:par>
                          <p:cTn id="72" fill="hold">
                            <p:stCondLst>
                              <p:cond delay="6400"/>
                            </p:stCondLst>
                            <p:childTnLst>
                              <p:par>
                                <p:cTn id="73" presetID="22" presetClass="entr" presetSubtype="1" fill="hold" grpId="0" nodeType="afterEffect">
                                  <p:stCondLst>
                                    <p:cond delay="0"/>
                                  </p:stCondLst>
                                  <p:childTnLst>
                                    <p:set>
                                      <p:cBhvr>
                                        <p:cTn id="74" dur="1" fill="hold">
                                          <p:stCondLst>
                                            <p:cond delay="0"/>
                                          </p:stCondLst>
                                        </p:cTn>
                                        <p:tgtEl>
                                          <p:spTgt spid="25"/>
                                        </p:tgtEl>
                                        <p:attrNameLst>
                                          <p:attrName>style.visibility</p:attrName>
                                        </p:attrNameLst>
                                      </p:cBhvr>
                                      <p:to>
                                        <p:strVal val="visible"/>
                                      </p:to>
                                    </p:set>
                                    <p:animEffect transition="in" filter="wipe(up)">
                                      <p:cBhvr>
                                        <p:cTn id="75" dur="500"/>
                                        <p:tgtEl>
                                          <p:spTgt spid="25"/>
                                        </p:tgtEl>
                                      </p:cBhvr>
                                    </p:animEffect>
                                  </p:childTnLst>
                                </p:cTn>
                              </p:par>
                            </p:childTnLst>
                          </p:cTn>
                        </p:par>
                        <p:par>
                          <p:cTn id="76" fill="hold">
                            <p:stCondLst>
                              <p:cond delay="6900"/>
                            </p:stCondLst>
                            <p:childTnLst>
                              <p:par>
                                <p:cTn id="77" presetID="14" presetClass="entr" presetSubtype="10" fill="hold" grpId="0" nodeType="afterEffect">
                                  <p:stCondLst>
                                    <p:cond delay="0"/>
                                  </p:stCondLst>
                                  <p:childTnLst>
                                    <p:set>
                                      <p:cBhvr>
                                        <p:cTn id="78" dur="1" fill="hold">
                                          <p:stCondLst>
                                            <p:cond delay="0"/>
                                          </p:stCondLst>
                                        </p:cTn>
                                        <p:tgtEl>
                                          <p:spTgt spid="31"/>
                                        </p:tgtEl>
                                        <p:attrNameLst>
                                          <p:attrName>style.visibility</p:attrName>
                                        </p:attrNameLst>
                                      </p:cBhvr>
                                      <p:to>
                                        <p:strVal val="visible"/>
                                      </p:to>
                                    </p:set>
                                    <p:animEffect transition="in" filter="randombar(horizontal)">
                                      <p:cBhvr>
                                        <p:cTn id="7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18" grpId="0" animBg="1"/>
      <p:bldP spid="19" grpId="0" autoUpdateAnimBg="0"/>
      <p:bldP spid="20" grpId="0" animBg="1"/>
      <p:bldP spid="21" grpId="0" autoUpdateAnimBg="0"/>
      <p:bldP spid="22" grpId="0" animBg="1"/>
      <p:bldP spid="23" grpId="0" autoUpdateAnimBg="0"/>
      <p:bldP spid="24" grpId="0" autoUpdateAnimBg="0"/>
      <p:bldP spid="25" grpId="0" autoUpdateAnimBg="0"/>
      <p:bldP spid="26" grpId="0" autoUpdateAnimBg="0"/>
      <p:bldP spid="27" grpId="0" autoUpdateAnimBg="0"/>
      <p:bldP spid="28" grpId="0" autoUpdateAnimBg="0"/>
      <p:bldP spid="29" grpId="0" autoUpdateAnimBg="0"/>
      <p:bldP spid="30" grpId="0" animBg="1" autoUpdateAnimBg="0"/>
      <p:bldP spid="31" grpId="0" animBg="1" autoUpdateAnimBg="0"/>
      <p:bldP spid="32" grpId="0" animBg="1"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成功项目展示</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50" name="Freeform 19"/>
          <p:cNvSpPr>
            <a:spLocks/>
          </p:cNvSpPr>
          <p:nvPr/>
        </p:nvSpPr>
        <p:spPr bwMode="auto">
          <a:xfrm>
            <a:off x="2895290" y="3910876"/>
            <a:ext cx="1924867" cy="1233146"/>
          </a:xfrm>
          <a:custGeom>
            <a:avLst/>
            <a:gdLst>
              <a:gd name="T0" fmla="*/ 476 w 542"/>
              <a:gd name="T1" fmla="*/ 410 h 410"/>
              <a:gd name="T2" fmla="*/ 476 w 542"/>
              <a:gd name="T3" fmla="*/ 121 h 410"/>
              <a:gd name="T4" fmla="*/ 422 w 542"/>
              <a:gd name="T5" fmla="*/ 67 h 410"/>
              <a:gd name="T6" fmla="*/ 0 w 542"/>
              <a:gd name="T7" fmla="*/ 67 h 410"/>
              <a:gd name="T8" fmla="*/ 0 w 542"/>
              <a:gd name="T9" fmla="*/ 0 h 410"/>
              <a:gd name="T10" fmla="*/ 422 w 542"/>
              <a:gd name="T11" fmla="*/ 0 h 410"/>
              <a:gd name="T12" fmla="*/ 542 w 542"/>
              <a:gd name="T13" fmla="*/ 121 h 410"/>
              <a:gd name="T14" fmla="*/ 542 w 542"/>
              <a:gd name="T15" fmla="*/ 410 h 4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2" h="410">
                <a:moveTo>
                  <a:pt x="476" y="410"/>
                </a:moveTo>
                <a:cubicBezTo>
                  <a:pt x="476" y="121"/>
                  <a:pt x="476" y="121"/>
                  <a:pt x="476" y="121"/>
                </a:cubicBezTo>
                <a:cubicBezTo>
                  <a:pt x="476" y="91"/>
                  <a:pt x="451" y="67"/>
                  <a:pt x="422" y="67"/>
                </a:cubicBezTo>
                <a:cubicBezTo>
                  <a:pt x="0" y="67"/>
                  <a:pt x="0" y="67"/>
                  <a:pt x="0" y="67"/>
                </a:cubicBezTo>
                <a:cubicBezTo>
                  <a:pt x="0" y="0"/>
                  <a:pt x="0" y="0"/>
                  <a:pt x="0" y="0"/>
                </a:cubicBezTo>
                <a:cubicBezTo>
                  <a:pt x="422" y="0"/>
                  <a:pt x="422" y="0"/>
                  <a:pt x="422" y="0"/>
                </a:cubicBezTo>
                <a:cubicBezTo>
                  <a:pt x="488" y="0"/>
                  <a:pt x="542" y="54"/>
                  <a:pt x="542" y="121"/>
                </a:cubicBezTo>
                <a:cubicBezTo>
                  <a:pt x="542" y="410"/>
                  <a:pt x="542" y="410"/>
                  <a:pt x="542" y="410"/>
                </a:cubicBezTo>
              </a:path>
            </a:pathLst>
          </a:custGeom>
          <a:solidFill>
            <a:srgbClr val="0070C0"/>
          </a:solidFill>
          <a:ln>
            <a:noFill/>
          </a:ln>
        </p:spPr>
        <p:txBody>
          <a:bodyPr vert="horz" wrap="square" lIns="68580" tIns="34290" rIns="68580" bIns="34290" numCol="1" anchor="t" anchorCtr="0" compatLnSpc="1">
            <a:prstTxWarp prst="textNoShape">
              <a:avLst/>
            </a:prstTxWarp>
          </a:bodyPr>
          <a:lstStyle/>
          <a:p>
            <a:pPr defTabSz="457189">
              <a:defRPr/>
            </a:pPr>
            <a:endParaRPr lang="zh-CN" altLang="en-US" kern="0">
              <a:solidFill>
                <a:srgbClr val="103154"/>
              </a:solidFill>
              <a:latin typeface="Century Gothic"/>
            </a:endParaRPr>
          </a:p>
        </p:txBody>
      </p:sp>
      <p:sp>
        <p:nvSpPr>
          <p:cNvPr id="51" name="Freeform 20"/>
          <p:cNvSpPr>
            <a:spLocks/>
          </p:cNvSpPr>
          <p:nvPr/>
        </p:nvSpPr>
        <p:spPr bwMode="auto">
          <a:xfrm>
            <a:off x="4702860" y="3957485"/>
            <a:ext cx="1400040" cy="550320"/>
          </a:xfrm>
          <a:custGeom>
            <a:avLst/>
            <a:gdLst>
              <a:gd name="T0" fmla="*/ 275 w 394"/>
              <a:gd name="T1" fmla="*/ 155 h 155"/>
              <a:gd name="T2" fmla="*/ 0 w 394"/>
              <a:gd name="T3" fmla="*/ 155 h 155"/>
              <a:gd name="T4" fmla="*/ 0 w 394"/>
              <a:gd name="T5" fmla="*/ 94 h 155"/>
              <a:gd name="T6" fmla="*/ 275 w 394"/>
              <a:gd name="T7" fmla="*/ 94 h 155"/>
              <a:gd name="T8" fmla="*/ 332 w 394"/>
              <a:gd name="T9" fmla="*/ 37 h 155"/>
              <a:gd name="T10" fmla="*/ 332 w 394"/>
              <a:gd name="T11" fmla="*/ 0 h 155"/>
              <a:gd name="T12" fmla="*/ 394 w 394"/>
              <a:gd name="T13" fmla="*/ 0 h 155"/>
              <a:gd name="T14" fmla="*/ 394 w 394"/>
              <a:gd name="T15" fmla="*/ 37 h 155"/>
              <a:gd name="T16" fmla="*/ 275 w 394"/>
              <a:gd name="T17"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4" h="155">
                <a:moveTo>
                  <a:pt x="275" y="155"/>
                </a:moveTo>
                <a:cubicBezTo>
                  <a:pt x="0" y="155"/>
                  <a:pt x="0" y="155"/>
                  <a:pt x="0" y="155"/>
                </a:cubicBezTo>
                <a:cubicBezTo>
                  <a:pt x="0" y="94"/>
                  <a:pt x="0" y="94"/>
                  <a:pt x="0" y="94"/>
                </a:cubicBezTo>
                <a:cubicBezTo>
                  <a:pt x="275" y="94"/>
                  <a:pt x="275" y="94"/>
                  <a:pt x="275" y="94"/>
                </a:cubicBezTo>
                <a:cubicBezTo>
                  <a:pt x="307" y="94"/>
                  <a:pt x="332" y="68"/>
                  <a:pt x="332" y="37"/>
                </a:cubicBezTo>
                <a:cubicBezTo>
                  <a:pt x="332" y="0"/>
                  <a:pt x="332" y="0"/>
                  <a:pt x="332" y="0"/>
                </a:cubicBezTo>
                <a:cubicBezTo>
                  <a:pt x="394" y="0"/>
                  <a:pt x="394" y="0"/>
                  <a:pt x="394" y="0"/>
                </a:cubicBezTo>
                <a:cubicBezTo>
                  <a:pt x="394" y="37"/>
                  <a:pt x="394" y="37"/>
                  <a:pt x="394" y="37"/>
                </a:cubicBezTo>
                <a:cubicBezTo>
                  <a:pt x="394" y="102"/>
                  <a:pt x="341" y="155"/>
                  <a:pt x="275" y="155"/>
                </a:cubicBezTo>
                <a:close/>
              </a:path>
            </a:pathLst>
          </a:custGeom>
          <a:solidFill>
            <a:srgbClr val="0070C0"/>
          </a:solidFill>
          <a:ln>
            <a:noFill/>
          </a:ln>
        </p:spPr>
        <p:txBody>
          <a:bodyPr vert="horz" wrap="square" lIns="68580" tIns="34290" rIns="68580" bIns="34290" numCol="1" anchor="t" anchorCtr="0" compatLnSpc="1">
            <a:prstTxWarp prst="textNoShape">
              <a:avLst/>
            </a:prstTxWarp>
          </a:bodyPr>
          <a:lstStyle/>
          <a:p>
            <a:pPr defTabSz="457189">
              <a:defRPr/>
            </a:pPr>
            <a:endParaRPr lang="zh-CN" altLang="en-US" kern="0">
              <a:solidFill>
                <a:srgbClr val="103154"/>
              </a:solidFill>
              <a:latin typeface="Century Gothic"/>
            </a:endParaRPr>
          </a:p>
        </p:txBody>
      </p:sp>
      <p:sp>
        <p:nvSpPr>
          <p:cNvPr id="52" name="Freeform 21"/>
          <p:cNvSpPr>
            <a:spLocks/>
          </p:cNvSpPr>
          <p:nvPr/>
        </p:nvSpPr>
        <p:spPr bwMode="auto">
          <a:xfrm>
            <a:off x="4884820" y="2114066"/>
            <a:ext cx="1278232" cy="521752"/>
          </a:xfrm>
          <a:custGeom>
            <a:avLst/>
            <a:gdLst>
              <a:gd name="T0" fmla="*/ 250 w 360"/>
              <a:gd name="T1" fmla="*/ 147 h 147"/>
              <a:gd name="T2" fmla="*/ 0 w 360"/>
              <a:gd name="T3" fmla="*/ 147 h 147"/>
              <a:gd name="T4" fmla="*/ 0 w 360"/>
              <a:gd name="T5" fmla="*/ 102 h 147"/>
              <a:gd name="T6" fmla="*/ 250 w 360"/>
              <a:gd name="T7" fmla="*/ 102 h 147"/>
              <a:gd name="T8" fmla="*/ 315 w 360"/>
              <a:gd name="T9" fmla="*/ 37 h 147"/>
              <a:gd name="T10" fmla="*/ 315 w 360"/>
              <a:gd name="T11" fmla="*/ 0 h 147"/>
              <a:gd name="T12" fmla="*/ 360 w 360"/>
              <a:gd name="T13" fmla="*/ 0 h 147"/>
              <a:gd name="T14" fmla="*/ 360 w 360"/>
              <a:gd name="T15" fmla="*/ 37 h 147"/>
              <a:gd name="T16" fmla="*/ 250 w 360"/>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0" h="147">
                <a:moveTo>
                  <a:pt x="250" y="147"/>
                </a:moveTo>
                <a:cubicBezTo>
                  <a:pt x="0" y="147"/>
                  <a:pt x="0" y="147"/>
                  <a:pt x="0" y="147"/>
                </a:cubicBezTo>
                <a:cubicBezTo>
                  <a:pt x="0" y="102"/>
                  <a:pt x="0" y="102"/>
                  <a:pt x="0" y="102"/>
                </a:cubicBezTo>
                <a:cubicBezTo>
                  <a:pt x="250" y="102"/>
                  <a:pt x="250" y="102"/>
                  <a:pt x="250" y="102"/>
                </a:cubicBezTo>
                <a:cubicBezTo>
                  <a:pt x="286" y="102"/>
                  <a:pt x="315" y="73"/>
                  <a:pt x="315" y="37"/>
                </a:cubicBezTo>
                <a:cubicBezTo>
                  <a:pt x="315" y="0"/>
                  <a:pt x="315" y="0"/>
                  <a:pt x="315" y="0"/>
                </a:cubicBezTo>
                <a:cubicBezTo>
                  <a:pt x="360" y="0"/>
                  <a:pt x="360" y="0"/>
                  <a:pt x="360" y="0"/>
                </a:cubicBezTo>
                <a:cubicBezTo>
                  <a:pt x="360" y="37"/>
                  <a:pt x="360" y="37"/>
                  <a:pt x="360" y="37"/>
                </a:cubicBezTo>
                <a:cubicBezTo>
                  <a:pt x="360" y="98"/>
                  <a:pt x="311" y="147"/>
                  <a:pt x="250" y="147"/>
                </a:cubicBezTo>
                <a:close/>
              </a:path>
            </a:pathLst>
          </a:custGeom>
          <a:solidFill>
            <a:srgbClr val="0070C0"/>
          </a:solidFill>
          <a:ln>
            <a:noFill/>
          </a:ln>
        </p:spPr>
        <p:txBody>
          <a:bodyPr vert="horz" wrap="square" lIns="68580" tIns="34290" rIns="68580" bIns="34290" numCol="1" anchor="t" anchorCtr="0" compatLnSpc="1">
            <a:prstTxWarp prst="textNoShape">
              <a:avLst/>
            </a:prstTxWarp>
          </a:bodyPr>
          <a:lstStyle/>
          <a:p>
            <a:pPr defTabSz="457189">
              <a:defRPr/>
            </a:pPr>
            <a:endParaRPr lang="zh-CN" altLang="en-US" kern="0">
              <a:solidFill>
                <a:srgbClr val="103154"/>
              </a:solidFill>
              <a:latin typeface="Century Gothic"/>
            </a:endParaRPr>
          </a:p>
        </p:txBody>
      </p:sp>
      <p:sp>
        <p:nvSpPr>
          <p:cNvPr id="53" name="Freeform 22"/>
          <p:cNvSpPr>
            <a:spLocks/>
          </p:cNvSpPr>
          <p:nvPr/>
        </p:nvSpPr>
        <p:spPr bwMode="auto">
          <a:xfrm>
            <a:off x="3967502" y="2753099"/>
            <a:ext cx="554903" cy="1282577"/>
          </a:xfrm>
          <a:custGeom>
            <a:avLst/>
            <a:gdLst>
              <a:gd name="T0" fmla="*/ 156 w 156"/>
              <a:gd name="T1" fmla="*/ 361 h 361"/>
              <a:gd name="T2" fmla="*/ 95 w 156"/>
              <a:gd name="T3" fmla="*/ 361 h 361"/>
              <a:gd name="T4" fmla="*/ 95 w 156"/>
              <a:gd name="T5" fmla="*/ 118 h 361"/>
              <a:gd name="T6" fmla="*/ 38 w 156"/>
              <a:gd name="T7" fmla="*/ 61 h 361"/>
              <a:gd name="T8" fmla="*/ 0 w 156"/>
              <a:gd name="T9" fmla="*/ 61 h 361"/>
              <a:gd name="T10" fmla="*/ 0 w 156"/>
              <a:gd name="T11" fmla="*/ 0 h 361"/>
              <a:gd name="T12" fmla="*/ 38 w 156"/>
              <a:gd name="T13" fmla="*/ 0 h 361"/>
              <a:gd name="T14" fmla="*/ 156 w 156"/>
              <a:gd name="T15" fmla="*/ 118 h 361"/>
              <a:gd name="T16" fmla="*/ 156 w 156"/>
              <a:gd name="T17" fmla="*/ 36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361">
                <a:moveTo>
                  <a:pt x="156" y="361"/>
                </a:moveTo>
                <a:cubicBezTo>
                  <a:pt x="95" y="361"/>
                  <a:pt x="95" y="361"/>
                  <a:pt x="95" y="361"/>
                </a:cubicBezTo>
                <a:cubicBezTo>
                  <a:pt x="95" y="118"/>
                  <a:pt x="95" y="118"/>
                  <a:pt x="95" y="118"/>
                </a:cubicBezTo>
                <a:cubicBezTo>
                  <a:pt x="95" y="87"/>
                  <a:pt x="69" y="61"/>
                  <a:pt x="38" y="61"/>
                </a:cubicBezTo>
                <a:cubicBezTo>
                  <a:pt x="0" y="61"/>
                  <a:pt x="0" y="61"/>
                  <a:pt x="0" y="61"/>
                </a:cubicBezTo>
                <a:cubicBezTo>
                  <a:pt x="0" y="0"/>
                  <a:pt x="0" y="0"/>
                  <a:pt x="0" y="0"/>
                </a:cubicBezTo>
                <a:cubicBezTo>
                  <a:pt x="38" y="0"/>
                  <a:pt x="38" y="0"/>
                  <a:pt x="38" y="0"/>
                </a:cubicBezTo>
                <a:cubicBezTo>
                  <a:pt x="103" y="0"/>
                  <a:pt x="156" y="53"/>
                  <a:pt x="156" y="118"/>
                </a:cubicBezTo>
                <a:lnTo>
                  <a:pt x="156" y="361"/>
                </a:lnTo>
                <a:close/>
              </a:path>
            </a:pathLst>
          </a:custGeom>
          <a:solidFill>
            <a:srgbClr val="0070C0"/>
          </a:solidFill>
          <a:ln>
            <a:noFill/>
          </a:ln>
        </p:spPr>
        <p:txBody>
          <a:bodyPr vert="horz" wrap="square" lIns="68580" tIns="34290" rIns="68580" bIns="34290" numCol="1" anchor="t" anchorCtr="0" compatLnSpc="1">
            <a:prstTxWarp prst="textNoShape">
              <a:avLst/>
            </a:prstTxWarp>
          </a:bodyPr>
          <a:lstStyle/>
          <a:p>
            <a:pPr defTabSz="457189">
              <a:defRPr/>
            </a:pPr>
            <a:endParaRPr lang="zh-CN" altLang="en-US" kern="0">
              <a:solidFill>
                <a:srgbClr val="103154"/>
              </a:solidFill>
              <a:latin typeface="Century Gothic"/>
            </a:endParaRPr>
          </a:p>
        </p:txBody>
      </p:sp>
      <p:sp>
        <p:nvSpPr>
          <p:cNvPr id="54" name="Freeform 23"/>
          <p:cNvSpPr>
            <a:spLocks/>
          </p:cNvSpPr>
          <p:nvPr/>
        </p:nvSpPr>
        <p:spPr bwMode="auto">
          <a:xfrm>
            <a:off x="5137458" y="3193655"/>
            <a:ext cx="1554931" cy="1243483"/>
          </a:xfrm>
          <a:custGeom>
            <a:avLst/>
            <a:gdLst>
              <a:gd name="T0" fmla="*/ 54 w 438"/>
              <a:gd name="T1" fmla="*/ 350 h 350"/>
              <a:gd name="T2" fmla="*/ 0 w 438"/>
              <a:gd name="T3" fmla="*/ 350 h 350"/>
              <a:gd name="T4" fmla="*/ 0 w 438"/>
              <a:gd name="T5" fmla="*/ 114 h 350"/>
              <a:gd name="T6" fmla="*/ 115 w 438"/>
              <a:gd name="T7" fmla="*/ 0 h 350"/>
              <a:gd name="T8" fmla="*/ 438 w 438"/>
              <a:gd name="T9" fmla="*/ 0 h 350"/>
              <a:gd name="T10" fmla="*/ 438 w 438"/>
              <a:gd name="T11" fmla="*/ 53 h 350"/>
              <a:gd name="T12" fmla="*/ 115 w 438"/>
              <a:gd name="T13" fmla="*/ 53 h 350"/>
              <a:gd name="T14" fmla="*/ 54 w 438"/>
              <a:gd name="T15" fmla="*/ 114 h 350"/>
              <a:gd name="T16" fmla="*/ 54 w 438"/>
              <a:gd name="T17" fmla="*/ 35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8" h="350">
                <a:moveTo>
                  <a:pt x="54" y="350"/>
                </a:moveTo>
                <a:cubicBezTo>
                  <a:pt x="0" y="350"/>
                  <a:pt x="0" y="350"/>
                  <a:pt x="0" y="350"/>
                </a:cubicBezTo>
                <a:cubicBezTo>
                  <a:pt x="0" y="114"/>
                  <a:pt x="0" y="114"/>
                  <a:pt x="0" y="114"/>
                </a:cubicBezTo>
                <a:cubicBezTo>
                  <a:pt x="0" y="51"/>
                  <a:pt x="52" y="0"/>
                  <a:pt x="115" y="0"/>
                </a:cubicBezTo>
                <a:cubicBezTo>
                  <a:pt x="438" y="0"/>
                  <a:pt x="438" y="0"/>
                  <a:pt x="438" y="0"/>
                </a:cubicBezTo>
                <a:cubicBezTo>
                  <a:pt x="438" y="53"/>
                  <a:pt x="438" y="53"/>
                  <a:pt x="438" y="53"/>
                </a:cubicBezTo>
                <a:cubicBezTo>
                  <a:pt x="115" y="53"/>
                  <a:pt x="115" y="53"/>
                  <a:pt x="115" y="53"/>
                </a:cubicBezTo>
                <a:cubicBezTo>
                  <a:pt x="81" y="53"/>
                  <a:pt x="54" y="80"/>
                  <a:pt x="54" y="114"/>
                </a:cubicBezTo>
                <a:lnTo>
                  <a:pt x="54" y="350"/>
                </a:lnTo>
                <a:close/>
              </a:path>
            </a:pathLst>
          </a:custGeom>
          <a:solidFill>
            <a:srgbClr val="0070C0"/>
          </a:solidFill>
          <a:ln>
            <a:noFill/>
          </a:ln>
        </p:spPr>
        <p:txBody>
          <a:bodyPr vert="horz" wrap="square" lIns="68580" tIns="34290" rIns="68580" bIns="34290" numCol="1" anchor="t" anchorCtr="0" compatLnSpc="1">
            <a:prstTxWarp prst="textNoShape">
              <a:avLst/>
            </a:prstTxWarp>
          </a:bodyPr>
          <a:lstStyle/>
          <a:p>
            <a:pPr defTabSz="457189">
              <a:defRPr/>
            </a:pPr>
            <a:endParaRPr lang="zh-CN" altLang="en-US" kern="0">
              <a:solidFill>
                <a:srgbClr val="103154"/>
              </a:solidFill>
              <a:latin typeface="Century Gothic"/>
            </a:endParaRPr>
          </a:p>
        </p:txBody>
      </p:sp>
      <p:sp>
        <p:nvSpPr>
          <p:cNvPr id="55" name="Freeform 24"/>
          <p:cNvSpPr>
            <a:spLocks/>
          </p:cNvSpPr>
          <p:nvPr/>
        </p:nvSpPr>
        <p:spPr bwMode="auto">
          <a:xfrm>
            <a:off x="3474256" y="1691553"/>
            <a:ext cx="1345902" cy="521752"/>
          </a:xfrm>
          <a:custGeom>
            <a:avLst/>
            <a:gdLst>
              <a:gd name="T0" fmla="*/ 379 w 379"/>
              <a:gd name="T1" fmla="*/ 147 h 147"/>
              <a:gd name="T2" fmla="*/ 110 w 379"/>
              <a:gd name="T3" fmla="*/ 147 h 147"/>
              <a:gd name="T4" fmla="*/ 0 w 379"/>
              <a:gd name="T5" fmla="*/ 37 h 147"/>
              <a:gd name="T6" fmla="*/ 0 w 379"/>
              <a:gd name="T7" fmla="*/ 0 h 147"/>
              <a:gd name="T8" fmla="*/ 45 w 379"/>
              <a:gd name="T9" fmla="*/ 0 h 147"/>
              <a:gd name="T10" fmla="*/ 45 w 379"/>
              <a:gd name="T11" fmla="*/ 37 h 147"/>
              <a:gd name="T12" fmla="*/ 110 w 379"/>
              <a:gd name="T13" fmla="*/ 102 h 147"/>
              <a:gd name="T14" fmla="*/ 379 w 379"/>
              <a:gd name="T15" fmla="*/ 102 h 147"/>
              <a:gd name="T16" fmla="*/ 379 w 379"/>
              <a:gd name="T1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9" h="147">
                <a:moveTo>
                  <a:pt x="379" y="147"/>
                </a:moveTo>
                <a:cubicBezTo>
                  <a:pt x="110" y="147"/>
                  <a:pt x="110" y="147"/>
                  <a:pt x="110" y="147"/>
                </a:cubicBezTo>
                <a:cubicBezTo>
                  <a:pt x="49" y="147"/>
                  <a:pt x="0" y="98"/>
                  <a:pt x="0" y="37"/>
                </a:cubicBezTo>
                <a:cubicBezTo>
                  <a:pt x="0" y="0"/>
                  <a:pt x="0" y="0"/>
                  <a:pt x="0" y="0"/>
                </a:cubicBezTo>
                <a:cubicBezTo>
                  <a:pt x="45" y="0"/>
                  <a:pt x="45" y="0"/>
                  <a:pt x="45" y="0"/>
                </a:cubicBezTo>
                <a:cubicBezTo>
                  <a:pt x="45" y="37"/>
                  <a:pt x="45" y="37"/>
                  <a:pt x="45" y="37"/>
                </a:cubicBezTo>
                <a:cubicBezTo>
                  <a:pt x="45" y="73"/>
                  <a:pt x="74" y="102"/>
                  <a:pt x="110" y="102"/>
                </a:cubicBezTo>
                <a:cubicBezTo>
                  <a:pt x="379" y="102"/>
                  <a:pt x="379" y="102"/>
                  <a:pt x="379" y="102"/>
                </a:cubicBezTo>
                <a:lnTo>
                  <a:pt x="379" y="147"/>
                </a:lnTo>
                <a:close/>
              </a:path>
            </a:pathLst>
          </a:custGeom>
          <a:solidFill>
            <a:srgbClr val="0070C0"/>
          </a:solidFill>
          <a:ln>
            <a:noFill/>
          </a:ln>
        </p:spPr>
        <p:txBody>
          <a:bodyPr vert="horz" wrap="square" lIns="68580" tIns="34290" rIns="68580" bIns="34290" numCol="1" anchor="t" anchorCtr="0" compatLnSpc="1">
            <a:prstTxWarp prst="textNoShape">
              <a:avLst/>
            </a:prstTxWarp>
          </a:bodyPr>
          <a:lstStyle/>
          <a:p>
            <a:pPr defTabSz="457189">
              <a:defRPr/>
            </a:pPr>
            <a:endParaRPr lang="zh-CN" altLang="en-US" kern="0">
              <a:solidFill>
                <a:srgbClr val="103154"/>
              </a:solidFill>
              <a:latin typeface="Century Gothic"/>
            </a:endParaRPr>
          </a:p>
        </p:txBody>
      </p:sp>
      <p:sp>
        <p:nvSpPr>
          <p:cNvPr id="56" name="Freeform 25"/>
          <p:cNvSpPr>
            <a:spLocks/>
          </p:cNvSpPr>
          <p:nvPr/>
        </p:nvSpPr>
        <p:spPr bwMode="auto">
          <a:xfrm>
            <a:off x="3353951" y="3037280"/>
            <a:ext cx="1054165" cy="536788"/>
          </a:xfrm>
          <a:custGeom>
            <a:avLst/>
            <a:gdLst>
              <a:gd name="T0" fmla="*/ 297 w 297"/>
              <a:gd name="T1" fmla="*/ 151 h 151"/>
              <a:gd name="T2" fmla="*/ 114 w 297"/>
              <a:gd name="T3" fmla="*/ 151 h 151"/>
              <a:gd name="T4" fmla="*/ 0 w 297"/>
              <a:gd name="T5" fmla="*/ 37 h 151"/>
              <a:gd name="T6" fmla="*/ 0 w 297"/>
              <a:gd name="T7" fmla="*/ 0 h 151"/>
              <a:gd name="T8" fmla="*/ 53 w 297"/>
              <a:gd name="T9" fmla="*/ 0 h 151"/>
              <a:gd name="T10" fmla="*/ 53 w 297"/>
              <a:gd name="T11" fmla="*/ 37 h 151"/>
              <a:gd name="T12" fmla="*/ 114 w 297"/>
              <a:gd name="T13" fmla="*/ 98 h 151"/>
              <a:gd name="T14" fmla="*/ 297 w 297"/>
              <a:gd name="T15" fmla="*/ 98 h 151"/>
              <a:gd name="T16" fmla="*/ 297 w 297"/>
              <a:gd name="T17" fmla="*/ 15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7" h="151">
                <a:moveTo>
                  <a:pt x="297" y="151"/>
                </a:moveTo>
                <a:cubicBezTo>
                  <a:pt x="114" y="151"/>
                  <a:pt x="114" y="151"/>
                  <a:pt x="114" y="151"/>
                </a:cubicBezTo>
                <a:cubicBezTo>
                  <a:pt x="51" y="151"/>
                  <a:pt x="0" y="100"/>
                  <a:pt x="0" y="37"/>
                </a:cubicBezTo>
                <a:cubicBezTo>
                  <a:pt x="0" y="0"/>
                  <a:pt x="0" y="0"/>
                  <a:pt x="0" y="0"/>
                </a:cubicBezTo>
                <a:cubicBezTo>
                  <a:pt x="53" y="0"/>
                  <a:pt x="53" y="0"/>
                  <a:pt x="53" y="0"/>
                </a:cubicBezTo>
                <a:cubicBezTo>
                  <a:pt x="53" y="37"/>
                  <a:pt x="53" y="37"/>
                  <a:pt x="53" y="37"/>
                </a:cubicBezTo>
                <a:cubicBezTo>
                  <a:pt x="53" y="71"/>
                  <a:pt x="81" y="98"/>
                  <a:pt x="114" y="98"/>
                </a:cubicBezTo>
                <a:cubicBezTo>
                  <a:pt x="297" y="98"/>
                  <a:pt x="297" y="98"/>
                  <a:pt x="297" y="98"/>
                </a:cubicBezTo>
                <a:lnTo>
                  <a:pt x="297" y="151"/>
                </a:lnTo>
                <a:close/>
              </a:path>
            </a:pathLst>
          </a:custGeom>
          <a:solidFill>
            <a:srgbClr val="0070C0"/>
          </a:solidFill>
          <a:ln>
            <a:noFill/>
          </a:ln>
        </p:spPr>
        <p:txBody>
          <a:bodyPr vert="horz" wrap="square" lIns="68580" tIns="34290" rIns="68580" bIns="34290" numCol="1" anchor="t" anchorCtr="0" compatLnSpc="1">
            <a:prstTxWarp prst="textNoShape">
              <a:avLst/>
            </a:prstTxWarp>
          </a:bodyPr>
          <a:lstStyle/>
          <a:p>
            <a:pPr defTabSz="457189">
              <a:defRPr/>
            </a:pPr>
            <a:endParaRPr lang="zh-CN" altLang="en-US" kern="0">
              <a:solidFill>
                <a:srgbClr val="103154"/>
              </a:solidFill>
              <a:latin typeface="Century Gothic"/>
            </a:endParaRPr>
          </a:p>
        </p:txBody>
      </p:sp>
      <p:sp>
        <p:nvSpPr>
          <p:cNvPr id="57" name="Freeform 26"/>
          <p:cNvSpPr>
            <a:spLocks/>
          </p:cNvSpPr>
          <p:nvPr/>
        </p:nvSpPr>
        <p:spPr bwMode="auto">
          <a:xfrm>
            <a:off x="4408115" y="2238865"/>
            <a:ext cx="536858" cy="1054028"/>
          </a:xfrm>
          <a:custGeom>
            <a:avLst/>
            <a:gdLst>
              <a:gd name="T0" fmla="*/ 37 w 151"/>
              <a:gd name="T1" fmla="*/ 297 h 297"/>
              <a:gd name="T2" fmla="*/ 0 w 151"/>
              <a:gd name="T3" fmla="*/ 297 h 297"/>
              <a:gd name="T4" fmla="*/ 0 w 151"/>
              <a:gd name="T5" fmla="*/ 244 h 297"/>
              <a:gd name="T6" fmla="*/ 37 w 151"/>
              <a:gd name="T7" fmla="*/ 244 h 297"/>
              <a:gd name="T8" fmla="*/ 98 w 151"/>
              <a:gd name="T9" fmla="*/ 183 h 297"/>
              <a:gd name="T10" fmla="*/ 98 w 151"/>
              <a:gd name="T11" fmla="*/ 0 h 297"/>
              <a:gd name="T12" fmla="*/ 151 w 151"/>
              <a:gd name="T13" fmla="*/ 0 h 297"/>
              <a:gd name="T14" fmla="*/ 151 w 151"/>
              <a:gd name="T15" fmla="*/ 183 h 297"/>
              <a:gd name="T16" fmla="*/ 37 w 151"/>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297">
                <a:moveTo>
                  <a:pt x="37" y="297"/>
                </a:moveTo>
                <a:cubicBezTo>
                  <a:pt x="0" y="297"/>
                  <a:pt x="0" y="297"/>
                  <a:pt x="0" y="297"/>
                </a:cubicBezTo>
                <a:cubicBezTo>
                  <a:pt x="0" y="244"/>
                  <a:pt x="0" y="244"/>
                  <a:pt x="0" y="244"/>
                </a:cubicBezTo>
                <a:cubicBezTo>
                  <a:pt x="37" y="244"/>
                  <a:pt x="37" y="244"/>
                  <a:pt x="37" y="244"/>
                </a:cubicBezTo>
                <a:cubicBezTo>
                  <a:pt x="71" y="244"/>
                  <a:pt x="98" y="216"/>
                  <a:pt x="98" y="183"/>
                </a:cubicBezTo>
                <a:cubicBezTo>
                  <a:pt x="98" y="0"/>
                  <a:pt x="98" y="0"/>
                  <a:pt x="98" y="0"/>
                </a:cubicBezTo>
                <a:cubicBezTo>
                  <a:pt x="151" y="0"/>
                  <a:pt x="151" y="0"/>
                  <a:pt x="151" y="0"/>
                </a:cubicBezTo>
                <a:cubicBezTo>
                  <a:pt x="151" y="183"/>
                  <a:pt x="151" y="183"/>
                  <a:pt x="151" y="183"/>
                </a:cubicBezTo>
                <a:cubicBezTo>
                  <a:pt x="151" y="246"/>
                  <a:pt x="100" y="297"/>
                  <a:pt x="37" y="297"/>
                </a:cubicBezTo>
                <a:close/>
              </a:path>
            </a:pathLst>
          </a:custGeom>
          <a:solidFill>
            <a:srgbClr val="0070C0"/>
          </a:solidFill>
          <a:ln>
            <a:noFill/>
          </a:ln>
        </p:spPr>
        <p:txBody>
          <a:bodyPr vert="horz" wrap="square" lIns="68580" tIns="34290" rIns="68580" bIns="34290" numCol="1" anchor="t" anchorCtr="0" compatLnSpc="1">
            <a:prstTxWarp prst="textNoShape">
              <a:avLst/>
            </a:prstTxWarp>
          </a:bodyPr>
          <a:lstStyle/>
          <a:p>
            <a:pPr defTabSz="457189">
              <a:defRPr/>
            </a:pPr>
            <a:endParaRPr lang="zh-CN" altLang="en-US" kern="0">
              <a:solidFill>
                <a:srgbClr val="103154"/>
              </a:solidFill>
              <a:latin typeface="Century Gothic"/>
            </a:endParaRPr>
          </a:p>
        </p:txBody>
      </p:sp>
      <p:sp>
        <p:nvSpPr>
          <p:cNvPr id="58" name="Freeform 27"/>
          <p:cNvSpPr>
            <a:spLocks/>
          </p:cNvSpPr>
          <p:nvPr/>
        </p:nvSpPr>
        <p:spPr bwMode="auto">
          <a:xfrm>
            <a:off x="4756998" y="1229946"/>
            <a:ext cx="539866" cy="1054028"/>
          </a:xfrm>
          <a:custGeom>
            <a:avLst/>
            <a:gdLst>
              <a:gd name="T0" fmla="*/ 53 w 152"/>
              <a:gd name="T1" fmla="*/ 297 h 297"/>
              <a:gd name="T2" fmla="*/ 0 w 152"/>
              <a:gd name="T3" fmla="*/ 297 h 297"/>
              <a:gd name="T4" fmla="*/ 0 w 152"/>
              <a:gd name="T5" fmla="*/ 114 h 297"/>
              <a:gd name="T6" fmla="*/ 114 w 152"/>
              <a:gd name="T7" fmla="*/ 0 h 297"/>
              <a:gd name="T8" fmla="*/ 152 w 152"/>
              <a:gd name="T9" fmla="*/ 0 h 297"/>
              <a:gd name="T10" fmla="*/ 152 w 152"/>
              <a:gd name="T11" fmla="*/ 53 h 297"/>
              <a:gd name="T12" fmla="*/ 114 w 152"/>
              <a:gd name="T13" fmla="*/ 53 h 297"/>
              <a:gd name="T14" fmla="*/ 53 w 152"/>
              <a:gd name="T15" fmla="*/ 114 h 297"/>
              <a:gd name="T16" fmla="*/ 53 w 152"/>
              <a:gd name="T17" fmla="*/ 29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297">
                <a:moveTo>
                  <a:pt x="53" y="297"/>
                </a:moveTo>
                <a:cubicBezTo>
                  <a:pt x="0" y="297"/>
                  <a:pt x="0" y="297"/>
                  <a:pt x="0" y="297"/>
                </a:cubicBezTo>
                <a:cubicBezTo>
                  <a:pt x="0" y="114"/>
                  <a:pt x="0" y="114"/>
                  <a:pt x="0" y="114"/>
                </a:cubicBezTo>
                <a:cubicBezTo>
                  <a:pt x="0" y="51"/>
                  <a:pt x="51" y="0"/>
                  <a:pt x="114" y="0"/>
                </a:cubicBezTo>
                <a:cubicBezTo>
                  <a:pt x="152" y="0"/>
                  <a:pt x="152" y="0"/>
                  <a:pt x="152" y="0"/>
                </a:cubicBezTo>
                <a:cubicBezTo>
                  <a:pt x="152" y="53"/>
                  <a:pt x="152" y="53"/>
                  <a:pt x="152" y="53"/>
                </a:cubicBezTo>
                <a:cubicBezTo>
                  <a:pt x="114" y="53"/>
                  <a:pt x="114" y="53"/>
                  <a:pt x="114" y="53"/>
                </a:cubicBezTo>
                <a:cubicBezTo>
                  <a:pt x="81" y="53"/>
                  <a:pt x="53" y="80"/>
                  <a:pt x="53" y="114"/>
                </a:cubicBezTo>
                <a:lnTo>
                  <a:pt x="53" y="297"/>
                </a:lnTo>
                <a:close/>
              </a:path>
            </a:pathLst>
          </a:custGeom>
          <a:solidFill>
            <a:srgbClr val="0070C0"/>
          </a:solidFill>
          <a:ln>
            <a:noFill/>
          </a:ln>
        </p:spPr>
        <p:txBody>
          <a:bodyPr vert="horz" wrap="square" lIns="68580" tIns="34290" rIns="68580" bIns="34290" numCol="1" anchor="t" anchorCtr="0" compatLnSpc="1">
            <a:prstTxWarp prst="textNoShape">
              <a:avLst/>
            </a:prstTxWarp>
          </a:bodyPr>
          <a:lstStyle/>
          <a:p>
            <a:pPr defTabSz="457189">
              <a:defRPr/>
            </a:pPr>
            <a:endParaRPr lang="zh-CN" altLang="en-US" kern="0">
              <a:solidFill>
                <a:srgbClr val="103154"/>
              </a:solidFill>
              <a:latin typeface="Century Gothic"/>
            </a:endParaRPr>
          </a:p>
        </p:txBody>
      </p:sp>
      <p:sp>
        <p:nvSpPr>
          <p:cNvPr id="59" name="椭圆 58"/>
          <p:cNvSpPr/>
          <p:nvPr/>
        </p:nvSpPr>
        <p:spPr>
          <a:xfrm>
            <a:off x="2743610" y="3874789"/>
            <a:ext cx="321813" cy="321771"/>
          </a:xfrm>
          <a:prstGeom prst="ellipse">
            <a:avLst/>
          </a:prstGeom>
          <a:solidFill>
            <a:srgbClr val="00B0F0"/>
          </a:solidFill>
          <a:ln w="76200" cap="flat" cmpd="sng" algn="ctr">
            <a:noFill/>
            <a:prstDash val="solid"/>
          </a:ln>
          <a:effectLst>
            <a:outerShdw blurRad="368300" dist="101600" dir="10800000" algn="r" rotWithShape="0">
              <a:prstClr val="black">
                <a:alpha val="40000"/>
              </a:prstClr>
            </a:outerShdw>
          </a:effectLst>
        </p:spPr>
        <p:txBody>
          <a:bodyPr lIns="68580" tIns="34290" rIns="68580" bIns="34290" rtlCol="0" anchor="ctr"/>
          <a:lstStyle/>
          <a:p>
            <a:pPr algn="ctr" defTabSz="457189"/>
            <a:endParaRPr lang="zh-CN" altLang="en-US" kern="0">
              <a:solidFill>
                <a:srgbClr val="57C6CF"/>
              </a:solidFill>
              <a:latin typeface="Century Gothic"/>
              <a:ea typeface="微软雅黑" panose="020B0503020204020204" pitchFamily="34" charset="-122"/>
            </a:endParaRPr>
          </a:p>
        </p:txBody>
      </p:sp>
      <p:sp>
        <p:nvSpPr>
          <p:cNvPr id="60" name="椭圆 59"/>
          <p:cNvSpPr/>
          <p:nvPr/>
        </p:nvSpPr>
        <p:spPr>
          <a:xfrm>
            <a:off x="3285274" y="2798383"/>
            <a:ext cx="321813" cy="321771"/>
          </a:xfrm>
          <a:prstGeom prst="ellipse">
            <a:avLst/>
          </a:prstGeom>
          <a:solidFill>
            <a:srgbClr val="00B0F0"/>
          </a:solidFill>
          <a:ln w="76200" cap="flat" cmpd="sng" algn="ctr">
            <a:noFill/>
            <a:prstDash val="solid"/>
          </a:ln>
          <a:effectLst>
            <a:outerShdw blurRad="368300" dist="101600" dir="10800000" algn="r" rotWithShape="0">
              <a:prstClr val="black">
                <a:alpha val="40000"/>
              </a:prstClr>
            </a:outerShdw>
          </a:effectLst>
        </p:spPr>
        <p:txBody>
          <a:bodyPr lIns="68580" tIns="34290" rIns="68580" bIns="34290" rtlCol="0" anchor="ctr"/>
          <a:lstStyle/>
          <a:p>
            <a:pPr algn="ctr" defTabSz="457189"/>
            <a:endParaRPr lang="zh-CN" altLang="en-US" kern="0">
              <a:solidFill>
                <a:srgbClr val="57C6CF"/>
              </a:solidFill>
              <a:latin typeface="Century Gothic"/>
              <a:ea typeface="微软雅黑" panose="020B0503020204020204" pitchFamily="34" charset="-122"/>
            </a:endParaRPr>
          </a:p>
        </p:txBody>
      </p:sp>
      <p:sp>
        <p:nvSpPr>
          <p:cNvPr id="61" name="椭圆 60"/>
          <p:cNvSpPr/>
          <p:nvPr/>
        </p:nvSpPr>
        <p:spPr>
          <a:xfrm>
            <a:off x="6522257" y="3132008"/>
            <a:ext cx="321813" cy="321771"/>
          </a:xfrm>
          <a:prstGeom prst="ellipse">
            <a:avLst/>
          </a:prstGeom>
          <a:solidFill>
            <a:srgbClr val="00B0F0"/>
          </a:solidFill>
          <a:ln w="76200" cap="flat" cmpd="sng" algn="ctr">
            <a:noFill/>
            <a:prstDash val="solid"/>
          </a:ln>
          <a:effectLst>
            <a:outerShdw blurRad="368300" dist="101600" dir="10800000" algn="r" rotWithShape="0">
              <a:prstClr val="black">
                <a:alpha val="40000"/>
              </a:prstClr>
            </a:outerShdw>
          </a:effectLst>
        </p:spPr>
        <p:txBody>
          <a:bodyPr lIns="68580" tIns="34290" rIns="68580" bIns="34290" rtlCol="0" anchor="ctr"/>
          <a:lstStyle/>
          <a:p>
            <a:pPr algn="ctr" defTabSz="457189"/>
            <a:endParaRPr lang="zh-CN" altLang="en-US" kern="0">
              <a:solidFill>
                <a:srgbClr val="57C6CF"/>
              </a:solidFill>
              <a:latin typeface="Century Gothic"/>
              <a:ea typeface="微软雅黑" panose="020B0503020204020204" pitchFamily="34" charset="-122"/>
            </a:endParaRPr>
          </a:p>
        </p:txBody>
      </p:sp>
      <p:sp>
        <p:nvSpPr>
          <p:cNvPr id="62" name="椭圆 61"/>
          <p:cNvSpPr/>
          <p:nvPr/>
        </p:nvSpPr>
        <p:spPr>
          <a:xfrm>
            <a:off x="5922941" y="1899332"/>
            <a:ext cx="321813" cy="321771"/>
          </a:xfrm>
          <a:prstGeom prst="ellipse">
            <a:avLst/>
          </a:prstGeom>
          <a:solidFill>
            <a:srgbClr val="00B0F0"/>
          </a:solidFill>
          <a:ln w="76200" cap="flat" cmpd="sng" algn="ctr">
            <a:noFill/>
            <a:prstDash val="solid"/>
          </a:ln>
          <a:effectLst>
            <a:outerShdw blurRad="368300" dist="101600" dir="10800000" algn="r" rotWithShape="0">
              <a:prstClr val="black">
                <a:alpha val="40000"/>
              </a:prstClr>
            </a:outerShdw>
          </a:effectLst>
        </p:spPr>
        <p:txBody>
          <a:bodyPr lIns="68580" tIns="34290" rIns="68580" bIns="34290" rtlCol="0" anchor="ctr"/>
          <a:lstStyle/>
          <a:p>
            <a:pPr algn="ctr" defTabSz="457189"/>
            <a:endParaRPr lang="zh-CN" altLang="en-US" kern="0">
              <a:solidFill>
                <a:srgbClr val="57C6CF"/>
              </a:solidFill>
              <a:latin typeface="Century Gothic"/>
              <a:ea typeface="微软雅黑" panose="020B0503020204020204" pitchFamily="34" charset="-122"/>
            </a:endParaRPr>
          </a:p>
        </p:txBody>
      </p:sp>
      <p:sp>
        <p:nvSpPr>
          <p:cNvPr id="63" name="椭圆 62"/>
          <p:cNvSpPr/>
          <p:nvPr/>
        </p:nvSpPr>
        <p:spPr>
          <a:xfrm>
            <a:off x="3390251" y="1442282"/>
            <a:ext cx="321813" cy="321771"/>
          </a:xfrm>
          <a:prstGeom prst="ellipse">
            <a:avLst/>
          </a:prstGeom>
          <a:solidFill>
            <a:srgbClr val="00B0F0"/>
          </a:solidFill>
          <a:ln w="76200" cap="flat" cmpd="sng" algn="ctr">
            <a:noFill/>
            <a:prstDash val="solid"/>
          </a:ln>
          <a:effectLst>
            <a:outerShdw blurRad="368300" dist="101600" dir="10800000" algn="r" rotWithShape="0">
              <a:prstClr val="black">
                <a:alpha val="40000"/>
              </a:prstClr>
            </a:outerShdw>
          </a:effectLst>
        </p:spPr>
        <p:txBody>
          <a:bodyPr lIns="68580" tIns="34290" rIns="68580" bIns="34290" rtlCol="0" anchor="ctr"/>
          <a:lstStyle/>
          <a:p>
            <a:pPr algn="ctr" defTabSz="457189">
              <a:defRPr/>
            </a:pPr>
            <a:endParaRPr lang="zh-CN" altLang="en-US" kern="0">
              <a:solidFill>
                <a:srgbClr val="57C6CF"/>
              </a:solidFill>
              <a:latin typeface="Century Gothic"/>
              <a:ea typeface="微软雅黑" panose="020B0503020204020204" pitchFamily="34" charset="-122"/>
            </a:endParaRPr>
          </a:p>
        </p:txBody>
      </p:sp>
      <p:sp>
        <p:nvSpPr>
          <p:cNvPr id="64" name="TextBox 22"/>
          <p:cNvSpPr txBox="1"/>
          <p:nvPr/>
        </p:nvSpPr>
        <p:spPr>
          <a:xfrm>
            <a:off x="826177" y="3700202"/>
            <a:ext cx="1857109" cy="881780"/>
          </a:xfrm>
          <a:prstGeom prst="rect">
            <a:avLst/>
          </a:prstGeom>
          <a:noFill/>
        </p:spPr>
        <p:txBody>
          <a:bodyPr wrap="square" lIns="68580" tIns="34290" rIns="68580" bIns="34290"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defTabSz="457189">
              <a:defRPr/>
            </a:pPr>
            <a:r>
              <a:rPr lang="zh-CN" altLang="en-US" sz="1100" kern="0" noProof="1">
                <a:solidFill>
                  <a:schemeClr val="tx1">
                    <a:lumMod val="95000"/>
                    <a:lumOff val="5000"/>
                  </a:schemeClr>
                </a:solidFill>
              </a:rPr>
              <a:t>您的内容打在这里，或者通过复制您的文本后，在此框中选择粘贴，并选择只保留文字。</a:t>
            </a:r>
            <a:endParaRPr lang="en-US" altLang="zh-CN" sz="1100" kern="0" noProof="1">
              <a:solidFill>
                <a:schemeClr val="tx1">
                  <a:lumMod val="95000"/>
                  <a:lumOff val="5000"/>
                </a:schemeClr>
              </a:solidFill>
            </a:endParaRPr>
          </a:p>
        </p:txBody>
      </p:sp>
      <p:sp>
        <p:nvSpPr>
          <p:cNvPr id="65" name="TextBox 22"/>
          <p:cNvSpPr txBox="1"/>
          <p:nvPr/>
        </p:nvSpPr>
        <p:spPr>
          <a:xfrm>
            <a:off x="556103" y="2574838"/>
            <a:ext cx="2680837" cy="678647"/>
          </a:xfrm>
          <a:prstGeom prst="rect">
            <a:avLst/>
          </a:prstGeom>
          <a:noFill/>
        </p:spPr>
        <p:txBody>
          <a:bodyPr wrap="square" lIns="68580" tIns="34290" rIns="68580" bIns="34290"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defTabSz="457189">
              <a:defRPr/>
            </a:pPr>
            <a:r>
              <a:rPr lang="zh-CN" altLang="en-US" sz="1100" kern="0" noProof="1">
                <a:solidFill>
                  <a:schemeClr val="tx1">
                    <a:lumMod val="95000"/>
                    <a:lumOff val="5000"/>
                  </a:schemeClr>
                </a:solidFill>
              </a:rPr>
              <a:t>您的内容打在这里，或者通过复制您的文本后，在此框中选择粘贴，并选择只保留文字。</a:t>
            </a:r>
            <a:endParaRPr lang="en-US" altLang="zh-CN" sz="1100" kern="0" noProof="1">
              <a:solidFill>
                <a:schemeClr val="tx1">
                  <a:lumMod val="95000"/>
                  <a:lumOff val="5000"/>
                </a:schemeClr>
              </a:solidFill>
            </a:endParaRPr>
          </a:p>
        </p:txBody>
      </p:sp>
      <p:sp>
        <p:nvSpPr>
          <p:cNvPr id="66" name="TextBox 22"/>
          <p:cNvSpPr txBox="1"/>
          <p:nvPr/>
        </p:nvSpPr>
        <p:spPr>
          <a:xfrm>
            <a:off x="6949341" y="2961523"/>
            <a:ext cx="1613235" cy="881780"/>
          </a:xfrm>
          <a:prstGeom prst="rect">
            <a:avLst/>
          </a:prstGeom>
          <a:noFill/>
        </p:spPr>
        <p:txBody>
          <a:bodyPr wrap="square" lIns="68580" tIns="34290" rIns="68580" bIns="34290"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defTabSz="457189">
              <a:defRPr/>
            </a:pPr>
            <a:r>
              <a:rPr lang="zh-CN" altLang="en-US" sz="1100" kern="0" noProof="1">
                <a:solidFill>
                  <a:schemeClr val="tx1">
                    <a:lumMod val="95000"/>
                    <a:lumOff val="5000"/>
                  </a:schemeClr>
                </a:solidFill>
              </a:rPr>
              <a:t>您的内容打在这里，或者通过复制您的文本后，在此框中选择粘贴，并选择只保留文字。</a:t>
            </a:r>
            <a:endParaRPr lang="en-US" altLang="zh-CN" sz="1100" kern="0" noProof="1">
              <a:solidFill>
                <a:schemeClr val="tx1">
                  <a:lumMod val="95000"/>
                  <a:lumOff val="5000"/>
                </a:schemeClr>
              </a:solidFill>
            </a:endParaRPr>
          </a:p>
        </p:txBody>
      </p:sp>
      <p:sp>
        <p:nvSpPr>
          <p:cNvPr id="67" name="TextBox 22"/>
          <p:cNvSpPr txBox="1"/>
          <p:nvPr/>
        </p:nvSpPr>
        <p:spPr>
          <a:xfrm>
            <a:off x="6376449" y="1637794"/>
            <a:ext cx="2372015" cy="678647"/>
          </a:xfrm>
          <a:prstGeom prst="rect">
            <a:avLst/>
          </a:prstGeom>
          <a:noFill/>
        </p:spPr>
        <p:txBody>
          <a:bodyPr wrap="square" lIns="68580" tIns="34290" rIns="68580" bIns="34290"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defTabSz="457189">
              <a:defRPr/>
            </a:pPr>
            <a:r>
              <a:rPr lang="zh-CN" altLang="en-US" sz="1100" kern="0" noProof="1">
                <a:solidFill>
                  <a:schemeClr val="tx1">
                    <a:lumMod val="95000"/>
                    <a:lumOff val="5000"/>
                  </a:schemeClr>
                </a:solidFill>
              </a:rPr>
              <a:t>您的内容打在这里，或者通过复制您的文本后，在此框中选择粘贴，并选择只保留文字。</a:t>
            </a:r>
            <a:endParaRPr lang="en-US" altLang="zh-CN" sz="1100" kern="0" noProof="1">
              <a:solidFill>
                <a:schemeClr val="tx1">
                  <a:lumMod val="95000"/>
                  <a:lumOff val="5000"/>
                </a:schemeClr>
              </a:solidFill>
            </a:endParaRPr>
          </a:p>
        </p:txBody>
      </p:sp>
      <p:sp>
        <p:nvSpPr>
          <p:cNvPr id="68" name="椭圆 67"/>
          <p:cNvSpPr/>
          <p:nvPr/>
        </p:nvSpPr>
        <p:spPr>
          <a:xfrm>
            <a:off x="5121139" y="1143421"/>
            <a:ext cx="321813" cy="321771"/>
          </a:xfrm>
          <a:prstGeom prst="ellipse">
            <a:avLst/>
          </a:prstGeom>
          <a:solidFill>
            <a:srgbClr val="00B0F0"/>
          </a:solidFill>
          <a:ln w="76200" cap="flat" cmpd="sng" algn="ctr">
            <a:noFill/>
            <a:prstDash val="solid"/>
          </a:ln>
          <a:effectLst>
            <a:outerShdw blurRad="368300" dist="101600" dir="10800000" algn="r" rotWithShape="0">
              <a:prstClr val="black">
                <a:alpha val="40000"/>
              </a:prstClr>
            </a:outerShdw>
          </a:effectLst>
        </p:spPr>
        <p:txBody>
          <a:bodyPr lIns="68580" tIns="34290" rIns="68580" bIns="34290" rtlCol="0" anchor="ctr"/>
          <a:lstStyle/>
          <a:p>
            <a:pPr algn="ctr" defTabSz="457189"/>
            <a:endParaRPr lang="zh-CN" altLang="en-US" kern="0">
              <a:solidFill>
                <a:srgbClr val="57C6CF"/>
              </a:solidFill>
              <a:latin typeface="Century Gothic"/>
              <a:ea typeface="微软雅黑" panose="020B0503020204020204" pitchFamily="34" charset="-122"/>
            </a:endParaRPr>
          </a:p>
        </p:txBody>
      </p:sp>
      <p:sp>
        <p:nvSpPr>
          <p:cNvPr id="69" name="TextBox 22"/>
          <p:cNvSpPr txBox="1"/>
          <p:nvPr/>
        </p:nvSpPr>
        <p:spPr>
          <a:xfrm>
            <a:off x="512892" y="1328584"/>
            <a:ext cx="2812628" cy="475515"/>
          </a:xfrm>
          <a:prstGeom prst="rect">
            <a:avLst/>
          </a:prstGeom>
          <a:noFill/>
        </p:spPr>
        <p:txBody>
          <a:bodyPr wrap="square" lIns="68580" tIns="34290" rIns="68580" bIns="34290" rtlCol="0">
            <a:spAutoFit/>
          </a:bodyPr>
          <a:lstStyle/>
          <a:p>
            <a:pPr lvl="0">
              <a:lnSpc>
                <a:spcPct val="120000"/>
              </a:lnSpc>
              <a:spcAft>
                <a:spcPct val="40000"/>
              </a:spcAft>
              <a:buClr>
                <a:srgbClr val="292929"/>
              </a:buClr>
            </a:pPr>
            <a:r>
              <a:rPr lang="zh-CN" altLang="en-US" sz="1100" dirty="0">
                <a:solidFill>
                  <a:schemeClr val="tx1">
                    <a:lumMod val="95000"/>
                    <a:lumOff val="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100" noProof="1">
              <a:solidFill>
                <a:schemeClr val="tx1">
                  <a:lumMod val="95000"/>
                  <a:lumOff val="5000"/>
                </a:schemeClr>
              </a:solidFill>
              <a:latin typeface="微软雅黑" pitchFamily="34" charset="-122"/>
              <a:ea typeface="微软雅黑" pitchFamily="34" charset="-122"/>
            </a:endParaRPr>
          </a:p>
        </p:txBody>
      </p:sp>
      <p:sp>
        <p:nvSpPr>
          <p:cNvPr id="70" name="TextBox 22"/>
          <p:cNvSpPr txBox="1"/>
          <p:nvPr/>
        </p:nvSpPr>
        <p:spPr>
          <a:xfrm>
            <a:off x="5497156" y="859864"/>
            <a:ext cx="2372015" cy="678647"/>
          </a:xfrm>
          <a:prstGeom prst="rect">
            <a:avLst/>
          </a:prstGeom>
          <a:noFill/>
        </p:spPr>
        <p:txBody>
          <a:bodyPr wrap="square" lIns="68580" tIns="34290" rIns="68580" bIns="34290"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defTabSz="457189">
              <a:defRPr/>
            </a:pPr>
            <a:r>
              <a:rPr lang="zh-CN" altLang="en-US" sz="1100" kern="0" noProof="1">
                <a:solidFill>
                  <a:schemeClr val="tx1">
                    <a:lumMod val="95000"/>
                    <a:lumOff val="5000"/>
                  </a:schemeClr>
                </a:solidFill>
              </a:rPr>
              <a:t>您的内容打在这里，或者通过复制您的文本后，在此框中选择粘贴，并选择只保留文字。</a:t>
            </a:r>
            <a:endParaRPr lang="en-US" altLang="zh-CN" sz="1100" kern="0" noProof="1">
              <a:solidFill>
                <a:schemeClr val="tx1">
                  <a:lumMod val="95000"/>
                  <a:lumOff val="5000"/>
                </a:schemeClr>
              </a:solidFill>
            </a:endParaRPr>
          </a:p>
        </p:txBody>
      </p:sp>
    </p:spTree>
    <p:extLst>
      <p:ext uri="{BB962C8B-B14F-4D97-AF65-F5344CB8AC3E}">
        <p14:creationId xmlns:p14="http://schemas.microsoft.com/office/powerpoint/2010/main" val="1776408219"/>
      </p:ext>
    </p:extLst>
  </p:cSld>
  <p:clrMapOvr>
    <a:masterClrMapping/>
  </p:clrMapOvr>
  <mc:AlternateContent xmlns:mc="http://schemas.openxmlformats.org/markup-compatibility/2006" xmlns:p14="http://schemas.microsoft.com/office/powerpoint/2010/main">
    <mc:Choice Requires="p14">
      <p:transition spd="slow" p14:dur="110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left)">
                                      <p:cBhvr>
                                        <p:cTn id="7" dur="500"/>
                                        <p:tgtEl>
                                          <p:spTgt spid="49"/>
                                        </p:tgtEl>
                                      </p:cBhvr>
                                    </p:animEffect>
                                  </p:childTnLst>
                                </p:cTn>
                              </p:par>
                              <p:par>
                                <p:cTn id="8" presetID="22" presetClass="entr" presetSubtype="2" fill="hold" grpId="0" nodeType="withEffect">
                                  <p:stCondLst>
                                    <p:cond delay="800"/>
                                  </p:stCondLst>
                                  <p:childTnLst>
                                    <p:set>
                                      <p:cBhvr>
                                        <p:cTn id="9" dur="1" fill="hold">
                                          <p:stCondLst>
                                            <p:cond delay="0"/>
                                          </p:stCondLst>
                                        </p:cTn>
                                        <p:tgtEl>
                                          <p:spTgt spid="50"/>
                                        </p:tgtEl>
                                        <p:attrNameLst>
                                          <p:attrName>style.visibility</p:attrName>
                                        </p:attrNameLst>
                                      </p:cBhvr>
                                      <p:to>
                                        <p:strVal val="visible"/>
                                      </p:to>
                                    </p:set>
                                    <p:animEffect transition="in" filter="wipe(right)">
                                      <p:cBhvr>
                                        <p:cTn id="10" dur="500"/>
                                        <p:tgtEl>
                                          <p:spTgt spid="50"/>
                                        </p:tgtEl>
                                      </p:cBhvr>
                                    </p:animEffect>
                                  </p:childTnLst>
                                </p:cTn>
                              </p:par>
                              <p:par>
                                <p:cTn id="11" presetID="22" presetClass="entr" presetSubtype="8" fill="hold" grpId="0" nodeType="withEffect">
                                  <p:stCondLst>
                                    <p:cond delay="900"/>
                                  </p:stCondLst>
                                  <p:childTnLst>
                                    <p:set>
                                      <p:cBhvr>
                                        <p:cTn id="12" dur="1" fill="hold">
                                          <p:stCondLst>
                                            <p:cond delay="0"/>
                                          </p:stCondLst>
                                        </p:cTn>
                                        <p:tgtEl>
                                          <p:spTgt spid="51"/>
                                        </p:tgtEl>
                                        <p:attrNameLst>
                                          <p:attrName>style.visibility</p:attrName>
                                        </p:attrNameLst>
                                      </p:cBhvr>
                                      <p:to>
                                        <p:strVal val="visible"/>
                                      </p:to>
                                    </p:set>
                                    <p:animEffect transition="in" filter="wipe(left)">
                                      <p:cBhvr>
                                        <p:cTn id="13" dur="500"/>
                                        <p:tgtEl>
                                          <p:spTgt spid="51"/>
                                        </p:tgtEl>
                                      </p:cBhvr>
                                    </p:animEffect>
                                  </p:childTnLst>
                                </p:cTn>
                              </p:par>
                              <p:par>
                                <p:cTn id="14" presetID="22" presetClass="entr" presetSubtype="8" fill="hold" grpId="0" nodeType="withEffect">
                                  <p:stCondLst>
                                    <p:cond delay="1300"/>
                                  </p:stCondLst>
                                  <p:childTnLst>
                                    <p:set>
                                      <p:cBhvr>
                                        <p:cTn id="15" dur="1" fill="hold">
                                          <p:stCondLst>
                                            <p:cond delay="0"/>
                                          </p:stCondLst>
                                        </p:cTn>
                                        <p:tgtEl>
                                          <p:spTgt spid="54"/>
                                        </p:tgtEl>
                                        <p:attrNameLst>
                                          <p:attrName>style.visibility</p:attrName>
                                        </p:attrNameLst>
                                      </p:cBhvr>
                                      <p:to>
                                        <p:strVal val="visible"/>
                                      </p:to>
                                    </p:set>
                                    <p:animEffect transition="in" filter="wipe(left)">
                                      <p:cBhvr>
                                        <p:cTn id="16" dur="500"/>
                                        <p:tgtEl>
                                          <p:spTgt spid="54"/>
                                        </p:tgtEl>
                                      </p:cBhvr>
                                    </p:animEffect>
                                  </p:childTnLst>
                                </p:cTn>
                              </p:par>
                              <p:par>
                                <p:cTn id="17" presetID="22" presetClass="entr" presetSubtype="4" fill="hold" grpId="0" nodeType="withEffect">
                                  <p:stCondLst>
                                    <p:cond delay="1000"/>
                                  </p:stCondLst>
                                  <p:childTnLst>
                                    <p:set>
                                      <p:cBhvr>
                                        <p:cTn id="18" dur="1" fill="hold">
                                          <p:stCondLst>
                                            <p:cond delay="0"/>
                                          </p:stCondLst>
                                        </p:cTn>
                                        <p:tgtEl>
                                          <p:spTgt spid="53"/>
                                        </p:tgtEl>
                                        <p:attrNameLst>
                                          <p:attrName>style.visibility</p:attrName>
                                        </p:attrNameLst>
                                      </p:cBhvr>
                                      <p:to>
                                        <p:strVal val="visible"/>
                                      </p:to>
                                    </p:set>
                                    <p:animEffect transition="in" filter="wipe(down)">
                                      <p:cBhvr>
                                        <p:cTn id="19" dur="500"/>
                                        <p:tgtEl>
                                          <p:spTgt spid="53"/>
                                        </p:tgtEl>
                                      </p:cBhvr>
                                    </p:animEffect>
                                  </p:childTnLst>
                                </p:cTn>
                              </p:par>
                              <p:par>
                                <p:cTn id="20" presetID="22" presetClass="entr" presetSubtype="2" fill="hold" grpId="0" nodeType="withEffect">
                                  <p:stCondLst>
                                    <p:cond delay="1200"/>
                                  </p:stCondLst>
                                  <p:childTnLst>
                                    <p:set>
                                      <p:cBhvr>
                                        <p:cTn id="21" dur="1" fill="hold">
                                          <p:stCondLst>
                                            <p:cond delay="0"/>
                                          </p:stCondLst>
                                        </p:cTn>
                                        <p:tgtEl>
                                          <p:spTgt spid="56"/>
                                        </p:tgtEl>
                                        <p:attrNameLst>
                                          <p:attrName>style.visibility</p:attrName>
                                        </p:attrNameLst>
                                      </p:cBhvr>
                                      <p:to>
                                        <p:strVal val="visible"/>
                                      </p:to>
                                    </p:set>
                                    <p:animEffect transition="in" filter="wipe(right)">
                                      <p:cBhvr>
                                        <p:cTn id="22" dur="500"/>
                                        <p:tgtEl>
                                          <p:spTgt spid="56"/>
                                        </p:tgtEl>
                                      </p:cBhvr>
                                    </p:animEffect>
                                  </p:childTnLst>
                                </p:cTn>
                              </p:par>
                              <p:par>
                                <p:cTn id="23" presetID="22" presetClass="entr" presetSubtype="4" fill="hold" grpId="0" nodeType="withEffect">
                                  <p:stCondLst>
                                    <p:cond delay="1400"/>
                                  </p:stCondLst>
                                  <p:childTnLst>
                                    <p:set>
                                      <p:cBhvr>
                                        <p:cTn id="24" dur="1" fill="hold">
                                          <p:stCondLst>
                                            <p:cond delay="0"/>
                                          </p:stCondLst>
                                        </p:cTn>
                                        <p:tgtEl>
                                          <p:spTgt spid="57"/>
                                        </p:tgtEl>
                                        <p:attrNameLst>
                                          <p:attrName>style.visibility</p:attrName>
                                        </p:attrNameLst>
                                      </p:cBhvr>
                                      <p:to>
                                        <p:strVal val="visible"/>
                                      </p:to>
                                    </p:set>
                                    <p:animEffect transition="in" filter="wipe(down)">
                                      <p:cBhvr>
                                        <p:cTn id="25" dur="500"/>
                                        <p:tgtEl>
                                          <p:spTgt spid="57"/>
                                        </p:tgtEl>
                                      </p:cBhvr>
                                    </p:animEffect>
                                  </p:childTnLst>
                                </p:cTn>
                              </p:par>
                              <p:par>
                                <p:cTn id="26" presetID="22" presetClass="entr" presetSubtype="8" fill="hold" grpId="0" nodeType="withEffect">
                                  <p:stCondLst>
                                    <p:cond delay="1700"/>
                                  </p:stCondLst>
                                  <p:childTnLst>
                                    <p:set>
                                      <p:cBhvr>
                                        <p:cTn id="27" dur="1" fill="hold">
                                          <p:stCondLst>
                                            <p:cond delay="0"/>
                                          </p:stCondLst>
                                        </p:cTn>
                                        <p:tgtEl>
                                          <p:spTgt spid="52"/>
                                        </p:tgtEl>
                                        <p:attrNameLst>
                                          <p:attrName>style.visibility</p:attrName>
                                        </p:attrNameLst>
                                      </p:cBhvr>
                                      <p:to>
                                        <p:strVal val="visible"/>
                                      </p:to>
                                    </p:set>
                                    <p:animEffect transition="in" filter="wipe(left)">
                                      <p:cBhvr>
                                        <p:cTn id="28" dur="500"/>
                                        <p:tgtEl>
                                          <p:spTgt spid="52"/>
                                        </p:tgtEl>
                                      </p:cBhvr>
                                    </p:animEffect>
                                  </p:childTnLst>
                                </p:cTn>
                              </p:par>
                              <p:par>
                                <p:cTn id="29" presetID="22" presetClass="entr" presetSubtype="4" fill="hold" grpId="0" nodeType="withEffect">
                                  <p:stCondLst>
                                    <p:cond delay="1800"/>
                                  </p:stCondLst>
                                  <p:childTnLst>
                                    <p:set>
                                      <p:cBhvr>
                                        <p:cTn id="30" dur="1" fill="hold">
                                          <p:stCondLst>
                                            <p:cond delay="0"/>
                                          </p:stCondLst>
                                        </p:cTn>
                                        <p:tgtEl>
                                          <p:spTgt spid="58"/>
                                        </p:tgtEl>
                                        <p:attrNameLst>
                                          <p:attrName>style.visibility</p:attrName>
                                        </p:attrNameLst>
                                      </p:cBhvr>
                                      <p:to>
                                        <p:strVal val="visible"/>
                                      </p:to>
                                    </p:set>
                                    <p:animEffect transition="in" filter="wipe(down)">
                                      <p:cBhvr>
                                        <p:cTn id="31" dur="500"/>
                                        <p:tgtEl>
                                          <p:spTgt spid="58"/>
                                        </p:tgtEl>
                                      </p:cBhvr>
                                    </p:animEffect>
                                  </p:childTnLst>
                                </p:cTn>
                              </p:par>
                              <p:par>
                                <p:cTn id="32" presetID="22" presetClass="entr" presetSubtype="2" fill="hold" grpId="0" nodeType="withEffect">
                                  <p:stCondLst>
                                    <p:cond delay="2000"/>
                                  </p:stCondLst>
                                  <p:childTnLst>
                                    <p:set>
                                      <p:cBhvr>
                                        <p:cTn id="33" dur="1" fill="hold">
                                          <p:stCondLst>
                                            <p:cond delay="0"/>
                                          </p:stCondLst>
                                        </p:cTn>
                                        <p:tgtEl>
                                          <p:spTgt spid="55"/>
                                        </p:tgtEl>
                                        <p:attrNameLst>
                                          <p:attrName>style.visibility</p:attrName>
                                        </p:attrNameLst>
                                      </p:cBhvr>
                                      <p:to>
                                        <p:strVal val="visible"/>
                                      </p:to>
                                    </p:set>
                                    <p:animEffect transition="in" filter="wipe(right)">
                                      <p:cBhvr>
                                        <p:cTn id="34" dur="500"/>
                                        <p:tgtEl>
                                          <p:spTgt spid="55"/>
                                        </p:tgtEl>
                                      </p:cBhvr>
                                    </p:animEffect>
                                  </p:childTnLst>
                                </p:cTn>
                              </p:par>
                              <p:par>
                                <p:cTn id="35" presetID="53" presetClass="entr" presetSubtype="16" fill="hold" grpId="0" nodeType="withEffect">
                                  <p:stCondLst>
                                    <p:cond delay="1000"/>
                                  </p:stCondLst>
                                  <p:childTnLst>
                                    <p:set>
                                      <p:cBhvr>
                                        <p:cTn id="36" dur="1" fill="hold">
                                          <p:stCondLst>
                                            <p:cond delay="0"/>
                                          </p:stCondLst>
                                        </p:cTn>
                                        <p:tgtEl>
                                          <p:spTgt spid="59"/>
                                        </p:tgtEl>
                                        <p:attrNameLst>
                                          <p:attrName>style.visibility</p:attrName>
                                        </p:attrNameLst>
                                      </p:cBhvr>
                                      <p:to>
                                        <p:strVal val="visible"/>
                                      </p:to>
                                    </p:set>
                                    <p:anim calcmode="lin" valueType="num">
                                      <p:cBhvr>
                                        <p:cTn id="37" dur="500" fill="hold"/>
                                        <p:tgtEl>
                                          <p:spTgt spid="59"/>
                                        </p:tgtEl>
                                        <p:attrNameLst>
                                          <p:attrName>ppt_w</p:attrName>
                                        </p:attrNameLst>
                                      </p:cBhvr>
                                      <p:tavLst>
                                        <p:tav tm="0">
                                          <p:val>
                                            <p:fltVal val="0"/>
                                          </p:val>
                                        </p:tav>
                                        <p:tav tm="100000">
                                          <p:val>
                                            <p:strVal val="#ppt_w"/>
                                          </p:val>
                                        </p:tav>
                                      </p:tavLst>
                                    </p:anim>
                                    <p:anim calcmode="lin" valueType="num">
                                      <p:cBhvr>
                                        <p:cTn id="38" dur="500" fill="hold"/>
                                        <p:tgtEl>
                                          <p:spTgt spid="59"/>
                                        </p:tgtEl>
                                        <p:attrNameLst>
                                          <p:attrName>ppt_h</p:attrName>
                                        </p:attrNameLst>
                                      </p:cBhvr>
                                      <p:tavLst>
                                        <p:tav tm="0">
                                          <p:val>
                                            <p:fltVal val="0"/>
                                          </p:val>
                                        </p:tav>
                                        <p:tav tm="100000">
                                          <p:val>
                                            <p:strVal val="#ppt_h"/>
                                          </p:val>
                                        </p:tav>
                                      </p:tavLst>
                                    </p:anim>
                                    <p:animEffect transition="in" filter="fade">
                                      <p:cBhvr>
                                        <p:cTn id="39" dur="500"/>
                                        <p:tgtEl>
                                          <p:spTgt spid="59"/>
                                        </p:tgtEl>
                                      </p:cBhvr>
                                    </p:animEffect>
                                  </p:childTnLst>
                                </p:cTn>
                              </p:par>
                              <p:par>
                                <p:cTn id="40" presetID="53" presetClass="entr" presetSubtype="16" fill="hold" grpId="0" nodeType="withEffect">
                                  <p:stCondLst>
                                    <p:cond delay="1500"/>
                                  </p:stCondLst>
                                  <p:childTnLst>
                                    <p:set>
                                      <p:cBhvr>
                                        <p:cTn id="41" dur="1" fill="hold">
                                          <p:stCondLst>
                                            <p:cond delay="0"/>
                                          </p:stCondLst>
                                        </p:cTn>
                                        <p:tgtEl>
                                          <p:spTgt spid="61"/>
                                        </p:tgtEl>
                                        <p:attrNameLst>
                                          <p:attrName>style.visibility</p:attrName>
                                        </p:attrNameLst>
                                      </p:cBhvr>
                                      <p:to>
                                        <p:strVal val="visible"/>
                                      </p:to>
                                    </p:set>
                                    <p:anim calcmode="lin" valueType="num">
                                      <p:cBhvr>
                                        <p:cTn id="42" dur="500" fill="hold"/>
                                        <p:tgtEl>
                                          <p:spTgt spid="61"/>
                                        </p:tgtEl>
                                        <p:attrNameLst>
                                          <p:attrName>ppt_w</p:attrName>
                                        </p:attrNameLst>
                                      </p:cBhvr>
                                      <p:tavLst>
                                        <p:tav tm="0">
                                          <p:val>
                                            <p:fltVal val="0"/>
                                          </p:val>
                                        </p:tav>
                                        <p:tav tm="100000">
                                          <p:val>
                                            <p:strVal val="#ppt_w"/>
                                          </p:val>
                                        </p:tav>
                                      </p:tavLst>
                                    </p:anim>
                                    <p:anim calcmode="lin" valueType="num">
                                      <p:cBhvr>
                                        <p:cTn id="43" dur="500" fill="hold"/>
                                        <p:tgtEl>
                                          <p:spTgt spid="61"/>
                                        </p:tgtEl>
                                        <p:attrNameLst>
                                          <p:attrName>ppt_h</p:attrName>
                                        </p:attrNameLst>
                                      </p:cBhvr>
                                      <p:tavLst>
                                        <p:tav tm="0">
                                          <p:val>
                                            <p:fltVal val="0"/>
                                          </p:val>
                                        </p:tav>
                                        <p:tav tm="100000">
                                          <p:val>
                                            <p:strVal val="#ppt_h"/>
                                          </p:val>
                                        </p:tav>
                                      </p:tavLst>
                                    </p:anim>
                                    <p:animEffect transition="in" filter="fade">
                                      <p:cBhvr>
                                        <p:cTn id="44" dur="500"/>
                                        <p:tgtEl>
                                          <p:spTgt spid="61"/>
                                        </p:tgtEl>
                                      </p:cBhvr>
                                    </p:animEffect>
                                  </p:childTnLst>
                                </p:cTn>
                              </p:par>
                              <p:par>
                                <p:cTn id="45" presetID="53" presetClass="entr" presetSubtype="16" fill="hold" grpId="0" nodeType="withEffect">
                                  <p:stCondLst>
                                    <p:cond delay="1900"/>
                                  </p:stCondLst>
                                  <p:childTnLst>
                                    <p:set>
                                      <p:cBhvr>
                                        <p:cTn id="46" dur="1" fill="hold">
                                          <p:stCondLst>
                                            <p:cond delay="0"/>
                                          </p:stCondLst>
                                        </p:cTn>
                                        <p:tgtEl>
                                          <p:spTgt spid="62"/>
                                        </p:tgtEl>
                                        <p:attrNameLst>
                                          <p:attrName>style.visibility</p:attrName>
                                        </p:attrNameLst>
                                      </p:cBhvr>
                                      <p:to>
                                        <p:strVal val="visible"/>
                                      </p:to>
                                    </p:set>
                                    <p:anim calcmode="lin" valueType="num">
                                      <p:cBhvr>
                                        <p:cTn id="47" dur="500" fill="hold"/>
                                        <p:tgtEl>
                                          <p:spTgt spid="62"/>
                                        </p:tgtEl>
                                        <p:attrNameLst>
                                          <p:attrName>ppt_w</p:attrName>
                                        </p:attrNameLst>
                                      </p:cBhvr>
                                      <p:tavLst>
                                        <p:tav tm="0">
                                          <p:val>
                                            <p:fltVal val="0"/>
                                          </p:val>
                                        </p:tav>
                                        <p:tav tm="100000">
                                          <p:val>
                                            <p:strVal val="#ppt_w"/>
                                          </p:val>
                                        </p:tav>
                                      </p:tavLst>
                                    </p:anim>
                                    <p:anim calcmode="lin" valueType="num">
                                      <p:cBhvr>
                                        <p:cTn id="48" dur="500" fill="hold"/>
                                        <p:tgtEl>
                                          <p:spTgt spid="62"/>
                                        </p:tgtEl>
                                        <p:attrNameLst>
                                          <p:attrName>ppt_h</p:attrName>
                                        </p:attrNameLst>
                                      </p:cBhvr>
                                      <p:tavLst>
                                        <p:tav tm="0">
                                          <p:val>
                                            <p:fltVal val="0"/>
                                          </p:val>
                                        </p:tav>
                                        <p:tav tm="100000">
                                          <p:val>
                                            <p:strVal val="#ppt_h"/>
                                          </p:val>
                                        </p:tav>
                                      </p:tavLst>
                                    </p:anim>
                                    <p:animEffect transition="in" filter="fade">
                                      <p:cBhvr>
                                        <p:cTn id="49" dur="500"/>
                                        <p:tgtEl>
                                          <p:spTgt spid="62"/>
                                        </p:tgtEl>
                                      </p:cBhvr>
                                    </p:animEffect>
                                  </p:childTnLst>
                                </p:cTn>
                              </p:par>
                              <p:par>
                                <p:cTn id="50" presetID="53" presetClass="entr" presetSubtype="16" fill="hold" grpId="0" nodeType="withEffect">
                                  <p:stCondLst>
                                    <p:cond delay="1400"/>
                                  </p:stCondLst>
                                  <p:childTnLst>
                                    <p:set>
                                      <p:cBhvr>
                                        <p:cTn id="51" dur="1" fill="hold">
                                          <p:stCondLst>
                                            <p:cond delay="0"/>
                                          </p:stCondLst>
                                        </p:cTn>
                                        <p:tgtEl>
                                          <p:spTgt spid="60"/>
                                        </p:tgtEl>
                                        <p:attrNameLst>
                                          <p:attrName>style.visibility</p:attrName>
                                        </p:attrNameLst>
                                      </p:cBhvr>
                                      <p:to>
                                        <p:strVal val="visible"/>
                                      </p:to>
                                    </p:set>
                                    <p:anim calcmode="lin" valueType="num">
                                      <p:cBhvr>
                                        <p:cTn id="52" dur="500" fill="hold"/>
                                        <p:tgtEl>
                                          <p:spTgt spid="60"/>
                                        </p:tgtEl>
                                        <p:attrNameLst>
                                          <p:attrName>ppt_w</p:attrName>
                                        </p:attrNameLst>
                                      </p:cBhvr>
                                      <p:tavLst>
                                        <p:tav tm="0">
                                          <p:val>
                                            <p:fltVal val="0"/>
                                          </p:val>
                                        </p:tav>
                                        <p:tav tm="100000">
                                          <p:val>
                                            <p:strVal val="#ppt_w"/>
                                          </p:val>
                                        </p:tav>
                                      </p:tavLst>
                                    </p:anim>
                                    <p:anim calcmode="lin" valueType="num">
                                      <p:cBhvr>
                                        <p:cTn id="53" dur="500" fill="hold"/>
                                        <p:tgtEl>
                                          <p:spTgt spid="60"/>
                                        </p:tgtEl>
                                        <p:attrNameLst>
                                          <p:attrName>ppt_h</p:attrName>
                                        </p:attrNameLst>
                                      </p:cBhvr>
                                      <p:tavLst>
                                        <p:tav tm="0">
                                          <p:val>
                                            <p:fltVal val="0"/>
                                          </p:val>
                                        </p:tav>
                                        <p:tav tm="100000">
                                          <p:val>
                                            <p:strVal val="#ppt_h"/>
                                          </p:val>
                                        </p:tav>
                                      </p:tavLst>
                                    </p:anim>
                                    <p:animEffect transition="in" filter="fade">
                                      <p:cBhvr>
                                        <p:cTn id="54" dur="500"/>
                                        <p:tgtEl>
                                          <p:spTgt spid="60"/>
                                        </p:tgtEl>
                                      </p:cBhvr>
                                    </p:animEffect>
                                  </p:childTnLst>
                                </p:cTn>
                              </p:par>
                              <p:par>
                                <p:cTn id="55" presetID="53" presetClass="entr" presetSubtype="16" fill="hold" grpId="0" nodeType="withEffect">
                                  <p:stCondLst>
                                    <p:cond delay="2200"/>
                                  </p:stCondLst>
                                  <p:childTnLst>
                                    <p:set>
                                      <p:cBhvr>
                                        <p:cTn id="56" dur="1" fill="hold">
                                          <p:stCondLst>
                                            <p:cond delay="0"/>
                                          </p:stCondLst>
                                        </p:cTn>
                                        <p:tgtEl>
                                          <p:spTgt spid="63"/>
                                        </p:tgtEl>
                                        <p:attrNameLst>
                                          <p:attrName>style.visibility</p:attrName>
                                        </p:attrNameLst>
                                      </p:cBhvr>
                                      <p:to>
                                        <p:strVal val="visible"/>
                                      </p:to>
                                    </p:set>
                                    <p:anim calcmode="lin" valueType="num">
                                      <p:cBhvr>
                                        <p:cTn id="57" dur="500" fill="hold"/>
                                        <p:tgtEl>
                                          <p:spTgt spid="63"/>
                                        </p:tgtEl>
                                        <p:attrNameLst>
                                          <p:attrName>ppt_w</p:attrName>
                                        </p:attrNameLst>
                                      </p:cBhvr>
                                      <p:tavLst>
                                        <p:tav tm="0">
                                          <p:val>
                                            <p:fltVal val="0"/>
                                          </p:val>
                                        </p:tav>
                                        <p:tav tm="100000">
                                          <p:val>
                                            <p:strVal val="#ppt_w"/>
                                          </p:val>
                                        </p:tav>
                                      </p:tavLst>
                                    </p:anim>
                                    <p:anim calcmode="lin" valueType="num">
                                      <p:cBhvr>
                                        <p:cTn id="58" dur="500" fill="hold"/>
                                        <p:tgtEl>
                                          <p:spTgt spid="63"/>
                                        </p:tgtEl>
                                        <p:attrNameLst>
                                          <p:attrName>ppt_h</p:attrName>
                                        </p:attrNameLst>
                                      </p:cBhvr>
                                      <p:tavLst>
                                        <p:tav tm="0">
                                          <p:val>
                                            <p:fltVal val="0"/>
                                          </p:val>
                                        </p:tav>
                                        <p:tav tm="100000">
                                          <p:val>
                                            <p:strVal val="#ppt_h"/>
                                          </p:val>
                                        </p:tav>
                                      </p:tavLst>
                                    </p:anim>
                                    <p:animEffect transition="in" filter="fade">
                                      <p:cBhvr>
                                        <p:cTn id="59" dur="500"/>
                                        <p:tgtEl>
                                          <p:spTgt spid="63"/>
                                        </p:tgtEl>
                                      </p:cBhvr>
                                    </p:animEffect>
                                  </p:childTnLst>
                                </p:cTn>
                              </p:par>
                              <p:par>
                                <p:cTn id="60" presetID="53" presetClass="entr" presetSubtype="16" fill="hold" grpId="0" nodeType="withEffect">
                                  <p:stCondLst>
                                    <p:cond delay="2200"/>
                                  </p:stCondLst>
                                  <p:childTnLst>
                                    <p:set>
                                      <p:cBhvr>
                                        <p:cTn id="61" dur="1" fill="hold">
                                          <p:stCondLst>
                                            <p:cond delay="0"/>
                                          </p:stCondLst>
                                        </p:cTn>
                                        <p:tgtEl>
                                          <p:spTgt spid="68"/>
                                        </p:tgtEl>
                                        <p:attrNameLst>
                                          <p:attrName>style.visibility</p:attrName>
                                        </p:attrNameLst>
                                      </p:cBhvr>
                                      <p:to>
                                        <p:strVal val="visible"/>
                                      </p:to>
                                    </p:set>
                                    <p:anim calcmode="lin" valueType="num">
                                      <p:cBhvr>
                                        <p:cTn id="62" dur="500" fill="hold"/>
                                        <p:tgtEl>
                                          <p:spTgt spid="68"/>
                                        </p:tgtEl>
                                        <p:attrNameLst>
                                          <p:attrName>ppt_w</p:attrName>
                                        </p:attrNameLst>
                                      </p:cBhvr>
                                      <p:tavLst>
                                        <p:tav tm="0">
                                          <p:val>
                                            <p:fltVal val="0"/>
                                          </p:val>
                                        </p:tav>
                                        <p:tav tm="100000">
                                          <p:val>
                                            <p:strVal val="#ppt_w"/>
                                          </p:val>
                                        </p:tav>
                                      </p:tavLst>
                                    </p:anim>
                                    <p:anim calcmode="lin" valueType="num">
                                      <p:cBhvr>
                                        <p:cTn id="63" dur="500" fill="hold"/>
                                        <p:tgtEl>
                                          <p:spTgt spid="68"/>
                                        </p:tgtEl>
                                        <p:attrNameLst>
                                          <p:attrName>ppt_h</p:attrName>
                                        </p:attrNameLst>
                                      </p:cBhvr>
                                      <p:tavLst>
                                        <p:tav tm="0">
                                          <p:val>
                                            <p:fltVal val="0"/>
                                          </p:val>
                                        </p:tav>
                                        <p:tav tm="100000">
                                          <p:val>
                                            <p:strVal val="#ppt_h"/>
                                          </p:val>
                                        </p:tav>
                                      </p:tavLst>
                                    </p:anim>
                                    <p:animEffect transition="in" filter="fade">
                                      <p:cBhvr>
                                        <p:cTn id="64" dur="500"/>
                                        <p:tgtEl>
                                          <p:spTgt spid="68"/>
                                        </p:tgtEl>
                                      </p:cBhvr>
                                    </p:animEffect>
                                  </p:childTnLst>
                                </p:cTn>
                              </p:par>
                            </p:childTnLst>
                          </p:cTn>
                        </p:par>
                        <p:par>
                          <p:cTn id="65" fill="hold">
                            <p:stCondLst>
                              <p:cond delay="2700"/>
                            </p:stCondLst>
                            <p:childTnLst>
                              <p:par>
                                <p:cTn id="66" presetID="2" presetClass="entr" presetSubtype="8" decel="100000" fill="hold" grpId="0" nodeType="afterEffect">
                                  <p:stCondLst>
                                    <p:cond delay="0"/>
                                  </p:stCondLst>
                                  <p:childTnLst>
                                    <p:set>
                                      <p:cBhvr>
                                        <p:cTn id="67" dur="1" fill="hold">
                                          <p:stCondLst>
                                            <p:cond delay="0"/>
                                          </p:stCondLst>
                                        </p:cTn>
                                        <p:tgtEl>
                                          <p:spTgt spid="64"/>
                                        </p:tgtEl>
                                        <p:attrNameLst>
                                          <p:attrName>style.visibility</p:attrName>
                                        </p:attrNameLst>
                                      </p:cBhvr>
                                      <p:to>
                                        <p:strVal val="visible"/>
                                      </p:to>
                                    </p:set>
                                    <p:anim calcmode="lin" valueType="num">
                                      <p:cBhvr additive="base">
                                        <p:cTn id="68" dur="500" fill="hold"/>
                                        <p:tgtEl>
                                          <p:spTgt spid="64"/>
                                        </p:tgtEl>
                                        <p:attrNameLst>
                                          <p:attrName>ppt_x</p:attrName>
                                        </p:attrNameLst>
                                      </p:cBhvr>
                                      <p:tavLst>
                                        <p:tav tm="0">
                                          <p:val>
                                            <p:strVal val="0-#ppt_w/2"/>
                                          </p:val>
                                        </p:tav>
                                        <p:tav tm="100000">
                                          <p:val>
                                            <p:strVal val="#ppt_x"/>
                                          </p:val>
                                        </p:tav>
                                      </p:tavLst>
                                    </p:anim>
                                    <p:anim calcmode="lin" valueType="num">
                                      <p:cBhvr additive="base">
                                        <p:cTn id="69" dur="500" fill="hold"/>
                                        <p:tgtEl>
                                          <p:spTgt spid="64"/>
                                        </p:tgtEl>
                                        <p:attrNameLst>
                                          <p:attrName>ppt_y</p:attrName>
                                        </p:attrNameLst>
                                      </p:cBhvr>
                                      <p:tavLst>
                                        <p:tav tm="0">
                                          <p:val>
                                            <p:strVal val="#ppt_y"/>
                                          </p:val>
                                        </p:tav>
                                        <p:tav tm="100000">
                                          <p:val>
                                            <p:strVal val="#ppt_y"/>
                                          </p:val>
                                        </p:tav>
                                      </p:tavLst>
                                    </p:anim>
                                  </p:childTnLst>
                                </p:cTn>
                              </p:par>
                              <p:par>
                                <p:cTn id="70" presetID="2" presetClass="entr" presetSubtype="8" decel="100000" fill="hold" grpId="0" nodeType="withEffect">
                                  <p:stCondLst>
                                    <p:cond delay="100"/>
                                  </p:stCondLst>
                                  <p:childTnLst>
                                    <p:set>
                                      <p:cBhvr>
                                        <p:cTn id="71" dur="1" fill="hold">
                                          <p:stCondLst>
                                            <p:cond delay="0"/>
                                          </p:stCondLst>
                                        </p:cTn>
                                        <p:tgtEl>
                                          <p:spTgt spid="65"/>
                                        </p:tgtEl>
                                        <p:attrNameLst>
                                          <p:attrName>style.visibility</p:attrName>
                                        </p:attrNameLst>
                                      </p:cBhvr>
                                      <p:to>
                                        <p:strVal val="visible"/>
                                      </p:to>
                                    </p:set>
                                    <p:anim calcmode="lin" valueType="num">
                                      <p:cBhvr additive="base">
                                        <p:cTn id="72" dur="500" fill="hold"/>
                                        <p:tgtEl>
                                          <p:spTgt spid="65"/>
                                        </p:tgtEl>
                                        <p:attrNameLst>
                                          <p:attrName>ppt_x</p:attrName>
                                        </p:attrNameLst>
                                      </p:cBhvr>
                                      <p:tavLst>
                                        <p:tav tm="0">
                                          <p:val>
                                            <p:strVal val="0-#ppt_w/2"/>
                                          </p:val>
                                        </p:tav>
                                        <p:tav tm="100000">
                                          <p:val>
                                            <p:strVal val="#ppt_x"/>
                                          </p:val>
                                        </p:tav>
                                      </p:tavLst>
                                    </p:anim>
                                    <p:anim calcmode="lin" valueType="num">
                                      <p:cBhvr additive="base">
                                        <p:cTn id="73" dur="500" fill="hold"/>
                                        <p:tgtEl>
                                          <p:spTgt spid="65"/>
                                        </p:tgtEl>
                                        <p:attrNameLst>
                                          <p:attrName>ppt_y</p:attrName>
                                        </p:attrNameLst>
                                      </p:cBhvr>
                                      <p:tavLst>
                                        <p:tav tm="0">
                                          <p:val>
                                            <p:strVal val="#ppt_y"/>
                                          </p:val>
                                        </p:tav>
                                        <p:tav tm="100000">
                                          <p:val>
                                            <p:strVal val="#ppt_y"/>
                                          </p:val>
                                        </p:tav>
                                      </p:tavLst>
                                    </p:anim>
                                  </p:childTnLst>
                                </p:cTn>
                              </p:par>
                              <p:par>
                                <p:cTn id="74" presetID="2" presetClass="entr" presetSubtype="2" decel="100000" fill="hold" grpId="0" nodeType="withEffect">
                                  <p:stCondLst>
                                    <p:cond delay="200"/>
                                  </p:stCondLst>
                                  <p:childTnLst>
                                    <p:set>
                                      <p:cBhvr>
                                        <p:cTn id="75" dur="1" fill="hold">
                                          <p:stCondLst>
                                            <p:cond delay="0"/>
                                          </p:stCondLst>
                                        </p:cTn>
                                        <p:tgtEl>
                                          <p:spTgt spid="66"/>
                                        </p:tgtEl>
                                        <p:attrNameLst>
                                          <p:attrName>style.visibility</p:attrName>
                                        </p:attrNameLst>
                                      </p:cBhvr>
                                      <p:to>
                                        <p:strVal val="visible"/>
                                      </p:to>
                                    </p:set>
                                    <p:anim calcmode="lin" valueType="num">
                                      <p:cBhvr additive="base">
                                        <p:cTn id="76" dur="500" fill="hold"/>
                                        <p:tgtEl>
                                          <p:spTgt spid="66"/>
                                        </p:tgtEl>
                                        <p:attrNameLst>
                                          <p:attrName>ppt_x</p:attrName>
                                        </p:attrNameLst>
                                      </p:cBhvr>
                                      <p:tavLst>
                                        <p:tav tm="0">
                                          <p:val>
                                            <p:strVal val="1+#ppt_w/2"/>
                                          </p:val>
                                        </p:tav>
                                        <p:tav tm="100000">
                                          <p:val>
                                            <p:strVal val="#ppt_x"/>
                                          </p:val>
                                        </p:tav>
                                      </p:tavLst>
                                    </p:anim>
                                    <p:anim calcmode="lin" valueType="num">
                                      <p:cBhvr additive="base">
                                        <p:cTn id="77" dur="500" fill="hold"/>
                                        <p:tgtEl>
                                          <p:spTgt spid="66"/>
                                        </p:tgtEl>
                                        <p:attrNameLst>
                                          <p:attrName>ppt_y</p:attrName>
                                        </p:attrNameLst>
                                      </p:cBhvr>
                                      <p:tavLst>
                                        <p:tav tm="0">
                                          <p:val>
                                            <p:strVal val="#ppt_y"/>
                                          </p:val>
                                        </p:tav>
                                        <p:tav tm="100000">
                                          <p:val>
                                            <p:strVal val="#ppt_y"/>
                                          </p:val>
                                        </p:tav>
                                      </p:tavLst>
                                    </p:anim>
                                  </p:childTnLst>
                                </p:cTn>
                              </p:par>
                              <p:par>
                                <p:cTn id="78" presetID="2" presetClass="entr" presetSubtype="2" decel="100000" fill="hold" grpId="0" nodeType="withEffect">
                                  <p:stCondLst>
                                    <p:cond delay="300"/>
                                  </p:stCondLst>
                                  <p:childTnLst>
                                    <p:set>
                                      <p:cBhvr>
                                        <p:cTn id="79" dur="1" fill="hold">
                                          <p:stCondLst>
                                            <p:cond delay="0"/>
                                          </p:stCondLst>
                                        </p:cTn>
                                        <p:tgtEl>
                                          <p:spTgt spid="67"/>
                                        </p:tgtEl>
                                        <p:attrNameLst>
                                          <p:attrName>style.visibility</p:attrName>
                                        </p:attrNameLst>
                                      </p:cBhvr>
                                      <p:to>
                                        <p:strVal val="visible"/>
                                      </p:to>
                                    </p:set>
                                    <p:anim calcmode="lin" valueType="num">
                                      <p:cBhvr additive="base">
                                        <p:cTn id="80" dur="500" fill="hold"/>
                                        <p:tgtEl>
                                          <p:spTgt spid="67"/>
                                        </p:tgtEl>
                                        <p:attrNameLst>
                                          <p:attrName>ppt_x</p:attrName>
                                        </p:attrNameLst>
                                      </p:cBhvr>
                                      <p:tavLst>
                                        <p:tav tm="0">
                                          <p:val>
                                            <p:strVal val="1+#ppt_w/2"/>
                                          </p:val>
                                        </p:tav>
                                        <p:tav tm="100000">
                                          <p:val>
                                            <p:strVal val="#ppt_x"/>
                                          </p:val>
                                        </p:tav>
                                      </p:tavLst>
                                    </p:anim>
                                    <p:anim calcmode="lin" valueType="num">
                                      <p:cBhvr additive="base">
                                        <p:cTn id="81" dur="500" fill="hold"/>
                                        <p:tgtEl>
                                          <p:spTgt spid="67"/>
                                        </p:tgtEl>
                                        <p:attrNameLst>
                                          <p:attrName>ppt_y</p:attrName>
                                        </p:attrNameLst>
                                      </p:cBhvr>
                                      <p:tavLst>
                                        <p:tav tm="0">
                                          <p:val>
                                            <p:strVal val="#ppt_y"/>
                                          </p:val>
                                        </p:tav>
                                        <p:tav tm="100000">
                                          <p:val>
                                            <p:strVal val="#ppt_y"/>
                                          </p:val>
                                        </p:tav>
                                      </p:tavLst>
                                    </p:anim>
                                  </p:childTnLst>
                                </p:cTn>
                              </p:par>
                              <p:par>
                                <p:cTn id="82" presetID="2" presetClass="entr" presetSubtype="8" decel="100000" fill="hold" grpId="0" nodeType="withEffect">
                                  <p:stCondLst>
                                    <p:cond delay="400"/>
                                  </p:stCondLst>
                                  <p:childTnLst>
                                    <p:set>
                                      <p:cBhvr>
                                        <p:cTn id="83" dur="1" fill="hold">
                                          <p:stCondLst>
                                            <p:cond delay="0"/>
                                          </p:stCondLst>
                                        </p:cTn>
                                        <p:tgtEl>
                                          <p:spTgt spid="69"/>
                                        </p:tgtEl>
                                        <p:attrNameLst>
                                          <p:attrName>style.visibility</p:attrName>
                                        </p:attrNameLst>
                                      </p:cBhvr>
                                      <p:to>
                                        <p:strVal val="visible"/>
                                      </p:to>
                                    </p:set>
                                    <p:anim calcmode="lin" valueType="num">
                                      <p:cBhvr additive="base">
                                        <p:cTn id="84" dur="500" fill="hold"/>
                                        <p:tgtEl>
                                          <p:spTgt spid="69"/>
                                        </p:tgtEl>
                                        <p:attrNameLst>
                                          <p:attrName>ppt_x</p:attrName>
                                        </p:attrNameLst>
                                      </p:cBhvr>
                                      <p:tavLst>
                                        <p:tav tm="0">
                                          <p:val>
                                            <p:strVal val="0-#ppt_w/2"/>
                                          </p:val>
                                        </p:tav>
                                        <p:tav tm="100000">
                                          <p:val>
                                            <p:strVal val="#ppt_x"/>
                                          </p:val>
                                        </p:tav>
                                      </p:tavLst>
                                    </p:anim>
                                    <p:anim calcmode="lin" valueType="num">
                                      <p:cBhvr additive="base">
                                        <p:cTn id="85" dur="500" fill="hold"/>
                                        <p:tgtEl>
                                          <p:spTgt spid="69"/>
                                        </p:tgtEl>
                                        <p:attrNameLst>
                                          <p:attrName>ppt_y</p:attrName>
                                        </p:attrNameLst>
                                      </p:cBhvr>
                                      <p:tavLst>
                                        <p:tav tm="0">
                                          <p:val>
                                            <p:strVal val="#ppt_y"/>
                                          </p:val>
                                        </p:tav>
                                        <p:tav tm="100000">
                                          <p:val>
                                            <p:strVal val="#ppt_y"/>
                                          </p:val>
                                        </p:tav>
                                      </p:tavLst>
                                    </p:anim>
                                  </p:childTnLst>
                                </p:cTn>
                              </p:par>
                              <p:par>
                                <p:cTn id="86" presetID="2" presetClass="entr" presetSubtype="2" decel="100000" fill="hold" grpId="0" nodeType="withEffect">
                                  <p:stCondLst>
                                    <p:cond delay="300"/>
                                  </p:stCondLst>
                                  <p:childTnLst>
                                    <p:set>
                                      <p:cBhvr>
                                        <p:cTn id="87" dur="1" fill="hold">
                                          <p:stCondLst>
                                            <p:cond delay="0"/>
                                          </p:stCondLst>
                                        </p:cTn>
                                        <p:tgtEl>
                                          <p:spTgt spid="70"/>
                                        </p:tgtEl>
                                        <p:attrNameLst>
                                          <p:attrName>style.visibility</p:attrName>
                                        </p:attrNameLst>
                                      </p:cBhvr>
                                      <p:to>
                                        <p:strVal val="visible"/>
                                      </p:to>
                                    </p:set>
                                    <p:anim calcmode="lin" valueType="num">
                                      <p:cBhvr additive="base">
                                        <p:cTn id="88" dur="500" fill="hold"/>
                                        <p:tgtEl>
                                          <p:spTgt spid="70"/>
                                        </p:tgtEl>
                                        <p:attrNameLst>
                                          <p:attrName>ppt_x</p:attrName>
                                        </p:attrNameLst>
                                      </p:cBhvr>
                                      <p:tavLst>
                                        <p:tav tm="0">
                                          <p:val>
                                            <p:strVal val="1+#ppt_w/2"/>
                                          </p:val>
                                        </p:tav>
                                        <p:tav tm="100000">
                                          <p:val>
                                            <p:strVal val="#ppt_x"/>
                                          </p:val>
                                        </p:tav>
                                      </p:tavLst>
                                    </p:anim>
                                    <p:anim calcmode="lin" valueType="num">
                                      <p:cBhvr additive="base">
                                        <p:cTn id="89" dur="500" fill="hold"/>
                                        <p:tgtEl>
                                          <p:spTgt spid="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p:bldP spid="65" grpId="0"/>
      <p:bldP spid="66" grpId="0"/>
      <p:bldP spid="67" grpId="0"/>
      <p:bldP spid="68" grpId="0" animBg="1"/>
      <p:bldP spid="69" grpId="0"/>
      <p:bldP spid="7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成功项目展示</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67" name="Rectangle 2"/>
          <p:cNvSpPr/>
          <p:nvPr/>
        </p:nvSpPr>
        <p:spPr>
          <a:xfrm>
            <a:off x="4572000" y="915895"/>
            <a:ext cx="3662363" cy="1750219"/>
          </a:xfrm>
          <a:prstGeom prst="rect">
            <a:avLst/>
          </a:prstGeom>
          <a:blipFill>
            <a:blip r:embed="rId3" cstate="print">
              <a:extLst/>
            </a:blip>
            <a:srcRec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49" fontAlgn="auto">
              <a:spcBef>
                <a:spcPts val="0"/>
              </a:spcBef>
              <a:spcAft>
                <a:spcPts val="0"/>
              </a:spcAft>
              <a:defRPr/>
            </a:pPr>
            <a:endParaRPr lang="en-US"/>
          </a:p>
        </p:txBody>
      </p:sp>
      <p:sp>
        <p:nvSpPr>
          <p:cNvPr id="68" name="Rectangle 3"/>
          <p:cNvSpPr/>
          <p:nvPr/>
        </p:nvSpPr>
        <p:spPr>
          <a:xfrm>
            <a:off x="914400" y="915895"/>
            <a:ext cx="3657600" cy="1752600"/>
          </a:xfrm>
          <a:prstGeom prst="rect">
            <a:avLst/>
          </a:prstGeom>
          <a:solidFill>
            <a:srgbClr val="0070C0"/>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49" fontAlgn="auto">
              <a:spcBef>
                <a:spcPts val="0"/>
              </a:spcBef>
              <a:spcAft>
                <a:spcPts val="0"/>
              </a:spcAft>
              <a:defRPr/>
            </a:pPr>
            <a:endParaRPr lang="en-US"/>
          </a:p>
        </p:txBody>
      </p:sp>
      <p:sp>
        <p:nvSpPr>
          <p:cNvPr id="69" name="Oval 4"/>
          <p:cNvSpPr/>
          <p:nvPr/>
        </p:nvSpPr>
        <p:spPr>
          <a:xfrm>
            <a:off x="1259682" y="2800654"/>
            <a:ext cx="716756" cy="720329"/>
          </a:xfrm>
          <a:prstGeom prst="ellipse">
            <a:avLst/>
          </a:prstGeom>
          <a:solidFill>
            <a:srgbClr val="00B0F0"/>
          </a:solid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anchor="ctr"/>
          <a:lstStyle/>
          <a:p>
            <a:pPr algn="ctr" defTabSz="685749" fontAlgn="auto">
              <a:spcBef>
                <a:spcPts val="0"/>
              </a:spcBef>
              <a:spcAft>
                <a:spcPts val="0"/>
              </a:spcAft>
              <a:defRPr/>
            </a:pPr>
            <a:endParaRPr lang="en-US" sz="8800">
              <a:solidFill>
                <a:schemeClr val="bg1"/>
              </a:solidFill>
            </a:endParaRPr>
          </a:p>
        </p:txBody>
      </p:sp>
      <p:sp>
        <p:nvSpPr>
          <p:cNvPr id="70" name="Oval 12"/>
          <p:cNvSpPr/>
          <p:nvPr/>
        </p:nvSpPr>
        <p:spPr>
          <a:xfrm>
            <a:off x="3239691" y="2800654"/>
            <a:ext cx="717947" cy="720329"/>
          </a:xfrm>
          <a:prstGeom prst="ellipse">
            <a:avLst/>
          </a:prstGeom>
          <a:solidFill>
            <a:srgbClr val="7E7E7E"/>
          </a:solid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anchor="ctr"/>
          <a:lstStyle/>
          <a:p>
            <a:pPr algn="ctr" defTabSz="685749" fontAlgn="auto">
              <a:spcBef>
                <a:spcPts val="0"/>
              </a:spcBef>
              <a:spcAft>
                <a:spcPts val="0"/>
              </a:spcAft>
              <a:defRPr/>
            </a:pPr>
            <a:endParaRPr lang="en-US" sz="8800">
              <a:solidFill>
                <a:schemeClr val="bg1"/>
              </a:solidFill>
            </a:endParaRPr>
          </a:p>
        </p:txBody>
      </p:sp>
      <p:sp>
        <p:nvSpPr>
          <p:cNvPr id="71" name="Oval 14"/>
          <p:cNvSpPr/>
          <p:nvPr/>
        </p:nvSpPr>
        <p:spPr>
          <a:xfrm>
            <a:off x="5219701" y="2800654"/>
            <a:ext cx="716756" cy="720329"/>
          </a:xfrm>
          <a:prstGeom prst="ellipse">
            <a:avLst/>
          </a:prstGeom>
          <a:solidFill>
            <a:srgbClr val="00B0F0"/>
          </a:solid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anchor="ctr"/>
          <a:lstStyle/>
          <a:p>
            <a:pPr algn="ctr" defTabSz="685749" fontAlgn="auto">
              <a:spcBef>
                <a:spcPts val="0"/>
              </a:spcBef>
              <a:spcAft>
                <a:spcPts val="0"/>
              </a:spcAft>
              <a:defRPr/>
            </a:pPr>
            <a:endParaRPr lang="en-US" sz="8800">
              <a:solidFill>
                <a:schemeClr val="bg1"/>
              </a:solidFill>
            </a:endParaRPr>
          </a:p>
        </p:txBody>
      </p:sp>
      <p:sp>
        <p:nvSpPr>
          <p:cNvPr id="72" name="Oval 16"/>
          <p:cNvSpPr/>
          <p:nvPr/>
        </p:nvSpPr>
        <p:spPr>
          <a:xfrm>
            <a:off x="7198519" y="2800654"/>
            <a:ext cx="716756" cy="720329"/>
          </a:xfrm>
          <a:prstGeom prst="ellipse">
            <a:avLst/>
          </a:prstGeom>
          <a:solidFill>
            <a:srgbClr val="7E7E7E"/>
          </a:solid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anchor="ctr"/>
          <a:lstStyle/>
          <a:p>
            <a:pPr algn="ctr" defTabSz="685749" fontAlgn="auto">
              <a:spcBef>
                <a:spcPts val="0"/>
              </a:spcBef>
              <a:spcAft>
                <a:spcPts val="0"/>
              </a:spcAft>
              <a:defRPr/>
            </a:pPr>
            <a:endParaRPr lang="en-US" sz="8800">
              <a:solidFill>
                <a:schemeClr val="bg1"/>
              </a:solidFill>
            </a:endParaRPr>
          </a:p>
        </p:txBody>
      </p:sp>
      <p:grpSp>
        <p:nvGrpSpPr>
          <p:cNvPr id="73" name="Group 20"/>
          <p:cNvGrpSpPr/>
          <p:nvPr/>
        </p:nvGrpSpPr>
        <p:grpSpPr>
          <a:xfrm>
            <a:off x="1427362" y="2956655"/>
            <a:ext cx="401822" cy="404317"/>
            <a:chOff x="7971783" y="2080670"/>
            <a:chExt cx="401822" cy="404317"/>
          </a:xfrm>
          <a:solidFill>
            <a:schemeClr val="bg1"/>
          </a:solidFill>
        </p:grpSpPr>
        <p:sp>
          <p:nvSpPr>
            <p:cNvPr id="74" name="Freeform 42"/>
            <p:cNvSpPr>
              <a:spLocks noEditPoints="1"/>
            </p:cNvSpPr>
            <p:nvPr/>
          </p:nvSpPr>
          <p:spPr bwMode="auto">
            <a:xfrm>
              <a:off x="7971783" y="2080670"/>
              <a:ext cx="401822" cy="404317"/>
            </a:xfrm>
            <a:custGeom>
              <a:avLst/>
              <a:gdLst>
                <a:gd name="T0" fmla="*/ 60 w 121"/>
                <a:gd name="T1" fmla="*/ 0 h 121"/>
                <a:gd name="T2" fmla="*/ 0 w 121"/>
                <a:gd name="T3" fmla="*/ 61 h 121"/>
                <a:gd name="T4" fmla="*/ 60 w 121"/>
                <a:gd name="T5" fmla="*/ 121 h 121"/>
                <a:gd name="T6" fmla="*/ 121 w 121"/>
                <a:gd name="T7" fmla="*/ 61 h 121"/>
                <a:gd name="T8" fmla="*/ 60 w 121"/>
                <a:gd name="T9" fmla="*/ 0 h 121"/>
                <a:gd name="T10" fmla="*/ 60 w 121"/>
                <a:gd name="T11" fmla="*/ 111 h 121"/>
                <a:gd name="T12" fmla="*/ 10 w 121"/>
                <a:gd name="T13" fmla="*/ 61 h 121"/>
                <a:gd name="T14" fmla="*/ 60 w 121"/>
                <a:gd name="T15" fmla="*/ 10 h 121"/>
                <a:gd name="T16" fmla="*/ 111 w 121"/>
                <a:gd name="T17" fmla="*/ 61 h 121"/>
                <a:gd name="T18" fmla="*/ 60 w 121"/>
                <a:gd name="T19" fmla="*/ 11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21">
                  <a:moveTo>
                    <a:pt x="60" y="0"/>
                  </a:moveTo>
                  <a:cubicBezTo>
                    <a:pt x="27" y="0"/>
                    <a:pt x="0" y="27"/>
                    <a:pt x="0" y="61"/>
                  </a:cubicBezTo>
                  <a:cubicBezTo>
                    <a:pt x="0" y="94"/>
                    <a:pt x="27" y="121"/>
                    <a:pt x="60" y="121"/>
                  </a:cubicBezTo>
                  <a:cubicBezTo>
                    <a:pt x="94" y="121"/>
                    <a:pt x="121" y="94"/>
                    <a:pt x="121" y="61"/>
                  </a:cubicBezTo>
                  <a:cubicBezTo>
                    <a:pt x="121" y="27"/>
                    <a:pt x="94" y="0"/>
                    <a:pt x="60" y="0"/>
                  </a:cubicBezTo>
                  <a:close/>
                  <a:moveTo>
                    <a:pt x="60" y="111"/>
                  </a:moveTo>
                  <a:cubicBezTo>
                    <a:pt x="32" y="111"/>
                    <a:pt x="10" y="89"/>
                    <a:pt x="10" y="61"/>
                  </a:cubicBezTo>
                  <a:cubicBezTo>
                    <a:pt x="10" y="33"/>
                    <a:pt x="32" y="10"/>
                    <a:pt x="60" y="10"/>
                  </a:cubicBezTo>
                  <a:cubicBezTo>
                    <a:pt x="88" y="10"/>
                    <a:pt x="111" y="33"/>
                    <a:pt x="111" y="61"/>
                  </a:cubicBezTo>
                  <a:cubicBezTo>
                    <a:pt x="111" y="89"/>
                    <a:pt x="88" y="111"/>
                    <a:pt x="60" y="111"/>
                  </a:cubicBez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75" name="Freeform 43"/>
            <p:cNvSpPr>
              <a:spLocks/>
            </p:cNvSpPr>
            <p:nvPr/>
          </p:nvSpPr>
          <p:spPr bwMode="auto">
            <a:xfrm>
              <a:off x="8079103" y="2178006"/>
              <a:ext cx="139764" cy="199662"/>
            </a:xfrm>
            <a:custGeom>
              <a:avLst/>
              <a:gdLst>
                <a:gd name="T0" fmla="*/ 42 w 42"/>
                <a:gd name="T1" fmla="*/ 60 h 60"/>
                <a:gd name="T2" fmla="*/ 42 w 42"/>
                <a:gd name="T3" fmla="*/ 0 h 60"/>
                <a:gd name="T4" fmla="*/ 0 w 42"/>
                <a:gd name="T5" fmla="*/ 42 h 60"/>
                <a:gd name="T6" fmla="*/ 42 w 42"/>
                <a:gd name="T7" fmla="*/ 60 h 60"/>
              </a:gdLst>
              <a:ahLst/>
              <a:cxnLst>
                <a:cxn ang="0">
                  <a:pos x="T0" y="T1"/>
                </a:cxn>
                <a:cxn ang="0">
                  <a:pos x="T2" y="T3"/>
                </a:cxn>
                <a:cxn ang="0">
                  <a:pos x="T4" y="T5"/>
                </a:cxn>
                <a:cxn ang="0">
                  <a:pos x="T6" y="T7"/>
                </a:cxn>
              </a:cxnLst>
              <a:rect l="0" t="0" r="r" b="b"/>
              <a:pathLst>
                <a:path w="42" h="60">
                  <a:moveTo>
                    <a:pt x="42" y="60"/>
                  </a:moveTo>
                  <a:cubicBezTo>
                    <a:pt x="42" y="0"/>
                    <a:pt x="42" y="0"/>
                    <a:pt x="42" y="0"/>
                  </a:cubicBezTo>
                  <a:cubicBezTo>
                    <a:pt x="0" y="42"/>
                    <a:pt x="0" y="42"/>
                    <a:pt x="0" y="42"/>
                  </a:cubicBezTo>
                  <a:cubicBezTo>
                    <a:pt x="29" y="42"/>
                    <a:pt x="42" y="60"/>
                    <a:pt x="42" y="60"/>
                  </a:cubicBez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grpSp>
      <p:grpSp>
        <p:nvGrpSpPr>
          <p:cNvPr id="76" name="Group 23"/>
          <p:cNvGrpSpPr/>
          <p:nvPr/>
        </p:nvGrpSpPr>
        <p:grpSpPr>
          <a:xfrm>
            <a:off x="3437021" y="3000331"/>
            <a:ext cx="389342" cy="339426"/>
            <a:chOff x="7540014" y="4306907"/>
            <a:chExt cx="389342" cy="339426"/>
          </a:xfrm>
          <a:solidFill>
            <a:schemeClr val="bg1"/>
          </a:solidFill>
        </p:grpSpPr>
        <p:sp>
          <p:nvSpPr>
            <p:cNvPr id="77" name="Freeform 110"/>
            <p:cNvSpPr>
              <a:spLocks/>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78" name="Freeform 111"/>
            <p:cNvSpPr>
              <a:spLocks/>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79" name="Freeform 112"/>
            <p:cNvSpPr>
              <a:spLocks/>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80" name="Freeform 113"/>
            <p:cNvSpPr>
              <a:spLocks/>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81" name="Freeform 114"/>
            <p:cNvSpPr>
              <a:spLocks/>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82" name="Freeform 115"/>
            <p:cNvSpPr>
              <a:spLocks/>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83" name="Freeform 116"/>
            <p:cNvSpPr>
              <a:spLocks/>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84" name="Rectangle 117"/>
            <p:cNvSpPr>
              <a:spLocks noChangeArrowheads="1"/>
            </p:cNvSpPr>
            <p:nvPr/>
          </p:nvSpPr>
          <p:spPr bwMode="auto">
            <a:xfrm>
              <a:off x="7589930" y="4421713"/>
              <a:ext cx="109814" cy="17471"/>
            </a:xfrm>
            <a:prstGeom prst="rect">
              <a:avLst/>
            </a:pr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85" name="Rectangle 118"/>
            <p:cNvSpPr>
              <a:spLocks noChangeArrowheads="1"/>
            </p:cNvSpPr>
            <p:nvPr/>
          </p:nvSpPr>
          <p:spPr bwMode="auto">
            <a:xfrm>
              <a:off x="7589930" y="4461645"/>
              <a:ext cx="109814" cy="17471"/>
            </a:xfrm>
            <a:prstGeom prst="rect">
              <a:avLst/>
            </a:pr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86" name="Rectangle 119"/>
            <p:cNvSpPr>
              <a:spLocks noChangeArrowheads="1"/>
            </p:cNvSpPr>
            <p:nvPr/>
          </p:nvSpPr>
          <p:spPr bwMode="auto">
            <a:xfrm>
              <a:off x="7589930" y="4506569"/>
              <a:ext cx="109814" cy="14975"/>
            </a:xfrm>
            <a:prstGeom prst="rect">
              <a:avLst/>
            </a:pr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87" name="Rectangle 120"/>
            <p:cNvSpPr>
              <a:spLocks noChangeArrowheads="1"/>
            </p:cNvSpPr>
            <p:nvPr/>
          </p:nvSpPr>
          <p:spPr bwMode="auto">
            <a:xfrm>
              <a:off x="7589930" y="4548998"/>
              <a:ext cx="109814" cy="17471"/>
            </a:xfrm>
            <a:prstGeom prst="rect">
              <a:avLst/>
            </a:prstGeom>
            <a:grpFill/>
            <a:ln>
              <a:noFill/>
            </a:ln>
            <a:extLst/>
          </p:spPr>
          <p:txBody>
            <a:bodyPr/>
            <a:lstStyle/>
            <a:p>
              <a:pPr defTabSz="685749" fontAlgn="auto">
                <a:spcBef>
                  <a:spcPts val="0"/>
                </a:spcBef>
                <a:spcAft>
                  <a:spcPts val="0"/>
                </a:spcAft>
                <a:defRPr/>
              </a:pPr>
              <a:endParaRPr lang="en-US">
                <a:latin typeface="+mn-lt"/>
                <a:ea typeface="+mn-ea"/>
              </a:endParaRPr>
            </a:p>
          </p:txBody>
        </p:sp>
      </p:grpSp>
      <p:grpSp>
        <p:nvGrpSpPr>
          <p:cNvPr id="88" name="Group 35"/>
          <p:cNvGrpSpPr/>
          <p:nvPr/>
        </p:nvGrpSpPr>
        <p:grpSpPr>
          <a:xfrm>
            <a:off x="7366135" y="2965838"/>
            <a:ext cx="379359" cy="376864"/>
            <a:chOff x="6853673" y="3715407"/>
            <a:chExt cx="379359" cy="376864"/>
          </a:xfrm>
          <a:solidFill>
            <a:schemeClr val="bg1"/>
          </a:solidFill>
        </p:grpSpPr>
        <p:sp>
          <p:nvSpPr>
            <p:cNvPr id="89" name="Freeform 150"/>
            <p:cNvSpPr>
              <a:spLocks noEditPoints="1"/>
            </p:cNvSpPr>
            <p:nvPr/>
          </p:nvSpPr>
          <p:spPr bwMode="auto">
            <a:xfrm>
              <a:off x="6853673" y="3715407"/>
              <a:ext cx="379359" cy="376864"/>
            </a:xfrm>
            <a:custGeom>
              <a:avLst/>
              <a:gdLst>
                <a:gd name="T0" fmla="*/ 57 w 114"/>
                <a:gd name="T1" fmla="*/ 0 h 114"/>
                <a:gd name="T2" fmla="*/ 0 w 114"/>
                <a:gd name="T3" fmla="*/ 57 h 114"/>
                <a:gd name="T4" fmla="*/ 57 w 114"/>
                <a:gd name="T5" fmla="*/ 114 h 114"/>
                <a:gd name="T6" fmla="*/ 114 w 114"/>
                <a:gd name="T7" fmla="*/ 57 h 114"/>
                <a:gd name="T8" fmla="*/ 57 w 114"/>
                <a:gd name="T9" fmla="*/ 0 h 114"/>
                <a:gd name="T10" fmla="*/ 57 w 114"/>
                <a:gd name="T11" fmla="*/ 108 h 114"/>
                <a:gd name="T12" fmla="*/ 6 w 114"/>
                <a:gd name="T13" fmla="*/ 57 h 114"/>
                <a:gd name="T14" fmla="*/ 57 w 114"/>
                <a:gd name="T15" fmla="*/ 6 h 114"/>
                <a:gd name="T16" fmla="*/ 108 w 114"/>
                <a:gd name="T17" fmla="*/ 57 h 114"/>
                <a:gd name="T18" fmla="*/ 57 w 114"/>
                <a:gd name="T19" fmla="*/ 10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14">
                  <a:moveTo>
                    <a:pt x="57" y="0"/>
                  </a:moveTo>
                  <a:cubicBezTo>
                    <a:pt x="25" y="0"/>
                    <a:pt x="0" y="25"/>
                    <a:pt x="0" y="57"/>
                  </a:cubicBezTo>
                  <a:cubicBezTo>
                    <a:pt x="0" y="89"/>
                    <a:pt x="25" y="114"/>
                    <a:pt x="57" y="114"/>
                  </a:cubicBezTo>
                  <a:cubicBezTo>
                    <a:pt x="89" y="114"/>
                    <a:pt x="114" y="89"/>
                    <a:pt x="114" y="57"/>
                  </a:cubicBezTo>
                  <a:cubicBezTo>
                    <a:pt x="114" y="25"/>
                    <a:pt x="89" y="0"/>
                    <a:pt x="57" y="0"/>
                  </a:cubicBezTo>
                  <a:close/>
                  <a:moveTo>
                    <a:pt x="57" y="108"/>
                  </a:moveTo>
                  <a:cubicBezTo>
                    <a:pt x="29" y="108"/>
                    <a:pt x="6" y="85"/>
                    <a:pt x="6" y="57"/>
                  </a:cubicBezTo>
                  <a:cubicBezTo>
                    <a:pt x="6" y="29"/>
                    <a:pt x="29" y="6"/>
                    <a:pt x="57" y="6"/>
                  </a:cubicBezTo>
                  <a:cubicBezTo>
                    <a:pt x="85" y="6"/>
                    <a:pt x="108" y="29"/>
                    <a:pt x="108" y="57"/>
                  </a:cubicBezTo>
                  <a:cubicBezTo>
                    <a:pt x="108" y="85"/>
                    <a:pt x="85" y="108"/>
                    <a:pt x="57" y="108"/>
                  </a:cubicBez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90" name="Rectangle 151"/>
            <p:cNvSpPr>
              <a:spLocks noChangeArrowheads="1"/>
            </p:cNvSpPr>
            <p:nvPr/>
          </p:nvSpPr>
          <p:spPr bwMode="auto">
            <a:xfrm>
              <a:off x="6998429" y="3987447"/>
              <a:ext cx="22463" cy="42429"/>
            </a:xfrm>
            <a:prstGeom prst="rect">
              <a:avLst/>
            </a:pr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91" name="Rectangle 152"/>
            <p:cNvSpPr>
              <a:spLocks noChangeArrowheads="1"/>
            </p:cNvSpPr>
            <p:nvPr/>
          </p:nvSpPr>
          <p:spPr bwMode="auto">
            <a:xfrm>
              <a:off x="7033370" y="3987447"/>
              <a:ext cx="19966" cy="42429"/>
            </a:xfrm>
            <a:prstGeom prst="rect">
              <a:avLst/>
            </a:pr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92" name="Rectangle 153"/>
            <p:cNvSpPr>
              <a:spLocks noChangeArrowheads="1"/>
            </p:cNvSpPr>
            <p:nvPr/>
          </p:nvSpPr>
          <p:spPr bwMode="auto">
            <a:xfrm>
              <a:off x="7068311" y="3987447"/>
              <a:ext cx="19966" cy="42429"/>
            </a:xfrm>
            <a:prstGeom prst="rect">
              <a:avLst/>
            </a:pr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93" name="Freeform 154"/>
            <p:cNvSpPr>
              <a:spLocks/>
            </p:cNvSpPr>
            <p:nvPr/>
          </p:nvSpPr>
          <p:spPr bwMode="auto">
            <a:xfrm>
              <a:off x="6970976" y="3822725"/>
              <a:ext cx="82362" cy="84857"/>
            </a:xfrm>
            <a:custGeom>
              <a:avLst/>
              <a:gdLst>
                <a:gd name="T0" fmla="*/ 19 w 25"/>
                <a:gd name="T1" fmla="*/ 22 h 25"/>
                <a:gd name="T2" fmla="*/ 22 w 25"/>
                <a:gd name="T3" fmla="*/ 25 h 25"/>
                <a:gd name="T4" fmla="*/ 25 w 25"/>
                <a:gd name="T5" fmla="*/ 22 h 25"/>
                <a:gd name="T6" fmla="*/ 22 w 25"/>
                <a:gd name="T7" fmla="*/ 19 h 25"/>
                <a:gd name="T8" fmla="*/ 21 w 25"/>
                <a:gd name="T9" fmla="*/ 19 h 25"/>
                <a:gd name="T10" fmla="*/ 0 w 25"/>
                <a:gd name="T11" fmla="*/ 0 h 25"/>
                <a:gd name="T12" fmla="*/ 19 w 25"/>
                <a:gd name="T13" fmla="*/ 22 h 25"/>
                <a:gd name="T14" fmla="*/ 19 w 25"/>
                <a:gd name="T15" fmla="*/ 22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5">
                  <a:moveTo>
                    <a:pt x="19" y="22"/>
                  </a:moveTo>
                  <a:cubicBezTo>
                    <a:pt x="19" y="24"/>
                    <a:pt x="20" y="25"/>
                    <a:pt x="22" y="25"/>
                  </a:cubicBezTo>
                  <a:cubicBezTo>
                    <a:pt x="24" y="25"/>
                    <a:pt x="25" y="24"/>
                    <a:pt x="25" y="22"/>
                  </a:cubicBezTo>
                  <a:cubicBezTo>
                    <a:pt x="25" y="21"/>
                    <a:pt x="24" y="19"/>
                    <a:pt x="22" y="19"/>
                  </a:cubicBezTo>
                  <a:cubicBezTo>
                    <a:pt x="22" y="19"/>
                    <a:pt x="22" y="19"/>
                    <a:pt x="21" y="19"/>
                  </a:cubicBezTo>
                  <a:cubicBezTo>
                    <a:pt x="0" y="0"/>
                    <a:pt x="0" y="0"/>
                    <a:pt x="0" y="0"/>
                  </a:cubicBezTo>
                  <a:cubicBezTo>
                    <a:pt x="19" y="22"/>
                    <a:pt x="19" y="22"/>
                    <a:pt x="19" y="22"/>
                  </a:cubicBezTo>
                  <a:cubicBezTo>
                    <a:pt x="19" y="22"/>
                    <a:pt x="19" y="22"/>
                    <a:pt x="19" y="22"/>
                  </a:cubicBez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94" name="Freeform 155"/>
            <p:cNvSpPr>
              <a:spLocks/>
            </p:cNvSpPr>
            <p:nvPr/>
          </p:nvSpPr>
          <p:spPr bwMode="auto">
            <a:xfrm>
              <a:off x="6921060" y="3987447"/>
              <a:ext cx="22463" cy="19966"/>
            </a:xfrm>
            <a:custGeom>
              <a:avLst/>
              <a:gdLst>
                <a:gd name="T0" fmla="*/ 0 w 9"/>
                <a:gd name="T1" fmla="*/ 6 h 8"/>
                <a:gd name="T2" fmla="*/ 3 w 9"/>
                <a:gd name="T3" fmla="*/ 8 h 8"/>
                <a:gd name="T4" fmla="*/ 9 w 9"/>
                <a:gd name="T5" fmla="*/ 1 h 8"/>
                <a:gd name="T6" fmla="*/ 7 w 9"/>
                <a:gd name="T7" fmla="*/ 0 h 8"/>
                <a:gd name="T8" fmla="*/ 0 w 9"/>
                <a:gd name="T9" fmla="*/ 6 h 8"/>
              </a:gdLst>
              <a:ahLst/>
              <a:cxnLst>
                <a:cxn ang="0">
                  <a:pos x="T0" y="T1"/>
                </a:cxn>
                <a:cxn ang="0">
                  <a:pos x="T2" y="T3"/>
                </a:cxn>
                <a:cxn ang="0">
                  <a:pos x="T4" y="T5"/>
                </a:cxn>
                <a:cxn ang="0">
                  <a:pos x="T6" y="T7"/>
                </a:cxn>
                <a:cxn ang="0">
                  <a:pos x="T8" y="T9"/>
                </a:cxn>
              </a:cxnLst>
              <a:rect l="0" t="0" r="r" b="b"/>
              <a:pathLst>
                <a:path w="9" h="8">
                  <a:moveTo>
                    <a:pt x="0" y="6"/>
                  </a:moveTo>
                  <a:lnTo>
                    <a:pt x="3" y="8"/>
                  </a:lnTo>
                  <a:lnTo>
                    <a:pt x="9" y="1"/>
                  </a:lnTo>
                  <a:lnTo>
                    <a:pt x="7" y="0"/>
                  </a:lnTo>
                  <a:lnTo>
                    <a:pt x="0" y="6"/>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95" name="Freeform 156"/>
            <p:cNvSpPr>
              <a:spLocks/>
            </p:cNvSpPr>
            <p:nvPr/>
          </p:nvSpPr>
          <p:spPr bwMode="auto">
            <a:xfrm>
              <a:off x="6901094" y="3942523"/>
              <a:ext cx="27454" cy="14975"/>
            </a:xfrm>
            <a:custGeom>
              <a:avLst/>
              <a:gdLst>
                <a:gd name="T0" fmla="*/ 9 w 11"/>
                <a:gd name="T1" fmla="*/ 0 h 6"/>
                <a:gd name="T2" fmla="*/ 0 w 11"/>
                <a:gd name="T3" fmla="*/ 3 h 6"/>
                <a:gd name="T4" fmla="*/ 1 w 11"/>
                <a:gd name="T5" fmla="*/ 6 h 6"/>
                <a:gd name="T6" fmla="*/ 11 w 11"/>
                <a:gd name="T7" fmla="*/ 3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lnTo>
                    <a:pt x="0" y="3"/>
                  </a:lnTo>
                  <a:lnTo>
                    <a:pt x="1" y="6"/>
                  </a:lnTo>
                  <a:lnTo>
                    <a:pt x="11" y="3"/>
                  </a:lnTo>
                  <a:lnTo>
                    <a:pt x="9" y="0"/>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96" name="Freeform 157"/>
            <p:cNvSpPr>
              <a:spLocks/>
            </p:cNvSpPr>
            <p:nvPr/>
          </p:nvSpPr>
          <p:spPr bwMode="auto">
            <a:xfrm>
              <a:off x="6933538" y="3790281"/>
              <a:ext cx="19966" cy="22463"/>
            </a:xfrm>
            <a:custGeom>
              <a:avLst/>
              <a:gdLst>
                <a:gd name="T0" fmla="*/ 0 w 8"/>
                <a:gd name="T1" fmla="*/ 3 h 9"/>
                <a:gd name="T2" fmla="*/ 7 w 8"/>
                <a:gd name="T3" fmla="*/ 9 h 9"/>
                <a:gd name="T4" fmla="*/ 8 w 8"/>
                <a:gd name="T5" fmla="*/ 7 h 9"/>
                <a:gd name="T6" fmla="*/ 2 w 8"/>
                <a:gd name="T7" fmla="*/ 0 h 9"/>
                <a:gd name="T8" fmla="*/ 0 w 8"/>
                <a:gd name="T9" fmla="*/ 3 h 9"/>
              </a:gdLst>
              <a:ahLst/>
              <a:cxnLst>
                <a:cxn ang="0">
                  <a:pos x="T0" y="T1"/>
                </a:cxn>
                <a:cxn ang="0">
                  <a:pos x="T2" y="T3"/>
                </a:cxn>
                <a:cxn ang="0">
                  <a:pos x="T4" y="T5"/>
                </a:cxn>
                <a:cxn ang="0">
                  <a:pos x="T6" y="T7"/>
                </a:cxn>
                <a:cxn ang="0">
                  <a:pos x="T8" y="T9"/>
                </a:cxn>
              </a:cxnLst>
              <a:rect l="0" t="0" r="r" b="b"/>
              <a:pathLst>
                <a:path w="8" h="9">
                  <a:moveTo>
                    <a:pt x="0" y="3"/>
                  </a:moveTo>
                  <a:lnTo>
                    <a:pt x="7" y="9"/>
                  </a:lnTo>
                  <a:lnTo>
                    <a:pt x="8" y="7"/>
                  </a:lnTo>
                  <a:lnTo>
                    <a:pt x="2" y="0"/>
                  </a:lnTo>
                  <a:lnTo>
                    <a:pt x="0" y="3"/>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97" name="Freeform 158"/>
            <p:cNvSpPr>
              <a:spLocks/>
            </p:cNvSpPr>
            <p:nvPr/>
          </p:nvSpPr>
          <p:spPr bwMode="auto">
            <a:xfrm>
              <a:off x="6903589" y="3840196"/>
              <a:ext cx="27454" cy="12480"/>
            </a:xfrm>
            <a:custGeom>
              <a:avLst/>
              <a:gdLst>
                <a:gd name="T0" fmla="*/ 11 w 11"/>
                <a:gd name="T1" fmla="*/ 3 h 5"/>
                <a:gd name="T2" fmla="*/ 2 w 11"/>
                <a:gd name="T3" fmla="*/ 0 h 5"/>
                <a:gd name="T4" fmla="*/ 0 w 11"/>
                <a:gd name="T5" fmla="*/ 3 h 5"/>
                <a:gd name="T6" fmla="*/ 10 w 11"/>
                <a:gd name="T7" fmla="*/ 5 h 5"/>
                <a:gd name="T8" fmla="*/ 11 w 11"/>
                <a:gd name="T9" fmla="*/ 3 h 5"/>
              </a:gdLst>
              <a:ahLst/>
              <a:cxnLst>
                <a:cxn ang="0">
                  <a:pos x="T0" y="T1"/>
                </a:cxn>
                <a:cxn ang="0">
                  <a:pos x="T2" y="T3"/>
                </a:cxn>
                <a:cxn ang="0">
                  <a:pos x="T4" y="T5"/>
                </a:cxn>
                <a:cxn ang="0">
                  <a:pos x="T6" y="T7"/>
                </a:cxn>
                <a:cxn ang="0">
                  <a:pos x="T8" y="T9"/>
                </a:cxn>
              </a:cxnLst>
              <a:rect l="0" t="0" r="r" b="b"/>
              <a:pathLst>
                <a:path w="11" h="5">
                  <a:moveTo>
                    <a:pt x="11" y="3"/>
                  </a:moveTo>
                  <a:lnTo>
                    <a:pt x="2" y="0"/>
                  </a:lnTo>
                  <a:lnTo>
                    <a:pt x="0" y="3"/>
                  </a:lnTo>
                  <a:lnTo>
                    <a:pt x="10" y="5"/>
                  </a:lnTo>
                  <a:lnTo>
                    <a:pt x="11" y="3"/>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98" name="Rectangle 159"/>
            <p:cNvSpPr>
              <a:spLocks noChangeArrowheads="1"/>
            </p:cNvSpPr>
            <p:nvPr/>
          </p:nvSpPr>
          <p:spPr bwMode="auto">
            <a:xfrm>
              <a:off x="7040858" y="3750348"/>
              <a:ext cx="7488" cy="22463"/>
            </a:xfrm>
            <a:prstGeom prst="rect">
              <a:avLst/>
            </a:pr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99" name="Freeform 160"/>
            <p:cNvSpPr>
              <a:spLocks/>
            </p:cNvSpPr>
            <p:nvPr/>
          </p:nvSpPr>
          <p:spPr bwMode="auto">
            <a:xfrm>
              <a:off x="6973471" y="3760331"/>
              <a:ext cx="17471" cy="22463"/>
            </a:xfrm>
            <a:custGeom>
              <a:avLst/>
              <a:gdLst>
                <a:gd name="T0" fmla="*/ 7 w 7"/>
                <a:gd name="T1" fmla="*/ 8 h 9"/>
                <a:gd name="T2" fmla="*/ 3 w 7"/>
                <a:gd name="T3" fmla="*/ 0 h 9"/>
                <a:gd name="T4" fmla="*/ 0 w 7"/>
                <a:gd name="T5" fmla="*/ 2 h 9"/>
                <a:gd name="T6" fmla="*/ 4 w 7"/>
                <a:gd name="T7" fmla="*/ 9 h 9"/>
                <a:gd name="T8" fmla="*/ 7 w 7"/>
                <a:gd name="T9" fmla="*/ 8 h 9"/>
              </a:gdLst>
              <a:ahLst/>
              <a:cxnLst>
                <a:cxn ang="0">
                  <a:pos x="T0" y="T1"/>
                </a:cxn>
                <a:cxn ang="0">
                  <a:pos x="T2" y="T3"/>
                </a:cxn>
                <a:cxn ang="0">
                  <a:pos x="T4" y="T5"/>
                </a:cxn>
                <a:cxn ang="0">
                  <a:pos x="T6" y="T7"/>
                </a:cxn>
                <a:cxn ang="0">
                  <a:pos x="T8" y="T9"/>
                </a:cxn>
              </a:cxnLst>
              <a:rect l="0" t="0" r="r" b="b"/>
              <a:pathLst>
                <a:path w="7" h="9">
                  <a:moveTo>
                    <a:pt x="7" y="8"/>
                  </a:moveTo>
                  <a:lnTo>
                    <a:pt x="3" y="0"/>
                  </a:lnTo>
                  <a:lnTo>
                    <a:pt x="0" y="2"/>
                  </a:lnTo>
                  <a:lnTo>
                    <a:pt x="4" y="9"/>
                  </a:lnTo>
                  <a:lnTo>
                    <a:pt x="7" y="8"/>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100" name="Freeform 161"/>
            <p:cNvSpPr>
              <a:spLocks/>
            </p:cNvSpPr>
            <p:nvPr/>
          </p:nvSpPr>
          <p:spPr bwMode="auto">
            <a:xfrm>
              <a:off x="7088277" y="3760331"/>
              <a:ext cx="12480" cy="27454"/>
            </a:xfrm>
            <a:custGeom>
              <a:avLst/>
              <a:gdLst>
                <a:gd name="T0" fmla="*/ 0 w 5"/>
                <a:gd name="T1" fmla="*/ 9 h 11"/>
                <a:gd name="T2" fmla="*/ 2 w 5"/>
                <a:gd name="T3" fmla="*/ 11 h 11"/>
                <a:gd name="T4" fmla="*/ 5 w 5"/>
                <a:gd name="T5" fmla="*/ 2 h 11"/>
                <a:gd name="T6" fmla="*/ 2 w 5"/>
                <a:gd name="T7" fmla="*/ 0 h 11"/>
                <a:gd name="T8" fmla="*/ 0 w 5"/>
                <a:gd name="T9" fmla="*/ 9 h 11"/>
              </a:gdLst>
              <a:ahLst/>
              <a:cxnLst>
                <a:cxn ang="0">
                  <a:pos x="T0" y="T1"/>
                </a:cxn>
                <a:cxn ang="0">
                  <a:pos x="T2" y="T3"/>
                </a:cxn>
                <a:cxn ang="0">
                  <a:pos x="T4" y="T5"/>
                </a:cxn>
                <a:cxn ang="0">
                  <a:pos x="T6" y="T7"/>
                </a:cxn>
                <a:cxn ang="0">
                  <a:pos x="T8" y="T9"/>
                </a:cxn>
              </a:cxnLst>
              <a:rect l="0" t="0" r="r" b="b"/>
              <a:pathLst>
                <a:path w="5" h="11">
                  <a:moveTo>
                    <a:pt x="0" y="9"/>
                  </a:moveTo>
                  <a:lnTo>
                    <a:pt x="2" y="11"/>
                  </a:lnTo>
                  <a:lnTo>
                    <a:pt x="5" y="2"/>
                  </a:lnTo>
                  <a:lnTo>
                    <a:pt x="2" y="0"/>
                  </a:lnTo>
                  <a:lnTo>
                    <a:pt x="0" y="9"/>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101" name="Freeform 162"/>
            <p:cNvSpPr>
              <a:spLocks/>
            </p:cNvSpPr>
            <p:nvPr/>
          </p:nvSpPr>
          <p:spPr bwMode="auto">
            <a:xfrm>
              <a:off x="7130706" y="3987447"/>
              <a:ext cx="22463" cy="19966"/>
            </a:xfrm>
            <a:custGeom>
              <a:avLst/>
              <a:gdLst>
                <a:gd name="T0" fmla="*/ 0 w 9"/>
                <a:gd name="T1" fmla="*/ 1 h 8"/>
                <a:gd name="T2" fmla="*/ 8 w 9"/>
                <a:gd name="T3" fmla="*/ 8 h 8"/>
                <a:gd name="T4" fmla="*/ 9 w 9"/>
                <a:gd name="T5" fmla="*/ 6 h 8"/>
                <a:gd name="T6" fmla="*/ 3 w 9"/>
                <a:gd name="T7" fmla="*/ 0 h 8"/>
                <a:gd name="T8" fmla="*/ 0 w 9"/>
                <a:gd name="T9" fmla="*/ 1 h 8"/>
              </a:gdLst>
              <a:ahLst/>
              <a:cxnLst>
                <a:cxn ang="0">
                  <a:pos x="T0" y="T1"/>
                </a:cxn>
                <a:cxn ang="0">
                  <a:pos x="T2" y="T3"/>
                </a:cxn>
                <a:cxn ang="0">
                  <a:pos x="T4" y="T5"/>
                </a:cxn>
                <a:cxn ang="0">
                  <a:pos x="T6" y="T7"/>
                </a:cxn>
                <a:cxn ang="0">
                  <a:pos x="T8" y="T9"/>
                </a:cxn>
              </a:cxnLst>
              <a:rect l="0" t="0" r="r" b="b"/>
              <a:pathLst>
                <a:path w="9" h="8">
                  <a:moveTo>
                    <a:pt x="0" y="1"/>
                  </a:moveTo>
                  <a:lnTo>
                    <a:pt x="8" y="8"/>
                  </a:lnTo>
                  <a:lnTo>
                    <a:pt x="9" y="6"/>
                  </a:lnTo>
                  <a:lnTo>
                    <a:pt x="3" y="0"/>
                  </a:lnTo>
                  <a:lnTo>
                    <a:pt x="0" y="1"/>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102" name="Freeform 163"/>
            <p:cNvSpPr>
              <a:spLocks/>
            </p:cNvSpPr>
            <p:nvPr/>
          </p:nvSpPr>
          <p:spPr bwMode="auto">
            <a:xfrm>
              <a:off x="7158159" y="3942523"/>
              <a:ext cx="24958" cy="14975"/>
            </a:xfrm>
            <a:custGeom>
              <a:avLst/>
              <a:gdLst>
                <a:gd name="T0" fmla="*/ 0 w 10"/>
                <a:gd name="T1" fmla="*/ 3 h 6"/>
                <a:gd name="T2" fmla="*/ 9 w 10"/>
                <a:gd name="T3" fmla="*/ 6 h 6"/>
                <a:gd name="T4" fmla="*/ 10 w 10"/>
                <a:gd name="T5" fmla="*/ 3 h 6"/>
                <a:gd name="T6" fmla="*/ 1 w 10"/>
                <a:gd name="T7" fmla="*/ 0 h 6"/>
                <a:gd name="T8" fmla="*/ 0 w 10"/>
                <a:gd name="T9" fmla="*/ 3 h 6"/>
              </a:gdLst>
              <a:ahLst/>
              <a:cxnLst>
                <a:cxn ang="0">
                  <a:pos x="T0" y="T1"/>
                </a:cxn>
                <a:cxn ang="0">
                  <a:pos x="T2" y="T3"/>
                </a:cxn>
                <a:cxn ang="0">
                  <a:pos x="T4" y="T5"/>
                </a:cxn>
                <a:cxn ang="0">
                  <a:pos x="T6" y="T7"/>
                </a:cxn>
                <a:cxn ang="0">
                  <a:pos x="T8" y="T9"/>
                </a:cxn>
              </a:cxnLst>
              <a:rect l="0" t="0" r="r" b="b"/>
              <a:pathLst>
                <a:path w="10" h="6">
                  <a:moveTo>
                    <a:pt x="0" y="3"/>
                  </a:moveTo>
                  <a:lnTo>
                    <a:pt x="9" y="6"/>
                  </a:lnTo>
                  <a:lnTo>
                    <a:pt x="10" y="3"/>
                  </a:lnTo>
                  <a:lnTo>
                    <a:pt x="1" y="0"/>
                  </a:lnTo>
                  <a:lnTo>
                    <a:pt x="0" y="3"/>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103" name="Freeform 164"/>
            <p:cNvSpPr>
              <a:spLocks/>
            </p:cNvSpPr>
            <p:nvPr/>
          </p:nvSpPr>
          <p:spPr bwMode="auto">
            <a:xfrm>
              <a:off x="7128209" y="3790281"/>
              <a:ext cx="22463" cy="22463"/>
            </a:xfrm>
            <a:custGeom>
              <a:avLst/>
              <a:gdLst>
                <a:gd name="T0" fmla="*/ 9 w 9"/>
                <a:gd name="T1" fmla="*/ 3 h 9"/>
                <a:gd name="T2" fmla="*/ 8 w 9"/>
                <a:gd name="T3" fmla="*/ 0 h 9"/>
                <a:gd name="T4" fmla="*/ 0 w 9"/>
                <a:gd name="T5" fmla="*/ 7 h 9"/>
                <a:gd name="T6" fmla="*/ 2 w 9"/>
                <a:gd name="T7" fmla="*/ 9 h 9"/>
                <a:gd name="T8" fmla="*/ 9 w 9"/>
                <a:gd name="T9" fmla="*/ 3 h 9"/>
              </a:gdLst>
              <a:ahLst/>
              <a:cxnLst>
                <a:cxn ang="0">
                  <a:pos x="T0" y="T1"/>
                </a:cxn>
                <a:cxn ang="0">
                  <a:pos x="T2" y="T3"/>
                </a:cxn>
                <a:cxn ang="0">
                  <a:pos x="T4" y="T5"/>
                </a:cxn>
                <a:cxn ang="0">
                  <a:pos x="T6" y="T7"/>
                </a:cxn>
                <a:cxn ang="0">
                  <a:pos x="T8" y="T9"/>
                </a:cxn>
              </a:cxnLst>
              <a:rect l="0" t="0" r="r" b="b"/>
              <a:pathLst>
                <a:path w="9" h="9">
                  <a:moveTo>
                    <a:pt x="9" y="3"/>
                  </a:moveTo>
                  <a:lnTo>
                    <a:pt x="8" y="0"/>
                  </a:lnTo>
                  <a:lnTo>
                    <a:pt x="0" y="7"/>
                  </a:lnTo>
                  <a:lnTo>
                    <a:pt x="2" y="9"/>
                  </a:lnTo>
                  <a:lnTo>
                    <a:pt x="9" y="3"/>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104" name="Freeform 165"/>
            <p:cNvSpPr>
              <a:spLocks/>
            </p:cNvSpPr>
            <p:nvPr/>
          </p:nvSpPr>
          <p:spPr bwMode="auto">
            <a:xfrm>
              <a:off x="7153167" y="3840196"/>
              <a:ext cx="27454" cy="12480"/>
            </a:xfrm>
            <a:custGeom>
              <a:avLst/>
              <a:gdLst>
                <a:gd name="T0" fmla="*/ 10 w 11"/>
                <a:gd name="T1" fmla="*/ 0 h 5"/>
                <a:gd name="T2" fmla="*/ 0 w 11"/>
                <a:gd name="T3" fmla="*/ 3 h 5"/>
                <a:gd name="T4" fmla="*/ 2 w 11"/>
                <a:gd name="T5" fmla="*/ 5 h 5"/>
                <a:gd name="T6" fmla="*/ 11 w 11"/>
                <a:gd name="T7" fmla="*/ 3 h 5"/>
                <a:gd name="T8" fmla="*/ 10 w 11"/>
                <a:gd name="T9" fmla="*/ 0 h 5"/>
              </a:gdLst>
              <a:ahLst/>
              <a:cxnLst>
                <a:cxn ang="0">
                  <a:pos x="T0" y="T1"/>
                </a:cxn>
                <a:cxn ang="0">
                  <a:pos x="T2" y="T3"/>
                </a:cxn>
                <a:cxn ang="0">
                  <a:pos x="T4" y="T5"/>
                </a:cxn>
                <a:cxn ang="0">
                  <a:pos x="T6" y="T7"/>
                </a:cxn>
                <a:cxn ang="0">
                  <a:pos x="T8" y="T9"/>
                </a:cxn>
              </a:cxnLst>
              <a:rect l="0" t="0" r="r" b="b"/>
              <a:pathLst>
                <a:path w="11" h="5">
                  <a:moveTo>
                    <a:pt x="10" y="0"/>
                  </a:moveTo>
                  <a:lnTo>
                    <a:pt x="0" y="3"/>
                  </a:lnTo>
                  <a:lnTo>
                    <a:pt x="2" y="5"/>
                  </a:lnTo>
                  <a:lnTo>
                    <a:pt x="11" y="3"/>
                  </a:lnTo>
                  <a:lnTo>
                    <a:pt x="10" y="0"/>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105" name="Rectangle 166"/>
            <p:cNvSpPr>
              <a:spLocks noChangeArrowheads="1"/>
            </p:cNvSpPr>
            <p:nvPr/>
          </p:nvSpPr>
          <p:spPr bwMode="auto">
            <a:xfrm>
              <a:off x="6893606" y="3890112"/>
              <a:ext cx="24958" cy="7488"/>
            </a:xfrm>
            <a:prstGeom prst="rect">
              <a:avLst/>
            </a:pr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106" name="Rectangle 167"/>
            <p:cNvSpPr>
              <a:spLocks noChangeArrowheads="1"/>
            </p:cNvSpPr>
            <p:nvPr/>
          </p:nvSpPr>
          <p:spPr bwMode="auto">
            <a:xfrm>
              <a:off x="7170638" y="3892607"/>
              <a:ext cx="27454" cy="7488"/>
            </a:xfrm>
            <a:prstGeom prst="rect">
              <a:avLst/>
            </a:prstGeom>
            <a:grpFill/>
            <a:ln>
              <a:noFill/>
            </a:ln>
            <a:extLst/>
          </p:spPr>
          <p:txBody>
            <a:bodyPr/>
            <a:lstStyle/>
            <a:p>
              <a:pPr defTabSz="685749" fontAlgn="auto">
                <a:spcBef>
                  <a:spcPts val="0"/>
                </a:spcBef>
                <a:spcAft>
                  <a:spcPts val="0"/>
                </a:spcAft>
                <a:defRPr/>
              </a:pPr>
              <a:endParaRPr lang="en-US">
                <a:latin typeface="+mn-lt"/>
                <a:ea typeface="+mn-ea"/>
              </a:endParaRPr>
            </a:p>
          </p:txBody>
        </p:sp>
      </p:grpSp>
      <p:grpSp>
        <p:nvGrpSpPr>
          <p:cNvPr id="107" name="Group 54"/>
          <p:cNvGrpSpPr/>
          <p:nvPr/>
        </p:nvGrpSpPr>
        <p:grpSpPr>
          <a:xfrm>
            <a:off x="5432105" y="3002081"/>
            <a:ext cx="299494" cy="389342"/>
            <a:chOff x="6421904" y="4798576"/>
            <a:chExt cx="299494" cy="389342"/>
          </a:xfrm>
          <a:solidFill>
            <a:schemeClr val="bg1"/>
          </a:solidFill>
        </p:grpSpPr>
        <p:sp>
          <p:nvSpPr>
            <p:cNvPr id="108" name="Freeform 170"/>
            <p:cNvSpPr>
              <a:spLocks/>
            </p:cNvSpPr>
            <p:nvPr/>
          </p:nvSpPr>
          <p:spPr bwMode="auto">
            <a:xfrm>
              <a:off x="6421904" y="4910886"/>
              <a:ext cx="299494" cy="277032"/>
            </a:xfrm>
            <a:custGeom>
              <a:avLst/>
              <a:gdLst>
                <a:gd name="T0" fmla="*/ 45 w 90"/>
                <a:gd name="T1" fmla="*/ 83 h 83"/>
                <a:gd name="T2" fmla="*/ 90 w 90"/>
                <a:gd name="T3" fmla="*/ 0 h 83"/>
                <a:gd name="T4" fmla="*/ 0 w 90"/>
                <a:gd name="T5" fmla="*/ 0 h 83"/>
                <a:gd name="T6" fmla="*/ 45 w 90"/>
                <a:gd name="T7" fmla="*/ 83 h 83"/>
              </a:gdLst>
              <a:ahLst/>
              <a:cxnLst>
                <a:cxn ang="0">
                  <a:pos x="T0" y="T1"/>
                </a:cxn>
                <a:cxn ang="0">
                  <a:pos x="T2" y="T3"/>
                </a:cxn>
                <a:cxn ang="0">
                  <a:pos x="T4" y="T5"/>
                </a:cxn>
                <a:cxn ang="0">
                  <a:pos x="T6" y="T7"/>
                </a:cxn>
              </a:cxnLst>
              <a:rect l="0" t="0" r="r" b="b"/>
              <a:pathLst>
                <a:path w="90" h="83">
                  <a:moveTo>
                    <a:pt x="45" y="83"/>
                  </a:moveTo>
                  <a:cubicBezTo>
                    <a:pt x="90" y="59"/>
                    <a:pt x="90" y="0"/>
                    <a:pt x="90" y="0"/>
                  </a:cubicBezTo>
                  <a:cubicBezTo>
                    <a:pt x="0" y="0"/>
                    <a:pt x="0" y="0"/>
                    <a:pt x="0" y="0"/>
                  </a:cubicBezTo>
                  <a:cubicBezTo>
                    <a:pt x="0" y="0"/>
                    <a:pt x="0" y="59"/>
                    <a:pt x="45" y="83"/>
                  </a:cubicBez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109" name="Freeform 171"/>
            <p:cNvSpPr>
              <a:spLocks/>
            </p:cNvSpPr>
            <p:nvPr/>
          </p:nvSpPr>
          <p:spPr bwMode="auto">
            <a:xfrm>
              <a:off x="6421904" y="4798576"/>
              <a:ext cx="299494" cy="94840"/>
            </a:xfrm>
            <a:custGeom>
              <a:avLst/>
              <a:gdLst>
                <a:gd name="T0" fmla="*/ 84 w 90"/>
                <a:gd name="T1" fmla="*/ 0 h 29"/>
                <a:gd name="T2" fmla="*/ 68 w 90"/>
                <a:gd name="T3" fmla="*/ 16 h 29"/>
                <a:gd name="T4" fmla="*/ 52 w 90"/>
                <a:gd name="T5" fmla="*/ 0 h 29"/>
                <a:gd name="T6" fmla="*/ 39 w 90"/>
                <a:gd name="T7" fmla="*/ 0 h 29"/>
                <a:gd name="T8" fmla="*/ 23 w 90"/>
                <a:gd name="T9" fmla="*/ 16 h 29"/>
                <a:gd name="T10" fmla="*/ 7 w 90"/>
                <a:gd name="T11" fmla="*/ 0 h 29"/>
                <a:gd name="T12" fmla="*/ 0 w 90"/>
                <a:gd name="T13" fmla="*/ 0 h 29"/>
                <a:gd name="T14" fmla="*/ 0 w 90"/>
                <a:gd name="T15" fmla="*/ 29 h 29"/>
                <a:gd name="T16" fmla="*/ 90 w 90"/>
                <a:gd name="T17" fmla="*/ 29 h 29"/>
                <a:gd name="T18" fmla="*/ 90 w 90"/>
                <a:gd name="T19" fmla="*/ 0 h 29"/>
                <a:gd name="T20" fmla="*/ 84 w 90"/>
                <a:gd name="T2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grpSp>
      <p:sp>
        <p:nvSpPr>
          <p:cNvPr id="110" name="矩形 109"/>
          <p:cNvSpPr/>
          <p:nvPr/>
        </p:nvSpPr>
        <p:spPr>
          <a:xfrm>
            <a:off x="3310260" y="1202836"/>
            <a:ext cx="1010519" cy="330854"/>
          </a:xfrm>
          <a:prstGeom prst="rect">
            <a:avLst/>
          </a:prstGeom>
        </p:spPr>
        <p:txBody>
          <a:bodyPr wrap="none" lIns="68573" tIns="34287" rIns="68573" bIns="34287">
            <a:spAutoFit/>
          </a:bodyPr>
          <a:lstStyle/>
          <a:p>
            <a:pPr algn="r" defTabSz="685749" fontAlgn="auto">
              <a:spcBef>
                <a:spcPts val="0"/>
              </a:spcBef>
              <a:spcAft>
                <a:spcPts val="0"/>
              </a:spcAft>
              <a:defRPr/>
            </a:pPr>
            <a:r>
              <a:rPr lang="zh-CN" altLang="en-US" sz="1700" b="1" dirty="0">
                <a:solidFill>
                  <a:schemeClr val="bg1">
                    <a:lumMod val="95000"/>
                  </a:schemeClr>
                </a:solidFill>
                <a:latin typeface="微软雅黑" pitchFamily="34" charset="-122"/>
                <a:ea typeface="微软雅黑" pitchFamily="34" charset="-122"/>
              </a:rPr>
              <a:t>添加标题</a:t>
            </a:r>
            <a:endParaRPr lang="en-US" altLang="zh-CN" sz="1700" b="1" dirty="0">
              <a:solidFill>
                <a:schemeClr val="bg1">
                  <a:lumMod val="95000"/>
                </a:schemeClr>
              </a:solidFill>
              <a:latin typeface="微软雅黑" pitchFamily="34" charset="-122"/>
              <a:ea typeface="微软雅黑" pitchFamily="34" charset="-122"/>
            </a:endParaRPr>
          </a:p>
        </p:txBody>
      </p:sp>
      <p:sp>
        <p:nvSpPr>
          <p:cNvPr id="111" name="矩形 47"/>
          <p:cNvSpPr>
            <a:spLocks noChangeArrowheads="1"/>
          </p:cNvSpPr>
          <p:nvPr/>
        </p:nvSpPr>
        <p:spPr bwMode="auto">
          <a:xfrm>
            <a:off x="1172766" y="1542164"/>
            <a:ext cx="3148013" cy="881774"/>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defTabSz="685749" fontAlgn="auto">
              <a:lnSpc>
                <a:spcPct val="120000"/>
              </a:lnSpc>
              <a:spcBef>
                <a:spcPct val="0"/>
              </a:spcBef>
              <a:spcAft>
                <a:spcPts val="0"/>
              </a:spcAft>
              <a:buNone/>
              <a:defRPr/>
            </a:pPr>
            <a:r>
              <a:rPr lang="zh-CN" altLang="en-US" sz="1100" dirty="0">
                <a:solidFill>
                  <a:schemeClr val="bg1">
                    <a:lumMod val="95000"/>
                  </a:schemeClr>
                </a:solidFill>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sp>
        <p:nvSpPr>
          <p:cNvPr id="112" name="矩形 111"/>
          <p:cNvSpPr>
            <a:spLocks noChangeArrowheads="1"/>
          </p:cNvSpPr>
          <p:nvPr/>
        </p:nvSpPr>
        <p:spPr bwMode="auto">
          <a:xfrm>
            <a:off x="1035844" y="3606708"/>
            <a:ext cx="1164431" cy="330854"/>
          </a:xfrm>
          <a:prstGeom prst="rect">
            <a:avLst/>
          </a:prstGeom>
          <a:noFill/>
          <a:ln w="9525">
            <a:noFill/>
            <a:miter lim="800000"/>
            <a:headEnd/>
            <a:tailEnd/>
          </a:ln>
        </p:spPr>
        <p:txBody>
          <a:bodyPr lIns="68573" tIns="34287" rIns="68573" bIns="34287">
            <a:spAutoFit/>
          </a:bodyPr>
          <a:lstStyle/>
          <a:p>
            <a:pPr algn="ctr"/>
            <a:r>
              <a:rPr lang="zh-CN" altLang="en-US" sz="1700" b="1" dirty="0">
                <a:solidFill>
                  <a:srgbClr val="404040"/>
                </a:solidFill>
                <a:latin typeface="微软雅黑" pitchFamily="34" charset="-122"/>
                <a:ea typeface="微软雅黑" pitchFamily="34" charset="-122"/>
              </a:rPr>
              <a:t>添加标题</a:t>
            </a:r>
            <a:endParaRPr lang="en-US" altLang="zh-CN" sz="1700" b="1" dirty="0">
              <a:solidFill>
                <a:srgbClr val="404040"/>
              </a:solidFill>
              <a:latin typeface="微软雅黑" pitchFamily="34" charset="-122"/>
              <a:ea typeface="微软雅黑" pitchFamily="34" charset="-122"/>
            </a:endParaRPr>
          </a:p>
        </p:txBody>
      </p:sp>
      <p:sp>
        <p:nvSpPr>
          <p:cNvPr id="113" name="矩形 47"/>
          <p:cNvSpPr>
            <a:spLocks noChangeArrowheads="1"/>
          </p:cNvSpPr>
          <p:nvPr/>
        </p:nvSpPr>
        <p:spPr bwMode="auto">
          <a:xfrm>
            <a:off x="878682" y="3922224"/>
            <a:ext cx="1478756" cy="881774"/>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2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在此录入上述图表的描述说明，在此录入上述图表的描述说明。</a:t>
            </a:r>
          </a:p>
        </p:txBody>
      </p:sp>
      <p:sp>
        <p:nvSpPr>
          <p:cNvPr id="114" name="矩形 113"/>
          <p:cNvSpPr>
            <a:spLocks noChangeArrowheads="1"/>
          </p:cNvSpPr>
          <p:nvPr/>
        </p:nvSpPr>
        <p:spPr bwMode="auto">
          <a:xfrm>
            <a:off x="3015854" y="3606708"/>
            <a:ext cx="1163240" cy="330854"/>
          </a:xfrm>
          <a:prstGeom prst="rect">
            <a:avLst/>
          </a:prstGeom>
          <a:noFill/>
          <a:ln w="9525">
            <a:noFill/>
            <a:miter lim="800000"/>
            <a:headEnd/>
            <a:tailEnd/>
          </a:ln>
        </p:spPr>
        <p:txBody>
          <a:bodyPr lIns="68573" tIns="34287" rIns="68573" bIns="34287">
            <a:spAutoFit/>
          </a:bodyPr>
          <a:lstStyle/>
          <a:p>
            <a:pPr algn="ctr"/>
            <a:r>
              <a:rPr lang="zh-CN" altLang="en-US" sz="1700" b="1" dirty="0">
                <a:solidFill>
                  <a:srgbClr val="404040"/>
                </a:solidFill>
                <a:latin typeface="微软雅黑" pitchFamily="34" charset="-122"/>
                <a:ea typeface="微软雅黑" pitchFamily="34" charset="-122"/>
              </a:rPr>
              <a:t>添加标题</a:t>
            </a:r>
            <a:endParaRPr lang="en-US" altLang="zh-CN" sz="1700" b="1" dirty="0">
              <a:solidFill>
                <a:srgbClr val="404040"/>
              </a:solidFill>
              <a:latin typeface="微软雅黑" pitchFamily="34" charset="-122"/>
              <a:ea typeface="微软雅黑" pitchFamily="34" charset="-122"/>
            </a:endParaRPr>
          </a:p>
        </p:txBody>
      </p:sp>
      <p:sp>
        <p:nvSpPr>
          <p:cNvPr id="115" name="矩形 47"/>
          <p:cNvSpPr>
            <a:spLocks noChangeArrowheads="1"/>
          </p:cNvSpPr>
          <p:nvPr/>
        </p:nvSpPr>
        <p:spPr bwMode="auto">
          <a:xfrm>
            <a:off x="2858692" y="3922224"/>
            <a:ext cx="1477565" cy="881774"/>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2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在此录入上述图表的描述说明，在此录入上述图表的描述说明。</a:t>
            </a:r>
          </a:p>
        </p:txBody>
      </p:sp>
      <p:sp>
        <p:nvSpPr>
          <p:cNvPr id="116" name="矩形 115"/>
          <p:cNvSpPr>
            <a:spLocks noChangeArrowheads="1"/>
          </p:cNvSpPr>
          <p:nvPr/>
        </p:nvSpPr>
        <p:spPr bwMode="auto">
          <a:xfrm>
            <a:off x="6974682" y="3606708"/>
            <a:ext cx="1164431" cy="330854"/>
          </a:xfrm>
          <a:prstGeom prst="rect">
            <a:avLst/>
          </a:prstGeom>
          <a:noFill/>
          <a:ln w="9525">
            <a:noFill/>
            <a:miter lim="800000"/>
            <a:headEnd/>
            <a:tailEnd/>
          </a:ln>
        </p:spPr>
        <p:txBody>
          <a:bodyPr lIns="68573" tIns="34287" rIns="68573" bIns="34287">
            <a:spAutoFit/>
          </a:bodyPr>
          <a:lstStyle/>
          <a:p>
            <a:pPr algn="ctr"/>
            <a:r>
              <a:rPr lang="zh-CN" altLang="en-US" sz="1700" b="1" dirty="0">
                <a:solidFill>
                  <a:srgbClr val="404040"/>
                </a:solidFill>
                <a:latin typeface="微软雅黑" pitchFamily="34" charset="-122"/>
                <a:ea typeface="微软雅黑" pitchFamily="34" charset="-122"/>
              </a:rPr>
              <a:t>添加标题</a:t>
            </a:r>
            <a:endParaRPr lang="en-US" altLang="zh-CN" sz="1700" b="1" dirty="0">
              <a:solidFill>
                <a:srgbClr val="404040"/>
              </a:solidFill>
              <a:latin typeface="微软雅黑" pitchFamily="34" charset="-122"/>
              <a:ea typeface="微软雅黑" pitchFamily="34" charset="-122"/>
            </a:endParaRPr>
          </a:p>
        </p:txBody>
      </p:sp>
      <p:sp>
        <p:nvSpPr>
          <p:cNvPr id="117" name="矩形 47"/>
          <p:cNvSpPr>
            <a:spLocks noChangeArrowheads="1"/>
          </p:cNvSpPr>
          <p:nvPr/>
        </p:nvSpPr>
        <p:spPr bwMode="auto">
          <a:xfrm>
            <a:off x="6817519" y="3922224"/>
            <a:ext cx="1478756" cy="881774"/>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2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在此录入上述图表的描述说明，在此录入上述图表的描述说明。</a:t>
            </a:r>
          </a:p>
        </p:txBody>
      </p:sp>
      <p:sp>
        <p:nvSpPr>
          <p:cNvPr id="118" name="矩形 117"/>
          <p:cNvSpPr>
            <a:spLocks noChangeArrowheads="1"/>
          </p:cNvSpPr>
          <p:nvPr/>
        </p:nvSpPr>
        <p:spPr bwMode="auto">
          <a:xfrm>
            <a:off x="4994673" y="3606708"/>
            <a:ext cx="1164431" cy="330854"/>
          </a:xfrm>
          <a:prstGeom prst="rect">
            <a:avLst/>
          </a:prstGeom>
          <a:noFill/>
          <a:ln w="9525">
            <a:noFill/>
            <a:miter lim="800000"/>
            <a:headEnd/>
            <a:tailEnd/>
          </a:ln>
        </p:spPr>
        <p:txBody>
          <a:bodyPr lIns="68573" tIns="34287" rIns="68573" bIns="34287">
            <a:spAutoFit/>
          </a:bodyPr>
          <a:lstStyle/>
          <a:p>
            <a:pPr algn="ctr"/>
            <a:r>
              <a:rPr lang="zh-CN" altLang="en-US" sz="1700" b="1" dirty="0">
                <a:solidFill>
                  <a:srgbClr val="404040"/>
                </a:solidFill>
                <a:latin typeface="微软雅黑" pitchFamily="34" charset="-122"/>
                <a:ea typeface="微软雅黑" pitchFamily="34" charset="-122"/>
              </a:rPr>
              <a:t>添加标题</a:t>
            </a:r>
            <a:endParaRPr lang="en-US" altLang="zh-CN" sz="1700" b="1" dirty="0">
              <a:solidFill>
                <a:srgbClr val="404040"/>
              </a:solidFill>
              <a:latin typeface="微软雅黑" pitchFamily="34" charset="-122"/>
              <a:ea typeface="微软雅黑" pitchFamily="34" charset="-122"/>
            </a:endParaRPr>
          </a:p>
        </p:txBody>
      </p:sp>
      <p:sp>
        <p:nvSpPr>
          <p:cNvPr id="119" name="矩形 47"/>
          <p:cNvSpPr>
            <a:spLocks noChangeArrowheads="1"/>
          </p:cNvSpPr>
          <p:nvPr/>
        </p:nvSpPr>
        <p:spPr bwMode="auto">
          <a:xfrm>
            <a:off x="4837510" y="3922224"/>
            <a:ext cx="1478756" cy="881774"/>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2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在此录入上述图表的描述说明，在此录入上述图表的描述说明。</a:t>
            </a:r>
          </a:p>
        </p:txBody>
      </p:sp>
    </p:spTree>
    <p:extLst>
      <p:ext uri="{BB962C8B-B14F-4D97-AF65-F5344CB8AC3E}">
        <p14:creationId xmlns:p14="http://schemas.microsoft.com/office/powerpoint/2010/main" val="3131999472"/>
      </p:ext>
    </p:extLst>
  </p:cSld>
  <p:clrMapOvr>
    <a:masterClrMapping/>
  </p:clrMapOvr>
  <mc:AlternateContent xmlns:mc="http://schemas.openxmlformats.org/markup-compatibility/2006" xmlns:p14="http://schemas.microsoft.com/office/powerpoint/2010/main">
    <mc:Choice Requires="p14">
      <p:transition spd="slow" p14:dur="110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wipe(left)">
                                      <p:cBhvr>
                                        <p:cTn id="7" dur="500"/>
                                        <p:tgtEl>
                                          <p:spTgt spid="63"/>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67"/>
                                        </p:tgtEl>
                                        <p:attrNameLst>
                                          <p:attrName>style.visibility</p:attrName>
                                        </p:attrNameLst>
                                      </p:cBhvr>
                                      <p:to>
                                        <p:strVal val="visible"/>
                                      </p:to>
                                    </p:set>
                                    <p:anim calcmode="lin" valueType="num">
                                      <p:cBhvr additive="base">
                                        <p:cTn id="11" dur="500" fill="hold"/>
                                        <p:tgtEl>
                                          <p:spTgt spid="67"/>
                                        </p:tgtEl>
                                        <p:attrNameLst>
                                          <p:attrName>ppt_x</p:attrName>
                                        </p:attrNameLst>
                                      </p:cBhvr>
                                      <p:tavLst>
                                        <p:tav tm="0">
                                          <p:val>
                                            <p:strVal val="0-#ppt_w/2"/>
                                          </p:val>
                                        </p:tav>
                                        <p:tav tm="100000">
                                          <p:val>
                                            <p:strVal val="#ppt_x"/>
                                          </p:val>
                                        </p:tav>
                                      </p:tavLst>
                                    </p:anim>
                                    <p:anim calcmode="lin" valueType="num">
                                      <p:cBhvr additive="base">
                                        <p:cTn id="12" dur="500" fill="hold"/>
                                        <p:tgtEl>
                                          <p:spTgt spid="67"/>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2" fill="hold" grpId="0" nodeType="afterEffect">
                                  <p:stCondLst>
                                    <p:cond delay="0"/>
                                  </p:stCondLst>
                                  <p:childTnLst>
                                    <p:set>
                                      <p:cBhvr>
                                        <p:cTn id="15" dur="1" fill="hold">
                                          <p:stCondLst>
                                            <p:cond delay="0"/>
                                          </p:stCondLst>
                                        </p:cTn>
                                        <p:tgtEl>
                                          <p:spTgt spid="68"/>
                                        </p:tgtEl>
                                        <p:attrNameLst>
                                          <p:attrName>style.visibility</p:attrName>
                                        </p:attrNameLst>
                                      </p:cBhvr>
                                      <p:to>
                                        <p:strVal val="visible"/>
                                      </p:to>
                                    </p:set>
                                    <p:animEffect transition="in" filter="wipe(right)">
                                      <p:cBhvr>
                                        <p:cTn id="16" dur="500"/>
                                        <p:tgtEl>
                                          <p:spTgt spid="68"/>
                                        </p:tgtEl>
                                      </p:cBhvr>
                                    </p:animEffect>
                                  </p:childTnLst>
                                </p:cTn>
                              </p:par>
                              <p:par>
                                <p:cTn id="17" presetID="22" presetClass="entr" presetSubtype="2" fill="hold" grpId="0" nodeType="withEffect">
                                  <p:stCondLst>
                                    <p:cond delay="250"/>
                                  </p:stCondLst>
                                  <p:childTnLst>
                                    <p:set>
                                      <p:cBhvr>
                                        <p:cTn id="18" dur="1" fill="hold">
                                          <p:stCondLst>
                                            <p:cond delay="0"/>
                                          </p:stCondLst>
                                        </p:cTn>
                                        <p:tgtEl>
                                          <p:spTgt spid="110"/>
                                        </p:tgtEl>
                                        <p:attrNameLst>
                                          <p:attrName>style.visibility</p:attrName>
                                        </p:attrNameLst>
                                      </p:cBhvr>
                                      <p:to>
                                        <p:strVal val="visible"/>
                                      </p:to>
                                    </p:set>
                                    <p:animEffect transition="in" filter="wipe(right)">
                                      <p:cBhvr>
                                        <p:cTn id="19" dur="500"/>
                                        <p:tgtEl>
                                          <p:spTgt spid="110"/>
                                        </p:tgtEl>
                                      </p:cBhvr>
                                    </p:animEffect>
                                  </p:childTnLst>
                                </p:cTn>
                              </p:par>
                              <p:par>
                                <p:cTn id="20" presetID="22" presetClass="entr" presetSubtype="2" fill="hold" grpId="0" nodeType="withEffect">
                                  <p:stCondLst>
                                    <p:cond delay="250"/>
                                  </p:stCondLst>
                                  <p:childTnLst>
                                    <p:set>
                                      <p:cBhvr>
                                        <p:cTn id="21" dur="1" fill="hold">
                                          <p:stCondLst>
                                            <p:cond delay="0"/>
                                          </p:stCondLst>
                                        </p:cTn>
                                        <p:tgtEl>
                                          <p:spTgt spid="111"/>
                                        </p:tgtEl>
                                        <p:attrNameLst>
                                          <p:attrName>style.visibility</p:attrName>
                                        </p:attrNameLst>
                                      </p:cBhvr>
                                      <p:to>
                                        <p:strVal val="visible"/>
                                      </p:to>
                                    </p:set>
                                    <p:animEffect transition="in" filter="wipe(right)">
                                      <p:cBhvr>
                                        <p:cTn id="22" dur="500"/>
                                        <p:tgtEl>
                                          <p:spTgt spid="111"/>
                                        </p:tgtEl>
                                      </p:cBhvr>
                                    </p:animEffect>
                                  </p:childTnLst>
                                </p:cTn>
                              </p:par>
                            </p:childTnLst>
                          </p:cTn>
                        </p:par>
                        <p:par>
                          <p:cTn id="23" fill="hold">
                            <p:stCondLst>
                              <p:cond delay="1750"/>
                            </p:stCondLst>
                            <p:childTnLst>
                              <p:par>
                                <p:cTn id="24" presetID="21" presetClass="entr" presetSubtype="1" fill="hold" grpId="0" nodeType="afterEffect">
                                  <p:stCondLst>
                                    <p:cond delay="0"/>
                                  </p:stCondLst>
                                  <p:childTnLst>
                                    <p:set>
                                      <p:cBhvr>
                                        <p:cTn id="25" dur="1" fill="hold">
                                          <p:stCondLst>
                                            <p:cond delay="0"/>
                                          </p:stCondLst>
                                        </p:cTn>
                                        <p:tgtEl>
                                          <p:spTgt spid="69"/>
                                        </p:tgtEl>
                                        <p:attrNameLst>
                                          <p:attrName>style.visibility</p:attrName>
                                        </p:attrNameLst>
                                      </p:cBhvr>
                                      <p:to>
                                        <p:strVal val="visible"/>
                                      </p:to>
                                    </p:set>
                                    <p:animEffect transition="in" filter="wheel(1)">
                                      <p:cBhvr>
                                        <p:cTn id="26" dur="400"/>
                                        <p:tgtEl>
                                          <p:spTgt spid="69"/>
                                        </p:tgtEl>
                                      </p:cBhvr>
                                    </p:animEffect>
                                  </p:childTnLst>
                                </p:cTn>
                              </p:par>
                            </p:childTnLst>
                          </p:cTn>
                        </p:par>
                        <p:par>
                          <p:cTn id="27" fill="hold">
                            <p:stCondLst>
                              <p:cond delay="2150"/>
                            </p:stCondLst>
                            <p:childTnLst>
                              <p:par>
                                <p:cTn id="28" presetID="21" presetClass="entr" presetSubtype="1" fill="hold" grpId="0" nodeType="afterEffect">
                                  <p:stCondLst>
                                    <p:cond delay="0"/>
                                  </p:stCondLst>
                                  <p:childTnLst>
                                    <p:set>
                                      <p:cBhvr>
                                        <p:cTn id="29" dur="1" fill="hold">
                                          <p:stCondLst>
                                            <p:cond delay="0"/>
                                          </p:stCondLst>
                                        </p:cTn>
                                        <p:tgtEl>
                                          <p:spTgt spid="70"/>
                                        </p:tgtEl>
                                        <p:attrNameLst>
                                          <p:attrName>style.visibility</p:attrName>
                                        </p:attrNameLst>
                                      </p:cBhvr>
                                      <p:to>
                                        <p:strVal val="visible"/>
                                      </p:to>
                                    </p:set>
                                    <p:animEffect transition="in" filter="wheel(1)">
                                      <p:cBhvr>
                                        <p:cTn id="30" dur="400"/>
                                        <p:tgtEl>
                                          <p:spTgt spid="70"/>
                                        </p:tgtEl>
                                      </p:cBhvr>
                                    </p:animEffect>
                                  </p:childTnLst>
                                </p:cTn>
                              </p:par>
                            </p:childTnLst>
                          </p:cTn>
                        </p:par>
                        <p:par>
                          <p:cTn id="31" fill="hold">
                            <p:stCondLst>
                              <p:cond delay="2550"/>
                            </p:stCondLst>
                            <p:childTnLst>
                              <p:par>
                                <p:cTn id="32" presetID="21" presetClass="entr" presetSubtype="1" fill="hold" grpId="0" nodeType="afterEffect">
                                  <p:stCondLst>
                                    <p:cond delay="0"/>
                                  </p:stCondLst>
                                  <p:childTnLst>
                                    <p:set>
                                      <p:cBhvr>
                                        <p:cTn id="33" dur="1" fill="hold">
                                          <p:stCondLst>
                                            <p:cond delay="0"/>
                                          </p:stCondLst>
                                        </p:cTn>
                                        <p:tgtEl>
                                          <p:spTgt spid="71"/>
                                        </p:tgtEl>
                                        <p:attrNameLst>
                                          <p:attrName>style.visibility</p:attrName>
                                        </p:attrNameLst>
                                      </p:cBhvr>
                                      <p:to>
                                        <p:strVal val="visible"/>
                                      </p:to>
                                    </p:set>
                                    <p:animEffect transition="in" filter="wheel(1)">
                                      <p:cBhvr>
                                        <p:cTn id="34" dur="400"/>
                                        <p:tgtEl>
                                          <p:spTgt spid="71"/>
                                        </p:tgtEl>
                                      </p:cBhvr>
                                    </p:animEffect>
                                  </p:childTnLst>
                                </p:cTn>
                              </p:par>
                            </p:childTnLst>
                          </p:cTn>
                        </p:par>
                        <p:par>
                          <p:cTn id="35" fill="hold">
                            <p:stCondLst>
                              <p:cond delay="2950"/>
                            </p:stCondLst>
                            <p:childTnLst>
                              <p:par>
                                <p:cTn id="36" presetID="21" presetClass="entr" presetSubtype="1" fill="hold" grpId="0" nodeType="afterEffect">
                                  <p:stCondLst>
                                    <p:cond delay="0"/>
                                  </p:stCondLst>
                                  <p:childTnLst>
                                    <p:set>
                                      <p:cBhvr>
                                        <p:cTn id="37" dur="1" fill="hold">
                                          <p:stCondLst>
                                            <p:cond delay="0"/>
                                          </p:stCondLst>
                                        </p:cTn>
                                        <p:tgtEl>
                                          <p:spTgt spid="72"/>
                                        </p:tgtEl>
                                        <p:attrNameLst>
                                          <p:attrName>style.visibility</p:attrName>
                                        </p:attrNameLst>
                                      </p:cBhvr>
                                      <p:to>
                                        <p:strVal val="visible"/>
                                      </p:to>
                                    </p:set>
                                    <p:animEffect transition="in" filter="wheel(1)">
                                      <p:cBhvr>
                                        <p:cTn id="38" dur="400"/>
                                        <p:tgtEl>
                                          <p:spTgt spid="72"/>
                                        </p:tgtEl>
                                      </p:cBhvr>
                                    </p:animEffect>
                                  </p:childTnLst>
                                </p:cTn>
                              </p:par>
                            </p:childTnLst>
                          </p:cTn>
                        </p:par>
                        <p:par>
                          <p:cTn id="39" fill="hold">
                            <p:stCondLst>
                              <p:cond delay="3350"/>
                            </p:stCondLst>
                            <p:childTnLst>
                              <p:par>
                                <p:cTn id="40" presetID="10" presetClass="entr" presetSubtype="0" fill="hold" nodeType="afterEffect">
                                  <p:stCondLst>
                                    <p:cond delay="0"/>
                                  </p:stCondLst>
                                  <p:childTnLst>
                                    <p:set>
                                      <p:cBhvr>
                                        <p:cTn id="41" dur="1" fill="hold">
                                          <p:stCondLst>
                                            <p:cond delay="0"/>
                                          </p:stCondLst>
                                        </p:cTn>
                                        <p:tgtEl>
                                          <p:spTgt spid="73"/>
                                        </p:tgtEl>
                                        <p:attrNameLst>
                                          <p:attrName>style.visibility</p:attrName>
                                        </p:attrNameLst>
                                      </p:cBhvr>
                                      <p:to>
                                        <p:strVal val="visible"/>
                                      </p:to>
                                    </p:set>
                                    <p:animEffect transition="in" filter="fade">
                                      <p:cBhvr>
                                        <p:cTn id="42" dur="250"/>
                                        <p:tgtEl>
                                          <p:spTgt spid="73"/>
                                        </p:tgtEl>
                                      </p:cBhvr>
                                    </p:animEffect>
                                  </p:childTnLst>
                                </p:cTn>
                              </p:par>
                              <p:par>
                                <p:cTn id="43" presetID="10" presetClass="entr" presetSubtype="0" fill="hold" nodeType="withEffect">
                                  <p:stCondLst>
                                    <p:cond delay="0"/>
                                  </p:stCondLst>
                                  <p:childTnLst>
                                    <p:set>
                                      <p:cBhvr>
                                        <p:cTn id="44" dur="1" fill="hold">
                                          <p:stCondLst>
                                            <p:cond delay="0"/>
                                          </p:stCondLst>
                                        </p:cTn>
                                        <p:tgtEl>
                                          <p:spTgt spid="76"/>
                                        </p:tgtEl>
                                        <p:attrNameLst>
                                          <p:attrName>style.visibility</p:attrName>
                                        </p:attrNameLst>
                                      </p:cBhvr>
                                      <p:to>
                                        <p:strVal val="visible"/>
                                      </p:to>
                                    </p:set>
                                    <p:animEffect transition="in" filter="fade">
                                      <p:cBhvr>
                                        <p:cTn id="45" dur="250"/>
                                        <p:tgtEl>
                                          <p:spTgt spid="76"/>
                                        </p:tgtEl>
                                      </p:cBhvr>
                                    </p:animEffect>
                                  </p:childTnLst>
                                </p:cTn>
                              </p:par>
                              <p:par>
                                <p:cTn id="46" presetID="10" presetClass="entr" presetSubtype="0" fill="hold" nodeType="withEffect">
                                  <p:stCondLst>
                                    <p:cond delay="0"/>
                                  </p:stCondLst>
                                  <p:childTnLst>
                                    <p:set>
                                      <p:cBhvr>
                                        <p:cTn id="47" dur="1" fill="hold">
                                          <p:stCondLst>
                                            <p:cond delay="0"/>
                                          </p:stCondLst>
                                        </p:cTn>
                                        <p:tgtEl>
                                          <p:spTgt spid="107"/>
                                        </p:tgtEl>
                                        <p:attrNameLst>
                                          <p:attrName>style.visibility</p:attrName>
                                        </p:attrNameLst>
                                      </p:cBhvr>
                                      <p:to>
                                        <p:strVal val="visible"/>
                                      </p:to>
                                    </p:set>
                                    <p:animEffect transition="in" filter="fade">
                                      <p:cBhvr>
                                        <p:cTn id="48" dur="250"/>
                                        <p:tgtEl>
                                          <p:spTgt spid="107"/>
                                        </p:tgtEl>
                                      </p:cBhvr>
                                    </p:animEffect>
                                  </p:childTnLst>
                                </p:cTn>
                              </p:par>
                              <p:par>
                                <p:cTn id="49" presetID="10" presetClass="entr" presetSubtype="0" fill="hold" nodeType="withEffect">
                                  <p:stCondLst>
                                    <p:cond delay="0"/>
                                  </p:stCondLst>
                                  <p:childTnLst>
                                    <p:set>
                                      <p:cBhvr>
                                        <p:cTn id="50" dur="1" fill="hold">
                                          <p:stCondLst>
                                            <p:cond delay="0"/>
                                          </p:stCondLst>
                                        </p:cTn>
                                        <p:tgtEl>
                                          <p:spTgt spid="88"/>
                                        </p:tgtEl>
                                        <p:attrNameLst>
                                          <p:attrName>style.visibility</p:attrName>
                                        </p:attrNameLst>
                                      </p:cBhvr>
                                      <p:to>
                                        <p:strVal val="visible"/>
                                      </p:to>
                                    </p:set>
                                    <p:animEffect transition="in" filter="fade">
                                      <p:cBhvr>
                                        <p:cTn id="51" dur="250"/>
                                        <p:tgtEl>
                                          <p:spTgt spid="88"/>
                                        </p:tgtEl>
                                      </p:cBhvr>
                                    </p:animEffect>
                                  </p:childTnLst>
                                </p:cTn>
                              </p:par>
                              <p:par>
                                <p:cTn id="52" presetID="14" presetClass="entr" presetSubtype="10" fill="hold" grpId="0" nodeType="withEffect">
                                  <p:stCondLst>
                                    <p:cond delay="750"/>
                                  </p:stCondLst>
                                  <p:childTnLst>
                                    <p:set>
                                      <p:cBhvr>
                                        <p:cTn id="53" dur="1" fill="hold">
                                          <p:stCondLst>
                                            <p:cond delay="0"/>
                                          </p:stCondLst>
                                        </p:cTn>
                                        <p:tgtEl>
                                          <p:spTgt spid="112"/>
                                        </p:tgtEl>
                                        <p:attrNameLst>
                                          <p:attrName>style.visibility</p:attrName>
                                        </p:attrNameLst>
                                      </p:cBhvr>
                                      <p:to>
                                        <p:strVal val="visible"/>
                                      </p:to>
                                    </p:set>
                                    <p:animEffect transition="in" filter="randombar(horizontal)">
                                      <p:cBhvr>
                                        <p:cTn id="54" dur="400"/>
                                        <p:tgtEl>
                                          <p:spTgt spid="112"/>
                                        </p:tgtEl>
                                      </p:cBhvr>
                                    </p:animEffect>
                                  </p:childTnLst>
                                </p:cTn>
                              </p:par>
                              <p:par>
                                <p:cTn id="55" presetID="14" presetClass="entr" presetSubtype="10" fill="hold" grpId="0" nodeType="withEffect">
                                  <p:stCondLst>
                                    <p:cond delay="750"/>
                                  </p:stCondLst>
                                  <p:childTnLst>
                                    <p:set>
                                      <p:cBhvr>
                                        <p:cTn id="56" dur="1" fill="hold">
                                          <p:stCondLst>
                                            <p:cond delay="0"/>
                                          </p:stCondLst>
                                        </p:cTn>
                                        <p:tgtEl>
                                          <p:spTgt spid="113"/>
                                        </p:tgtEl>
                                        <p:attrNameLst>
                                          <p:attrName>style.visibility</p:attrName>
                                        </p:attrNameLst>
                                      </p:cBhvr>
                                      <p:to>
                                        <p:strVal val="visible"/>
                                      </p:to>
                                    </p:set>
                                    <p:animEffect transition="in" filter="randombar(horizontal)">
                                      <p:cBhvr>
                                        <p:cTn id="57" dur="400"/>
                                        <p:tgtEl>
                                          <p:spTgt spid="113"/>
                                        </p:tgtEl>
                                      </p:cBhvr>
                                    </p:animEffect>
                                  </p:childTnLst>
                                </p:cTn>
                              </p:par>
                              <p:par>
                                <p:cTn id="58" presetID="14" presetClass="entr" presetSubtype="10" fill="hold" grpId="0" nodeType="withEffect">
                                  <p:stCondLst>
                                    <p:cond delay="750"/>
                                  </p:stCondLst>
                                  <p:childTnLst>
                                    <p:set>
                                      <p:cBhvr>
                                        <p:cTn id="59" dur="1" fill="hold">
                                          <p:stCondLst>
                                            <p:cond delay="0"/>
                                          </p:stCondLst>
                                        </p:cTn>
                                        <p:tgtEl>
                                          <p:spTgt spid="114"/>
                                        </p:tgtEl>
                                        <p:attrNameLst>
                                          <p:attrName>style.visibility</p:attrName>
                                        </p:attrNameLst>
                                      </p:cBhvr>
                                      <p:to>
                                        <p:strVal val="visible"/>
                                      </p:to>
                                    </p:set>
                                    <p:animEffect transition="in" filter="randombar(horizontal)">
                                      <p:cBhvr>
                                        <p:cTn id="60" dur="400"/>
                                        <p:tgtEl>
                                          <p:spTgt spid="114"/>
                                        </p:tgtEl>
                                      </p:cBhvr>
                                    </p:animEffect>
                                  </p:childTnLst>
                                </p:cTn>
                              </p:par>
                              <p:par>
                                <p:cTn id="61" presetID="14" presetClass="entr" presetSubtype="10" fill="hold" grpId="0" nodeType="withEffect">
                                  <p:stCondLst>
                                    <p:cond delay="750"/>
                                  </p:stCondLst>
                                  <p:childTnLst>
                                    <p:set>
                                      <p:cBhvr>
                                        <p:cTn id="62" dur="1" fill="hold">
                                          <p:stCondLst>
                                            <p:cond delay="0"/>
                                          </p:stCondLst>
                                        </p:cTn>
                                        <p:tgtEl>
                                          <p:spTgt spid="115"/>
                                        </p:tgtEl>
                                        <p:attrNameLst>
                                          <p:attrName>style.visibility</p:attrName>
                                        </p:attrNameLst>
                                      </p:cBhvr>
                                      <p:to>
                                        <p:strVal val="visible"/>
                                      </p:to>
                                    </p:set>
                                    <p:animEffect transition="in" filter="randombar(horizontal)">
                                      <p:cBhvr>
                                        <p:cTn id="63" dur="400"/>
                                        <p:tgtEl>
                                          <p:spTgt spid="115"/>
                                        </p:tgtEl>
                                      </p:cBhvr>
                                    </p:animEffect>
                                  </p:childTnLst>
                                </p:cTn>
                              </p:par>
                              <p:par>
                                <p:cTn id="64" presetID="14" presetClass="entr" presetSubtype="10" fill="hold" grpId="0" nodeType="withEffect">
                                  <p:stCondLst>
                                    <p:cond delay="750"/>
                                  </p:stCondLst>
                                  <p:childTnLst>
                                    <p:set>
                                      <p:cBhvr>
                                        <p:cTn id="65" dur="1" fill="hold">
                                          <p:stCondLst>
                                            <p:cond delay="0"/>
                                          </p:stCondLst>
                                        </p:cTn>
                                        <p:tgtEl>
                                          <p:spTgt spid="116"/>
                                        </p:tgtEl>
                                        <p:attrNameLst>
                                          <p:attrName>style.visibility</p:attrName>
                                        </p:attrNameLst>
                                      </p:cBhvr>
                                      <p:to>
                                        <p:strVal val="visible"/>
                                      </p:to>
                                    </p:set>
                                    <p:animEffect transition="in" filter="randombar(horizontal)">
                                      <p:cBhvr>
                                        <p:cTn id="66" dur="400"/>
                                        <p:tgtEl>
                                          <p:spTgt spid="116"/>
                                        </p:tgtEl>
                                      </p:cBhvr>
                                    </p:animEffect>
                                  </p:childTnLst>
                                </p:cTn>
                              </p:par>
                              <p:par>
                                <p:cTn id="67" presetID="14" presetClass="entr" presetSubtype="10" fill="hold" grpId="0" nodeType="withEffect">
                                  <p:stCondLst>
                                    <p:cond delay="750"/>
                                  </p:stCondLst>
                                  <p:childTnLst>
                                    <p:set>
                                      <p:cBhvr>
                                        <p:cTn id="68" dur="1" fill="hold">
                                          <p:stCondLst>
                                            <p:cond delay="0"/>
                                          </p:stCondLst>
                                        </p:cTn>
                                        <p:tgtEl>
                                          <p:spTgt spid="117"/>
                                        </p:tgtEl>
                                        <p:attrNameLst>
                                          <p:attrName>style.visibility</p:attrName>
                                        </p:attrNameLst>
                                      </p:cBhvr>
                                      <p:to>
                                        <p:strVal val="visible"/>
                                      </p:to>
                                    </p:set>
                                    <p:animEffect transition="in" filter="randombar(horizontal)">
                                      <p:cBhvr>
                                        <p:cTn id="69" dur="400"/>
                                        <p:tgtEl>
                                          <p:spTgt spid="117"/>
                                        </p:tgtEl>
                                      </p:cBhvr>
                                    </p:animEffect>
                                  </p:childTnLst>
                                </p:cTn>
                              </p:par>
                              <p:par>
                                <p:cTn id="70" presetID="14" presetClass="entr" presetSubtype="10" fill="hold" grpId="0" nodeType="withEffect">
                                  <p:stCondLst>
                                    <p:cond delay="750"/>
                                  </p:stCondLst>
                                  <p:childTnLst>
                                    <p:set>
                                      <p:cBhvr>
                                        <p:cTn id="71" dur="1" fill="hold">
                                          <p:stCondLst>
                                            <p:cond delay="0"/>
                                          </p:stCondLst>
                                        </p:cTn>
                                        <p:tgtEl>
                                          <p:spTgt spid="118"/>
                                        </p:tgtEl>
                                        <p:attrNameLst>
                                          <p:attrName>style.visibility</p:attrName>
                                        </p:attrNameLst>
                                      </p:cBhvr>
                                      <p:to>
                                        <p:strVal val="visible"/>
                                      </p:to>
                                    </p:set>
                                    <p:animEffect transition="in" filter="randombar(horizontal)">
                                      <p:cBhvr>
                                        <p:cTn id="72" dur="400"/>
                                        <p:tgtEl>
                                          <p:spTgt spid="118"/>
                                        </p:tgtEl>
                                      </p:cBhvr>
                                    </p:animEffect>
                                  </p:childTnLst>
                                </p:cTn>
                              </p:par>
                              <p:par>
                                <p:cTn id="73" presetID="14" presetClass="entr" presetSubtype="10" fill="hold" grpId="0" nodeType="withEffect">
                                  <p:stCondLst>
                                    <p:cond delay="750"/>
                                  </p:stCondLst>
                                  <p:childTnLst>
                                    <p:set>
                                      <p:cBhvr>
                                        <p:cTn id="74" dur="1" fill="hold">
                                          <p:stCondLst>
                                            <p:cond delay="0"/>
                                          </p:stCondLst>
                                        </p:cTn>
                                        <p:tgtEl>
                                          <p:spTgt spid="119"/>
                                        </p:tgtEl>
                                        <p:attrNameLst>
                                          <p:attrName>style.visibility</p:attrName>
                                        </p:attrNameLst>
                                      </p:cBhvr>
                                      <p:to>
                                        <p:strVal val="visible"/>
                                      </p:to>
                                    </p:set>
                                    <p:animEffect transition="in" filter="randombar(horizontal)">
                                      <p:cBhvr>
                                        <p:cTn id="75" dur="400"/>
                                        <p:tgtEl>
                                          <p:spTgt spid="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7" grpId="0" animBg="1"/>
      <p:bldP spid="68" grpId="0" animBg="1"/>
      <p:bldP spid="69" grpId="0" animBg="1"/>
      <p:bldP spid="70" grpId="0" animBg="1"/>
      <p:bldP spid="71" grpId="0" animBg="1"/>
      <p:bldP spid="72" grpId="0" animBg="1"/>
      <p:bldP spid="110" grpId="0"/>
      <p:bldP spid="111" grpId="0"/>
      <p:bldP spid="112" grpId="0"/>
      <p:bldP spid="113" grpId="0"/>
      <p:bldP spid="114" grpId="0"/>
      <p:bldP spid="115" grpId="0"/>
      <p:bldP spid="116" grpId="0"/>
      <p:bldP spid="117" grpId="0"/>
      <p:bldP spid="118" grpId="0"/>
      <p:bldP spid="11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成功项目展示</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pic>
        <p:nvPicPr>
          <p:cNvPr id="33" name="图片 32"/>
          <p:cNvPicPr>
            <a:picLocks noChangeAspect="1"/>
          </p:cNvPicPr>
          <p:nvPr/>
        </p:nvPicPr>
        <p:blipFill rotWithShape="1">
          <a:blip r:embed="rId3" cstate="print">
            <a:extLst>
              <a:ext uri="{28A0092B-C50C-407E-A947-70E740481C1C}">
                <a14:useLocalDpi xmlns:a14="http://schemas.microsoft.com/office/drawing/2010/main" val="0"/>
              </a:ext>
            </a:extLst>
          </a:blip>
          <a:srcRect r="32914"/>
          <a:stretch>
            <a:fillRect/>
          </a:stretch>
        </p:blipFill>
        <p:spPr>
          <a:xfrm>
            <a:off x="2335448" y="1936004"/>
            <a:ext cx="1777879" cy="1230136"/>
          </a:xfrm>
          <a:prstGeom prst="rect">
            <a:avLst/>
          </a:prstGeom>
        </p:spPr>
      </p:pic>
      <p:pic>
        <p:nvPicPr>
          <p:cNvPr id="34" name="Picture 2" descr="F:\360云盘\02-个人资料\！PPT图片及版面资源\06-PPT精选插图\02-商务\188141-12052214260792.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8002"/>
          <a:stretch>
            <a:fillRect/>
          </a:stretch>
        </p:blipFill>
        <p:spPr bwMode="auto">
          <a:xfrm>
            <a:off x="4211960" y="3236429"/>
            <a:ext cx="1732496" cy="1207527"/>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94075" y="3256341"/>
            <a:ext cx="1751556" cy="11677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36" name="组合 35"/>
          <p:cNvGrpSpPr/>
          <p:nvPr/>
        </p:nvGrpSpPr>
        <p:grpSpPr>
          <a:xfrm>
            <a:off x="4211960" y="1936004"/>
            <a:ext cx="1732496" cy="1222040"/>
            <a:chOff x="3946913" y="1827911"/>
            <a:chExt cx="1958168" cy="1283142"/>
          </a:xfrm>
          <a:solidFill>
            <a:srgbClr val="0070C0"/>
          </a:solidFill>
        </p:grpSpPr>
        <p:sp>
          <p:nvSpPr>
            <p:cNvPr id="37" name="矩形 36"/>
            <p:cNvSpPr/>
            <p:nvPr/>
          </p:nvSpPr>
          <p:spPr>
            <a:xfrm>
              <a:off x="3946913" y="1827911"/>
              <a:ext cx="1958168" cy="1283142"/>
            </a:xfrm>
            <a:prstGeom prst="rect">
              <a:avLst/>
            </a:prstGeom>
            <a:grp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863600">
                <a:defRPr/>
              </a:pPr>
              <a:endParaRPr lang="zh-CN" altLang="en-US" sz="1300">
                <a:solidFill>
                  <a:schemeClr val="bg1"/>
                </a:solidFill>
                <a:latin typeface="+mj-ea"/>
                <a:ea typeface="+mj-ea"/>
              </a:endParaRPr>
            </a:p>
          </p:txBody>
        </p:sp>
        <p:sp>
          <p:nvSpPr>
            <p:cNvPr id="38" name="TextBox 17"/>
            <p:cNvSpPr txBox="1">
              <a:spLocks noChangeArrowheads="1"/>
            </p:cNvSpPr>
            <p:nvPr/>
          </p:nvSpPr>
          <p:spPr bwMode="auto">
            <a:xfrm flipH="1">
              <a:off x="4238882" y="2259958"/>
              <a:ext cx="1661334" cy="420116"/>
            </a:xfrm>
            <a:prstGeom prst="rect">
              <a:avLst/>
            </a:prstGeom>
            <a:grpFill/>
            <a:ln>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63600">
                <a:defRPr/>
              </a:pPr>
              <a:r>
                <a:rPr lang="zh-CN" altLang="en-US" sz="2000" b="1" kern="0" dirty="0">
                  <a:solidFill>
                    <a:schemeClr val="bg1"/>
                  </a:solidFill>
                  <a:latin typeface="+mj-ea"/>
                  <a:ea typeface="+mj-ea"/>
                </a:rPr>
                <a:t>填加文字</a:t>
              </a:r>
              <a:endParaRPr lang="en-US" altLang="zh-CN" sz="2000" b="1" kern="0" dirty="0">
                <a:solidFill>
                  <a:schemeClr val="bg1"/>
                </a:solidFill>
                <a:latin typeface="+mj-ea"/>
                <a:ea typeface="+mj-ea"/>
              </a:endParaRPr>
            </a:p>
          </p:txBody>
        </p:sp>
      </p:grpSp>
      <p:grpSp>
        <p:nvGrpSpPr>
          <p:cNvPr id="39" name="组合 38"/>
          <p:cNvGrpSpPr/>
          <p:nvPr/>
        </p:nvGrpSpPr>
        <p:grpSpPr>
          <a:xfrm>
            <a:off x="494076" y="1936004"/>
            <a:ext cx="1751556" cy="1222040"/>
            <a:chOff x="0" y="2095862"/>
            <a:chExt cx="1979711" cy="1283142"/>
          </a:xfrm>
          <a:solidFill>
            <a:srgbClr val="0070C0"/>
          </a:solidFill>
        </p:grpSpPr>
        <p:sp>
          <p:nvSpPr>
            <p:cNvPr id="40" name="矩形 39"/>
            <p:cNvSpPr/>
            <p:nvPr/>
          </p:nvSpPr>
          <p:spPr>
            <a:xfrm>
              <a:off x="0" y="2095862"/>
              <a:ext cx="1979711" cy="128314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41" name="TextBox 18"/>
            <p:cNvSpPr txBox="1">
              <a:spLocks noChangeArrowheads="1"/>
            </p:cNvSpPr>
            <p:nvPr/>
          </p:nvSpPr>
          <p:spPr bwMode="auto">
            <a:xfrm flipH="1">
              <a:off x="295563" y="2527909"/>
              <a:ext cx="1612743" cy="420116"/>
            </a:xfrm>
            <a:prstGeom prst="rect">
              <a:avLst/>
            </a:prstGeom>
            <a:grpFill/>
            <a:ln>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zh-CN" altLang="en-US" sz="2000" b="1" kern="0" dirty="0">
                  <a:solidFill>
                    <a:sysClr val="window" lastClr="FFFFFF">
                      <a:lumMod val="95000"/>
                    </a:sysClr>
                  </a:solidFill>
                  <a:latin typeface="+mj-ea"/>
                </a:rPr>
                <a:t>填加文字</a:t>
              </a:r>
              <a:endParaRPr lang="en-US" altLang="zh-CN" sz="2000" b="1" kern="0" dirty="0">
                <a:solidFill>
                  <a:sysClr val="window" lastClr="FFFFFF">
                    <a:lumMod val="95000"/>
                  </a:sysClr>
                </a:solidFill>
                <a:latin typeface="+mj-ea"/>
              </a:endParaRPr>
            </a:p>
          </p:txBody>
        </p:sp>
      </p:grpSp>
      <p:grpSp>
        <p:nvGrpSpPr>
          <p:cNvPr id="42" name="组合 41"/>
          <p:cNvGrpSpPr/>
          <p:nvPr/>
        </p:nvGrpSpPr>
        <p:grpSpPr>
          <a:xfrm>
            <a:off x="2335448" y="3236430"/>
            <a:ext cx="1777879" cy="1207528"/>
            <a:chOff x="2072433" y="511758"/>
            <a:chExt cx="2009463" cy="1267904"/>
          </a:xfrm>
        </p:grpSpPr>
        <p:sp>
          <p:nvSpPr>
            <p:cNvPr id="43" name="矩形 42"/>
            <p:cNvSpPr/>
            <p:nvPr/>
          </p:nvSpPr>
          <p:spPr>
            <a:xfrm>
              <a:off x="2072433" y="511758"/>
              <a:ext cx="2009463" cy="1267904"/>
            </a:xfrm>
            <a:prstGeom prst="rect">
              <a:avLst/>
            </a:prstGeom>
            <a:solidFill>
              <a:srgbClr val="00B0F0"/>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863600">
                <a:defRPr/>
              </a:pPr>
              <a:endParaRPr lang="zh-CN" altLang="en-US" sz="1300">
                <a:solidFill>
                  <a:sysClr val="window" lastClr="FFFFFF"/>
                </a:solidFill>
                <a:latin typeface="+mj-ea"/>
                <a:ea typeface="+mj-ea"/>
              </a:endParaRPr>
            </a:p>
          </p:txBody>
        </p:sp>
        <p:sp>
          <p:nvSpPr>
            <p:cNvPr id="44" name="TextBox 18"/>
            <p:cNvSpPr txBox="1">
              <a:spLocks noChangeArrowheads="1"/>
            </p:cNvSpPr>
            <p:nvPr/>
          </p:nvSpPr>
          <p:spPr bwMode="auto">
            <a:xfrm flipH="1">
              <a:off x="2402848" y="941132"/>
              <a:ext cx="1464978" cy="420115"/>
            </a:xfrm>
            <a:prstGeom prst="rect">
              <a:avLst/>
            </a:prstGeom>
            <a:noFill/>
            <a:ln>
              <a:noFill/>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zh-CN" altLang="en-US" sz="2000" b="1" kern="0" dirty="0">
                  <a:solidFill>
                    <a:sysClr val="window" lastClr="FFFFFF">
                      <a:lumMod val="95000"/>
                    </a:sysClr>
                  </a:solidFill>
                  <a:latin typeface="+mj-ea"/>
                </a:rPr>
                <a:t>填加文字</a:t>
              </a:r>
              <a:endParaRPr lang="en-US" altLang="zh-CN" sz="2000" b="1" kern="0" dirty="0">
                <a:solidFill>
                  <a:sysClr val="window" lastClr="FFFFFF">
                    <a:lumMod val="95000"/>
                  </a:sysClr>
                </a:solidFill>
                <a:latin typeface="+mj-ea"/>
              </a:endParaRPr>
            </a:p>
          </p:txBody>
        </p:sp>
      </p:grpSp>
      <p:sp>
        <p:nvSpPr>
          <p:cNvPr id="45" name="TextBox 44"/>
          <p:cNvSpPr txBox="1"/>
          <p:nvPr/>
        </p:nvSpPr>
        <p:spPr>
          <a:xfrm>
            <a:off x="440595" y="1203598"/>
            <a:ext cx="5643573" cy="565167"/>
          </a:xfrm>
          <a:prstGeom prst="rect">
            <a:avLst/>
          </a:prstGeom>
          <a:noFill/>
        </p:spPr>
        <p:txBody>
          <a:bodyPr wrap="square" lIns="86371" tIns="43186" rIns="86371" bIns="43186" rtlCol="0">
            <a:spAutoFit/>
          </a:bodyPr>
          <a:lstStyle/>
          <a:p>
            <a:pPr>
              <a:lnSpc>
                <a:spcPct val="150000"/>
              </a:lnSpc>
            </a:pPr>
            <a:r>
              <a:rPr lang="zh-CN" altLang="en-US" sz="1100" dirty="0" smtClean="0">
                <a:solidFill>
                  <a:schemeClr val="tx1">
                    <a:lumMod val="85000"/>
                    <a:lumOff val="15000"/>
                  </a:schemeClr>
                </a:solidFill>
                <a:latin typeface="+mn-ea"/>
                <a:ea typeface="+mn-ea"/>
              </a:rPr>
              <a:t>单击</a:t>
            </a:r>
            <a:r>
              <a:rPr lang="zh-CN" altLang="en-US" sz="1100" dirty="0">
                <a:solidFill>
                  <a:schemeClr val="tx1">
                    <a:lumMod val="85000"/>
                    <a:lumOff val="15000"/>
                  </a:schemeClr>
                </a:solidFill>
                <a:latin typeface="+mn-ea"/>
                <a:ea typeface="+mn-ea"/>
              </a:rPr>
              <a:t>此处添加文本单击此处添加文本 单击此处添加文本单击此处添加文本单击此处添加</a:t>
            </a:r>
            <a:r>
              <a:rPr lang="zh-CN" altLang="en-US" sz="1100" dirty="0" smtClean="0">
                <a:solidFill>
                  <a:schemeClr val="tx1">
                    <a:lumMod val="85000"/>
                    <a:lumOff val="15000"/>
                  </a:schemeClr>
                </a:solidFill>
                <a:latin typeface="+mn-ea"/>
                <a:ea typeface="+mn-ea"/>
              </a:rPr>
              <a:t>文本单击</a:t>
            </a:r>
            <a:r>
              <a:rPr lang="zh-CN" altLang="en-US" sz="1100" dirty="0">
                <a:solidFill>
                  <a:schemeClr val="tx1">
                    <a:lumMod val="85000"/>
                    <a:lumOff val="15000"/>
                  </a:schemeClr>
                </a:solidFill>
                <a:latin typeface="+mn-ea"/>
                <a:ea typeface="+mn-ea"/>
              </a:rPr>
              <a:t>此处添加</a:t>
            </a:r>
            <a:r>
              <a:rPr lang="zh-CN" altLang="en-US" sz="1100" dirty="0" smtClean="0">
                <a:solidFill>
                  <a:schemeClr val="tx1">
                    <a:lumMod val="85000"/>
                    <a:lumOff val="15000"/>
                  </a:schemeClr>
                </a:solidFill>
                <a:latin typeface="+mn-ea"/>
                <a:ea typeface="+mn-ea"/>
              </a:rPr>
              <a:t>文本单击</a:t>
            </a:r>
            <a:r>
              <a:rPr lang="zh-CN" altLang="en-US" sz="1100" dirty="0">
                <a:solidFill>
                  <a:schemeClr val="tx1">
                    <a:lumMod val="85000"/>
                    <a:lumOff val="15000"/>
                  </a:schemeClr>
                </a:solidFill>
                <a:latin typeface="+mn-ea"/>
                <a:ea typeface="+mn-ea"/>
              </a:rPr>
              <a:t>此处添加文本单击此处添加</a:t>
            </a:r>
            <a:r>
              <a:rPr lang="zh-CN" altLang="en-US" sz="1100" dirty="0" smtClean="0">
                <a:solidFill>
                  <a:schemeClr val="tx1">
                    <a:lumMod val="85000"/>
                    <a:lumOff val="15000"/>
                  </a:schemeClr>
                </a:solidFill>
                <a:latin typeface="+mn-ea"/>
                <a:ea typeface="+mn-ea"/>
              </a:rPr>
              <a:t>文本</a:t>
            </a:r>
            <a:endParaRPr lang="en-US" altLang="zh-CN" sz="1100" dirty="0">
              <a:solidFill>
                <a:schemeClr val="tx1">
                  <a:lumMod val="85000"/>
                  <a:lumOff val="15000"/>
                </a:schemeClr>
              </a:solidFill>
              <a:latin typeface="+mn-ea"/>
              <a:ea typeface="+mn-ea"/>
            </a:endParaRPr>
          </a:p>
        </p:txBody>
      </p:sp>
      <p:pic>
        <p:nvPicPr>
          <p:cNvPr id="46" name="图片 45" descr="Vista-desktop-12.png"/>
          <p:cNvPicPr>
            <a:picLocks noChangeAspect="1"/>
          </p:cNvPicPr>
          <p:nvPr/>
        </p:nvPicPr>
        <p:blipFill rotWithShape="1">
          <a:blip r:embed="rId6" cstate="print"/>
          <a:srcRect r="22062"/>
          <a:stretch>
            <a:fillRect/>
          </a:stretch>
        </p:blipFill>
        <p:spPr>
          <a:xfrm>
            <a:off x="6084168" y="1059581"/>
            <a:ext cx="3059832" cy="3925957"/>
          </a:xfrm>
          <a:prstGeom prst="rect">
            <a:avLst/>
          </a:prstGeom>
        </p:spPr>
      </p:pic>
    </p:spTree>
    <p:extLst>
      <p:ext uri="{BB962C8B-B14F-4D97-AF65-F5344CB8AC3E}">
        <p14:creationId xmlns:p14="http://schemas.microsoft.com/office/powerpoint/2010/main" val="3036941396"/>
      </p:ext>
    </p:extLst>
  </p:cSld>
  <p:clrMapOvr>
    <a:masterClrMapping/>
  </p:clrMapOvr>
  <mc:AlternateContent xmlns:mc="http://schemas.openxmlformats.org/markup-compatibility/2006" xmlns:p14="http://schemas.microsoft.com/office/powerpoint/2010/main">
    <mc:Choice Requires="p14">
      <p:transition spd="slow" p14:dur="1100" advTm="0">
        <p14:switch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5"/>
                                        </p:tgtEl>
                                        <p:attrNameLst>
                                          <p:attrName>style.visibility</p:attrName>
                                        </p:attrNameLst>
                                      </p:cBhvr>
                                      <p:to>
                                        <p:strVal val="visible"/>
                                      </p:to>
                                    </p:set>
                                    <p:animEffect transition="in" filter="wipe(left)">
                                      <p:cBhvr>
                                        <p:cTn id="11" dur="750"/>
                                        <p:tgtEl>
                                          <p:spTgt spid="45"/>
                                        </p:tgtEl>
                                      </p:cBhvr>
                                    </p:animEffect>
                                  </p:childTnLst>
                                </p:cTn>
                              </p:par>
                            </p:childTnLst>
                          </p:cTn>
                        </p:par>
                        <p:par>
                          <p:cTn id="12" fill="hold">
                            <p:stCondLst>
                              <p:cond delay="1250"/>
                            </p:stCondLst>
                            <p:childTnLst>
                              <p:par>
                                <p:cTn id="13" presetID="23" presetClass="entr" presetSubtype="528" fill="hold" nodeType="afterEffect">
                                  <p:stCondLst>
                                    <p:cond delay="0"/>
                                  </p:stCondLst>
                                  <p:childTnLst>
                                    <p:set>
                                      <p:cBhvr>
                                        <p:cTn id="14" dur="1" fill="hold">
                                          <p:stCondLst>
                                            <p:cond delay="0"/>
                                          </p:stCondLst>
                                        </p:cTn>
                                        <p:tgtEl>
                                          <p:spTgt spid="39"/>
                                        </p:tgtEl>
                                        <p:attrNameLst>
                                          <p:attrName>style.visibility</p:attrName>
                                        </p:attrNameLst>
                                      </p:cBhvr>
                                      <p:to>
                                        <p:strVal val="visible"/>
                                      </p:to>
                                    </p:set>
                                    <p:anim calcmode="lin" valueType="num">
                                      <p:cBhvr>
                                        <p:cTn id="15" dur="500" fill="hold"/>
                                        <p:tgtEl>
                                          <p:spTgt spid="39"/>
                                        </p:tgtEl>
                                        <p:attrNameLst>
                                          <p:attrName>ppt_w</p:attrName>
                                        </p:attrNameLst>
                                      </p:cBhvr>
                                      <p:tavLst>
                                        <p:tav tm="0">
                                          <p:val>
                                            <p:fltVal val="0"/>
                                          </p:val>
                                        </p:tav>
                                        <p:tav tm="100000">
                                          <p:val>
                                            <p:strVal val="#ppt_w"/>
                                          </p:val>
                                        </p:tav>
                                      </p:tavLst>
                                    </p:anim>
                                    <p:anim calcmode="lin" valueType="num">
                                      <p:cBhvr>
                                        <p:cTn id="16" dur="500" fill="hold"/>
                                        <p:tgtEl>
                                          <p:spTgt spid="39"/>
                                        </p:tgtEl>
                                        <p:attrNameLst>
                                          <p:attrName>ppt_h</p:attrName>
                                        </p:attrNameLst>
                                      </p:cBhvr>
                                      <p:tavLst>
                                        <p:tav tm="0">
                                          <p:val>
                                            <p:fltVal val="0"/>
                                          </p:val>
                                        </p:tav>
                                        <p:tav tm="100000">
                                          <p:val>
                                            <p:strVal val="#ppt_h"/>
                                          </p:val>
                                        </p:tav>
                                      </p:tavLst>
                                    </p:anim>
                                    <p:anim calcmode="lin" valueType="num">
                                      <p:cBhvr>
                                        <p:cTn id="17" dur="500" fill="hold"/>
                                        <p:tgtEl>
                                          <p:spTgt spid="39"/>
                                        </p:tgtEl>
                                        <p:attrNameLst>
                                          <p:attrName>ppt_x</p:attrName>
                                        </p:attrNameLst>
                                      </p:cBhvr>
                                      <p:tavLst>
                                        <p:tav tm="0">
                                          <p:val>
                                            <p:fltVal val="0.5"/>
                                          </p:val>
                                        </p:tav>
                                        <p:tav tm="100000">
                                          <p:val>
                                            <p:strVal val="#ppt_x"/>
                                          </p:val>
                                        </p:tav>
                                      </p:tavLst>
                                    </p:anim>
                                    <p:anim calcmode="lin" valueType="num">
                                      <p:cBhvr>
                                        <p:cTn id="18" dur="500" fill="hold"/>
                                        <p:tgtEl>
                                          <p:spTgt spid="39"/>
                                        </p:tgtEl>
                                        <p:attrNameLst>
                                          <p:attrName>ppt_y</p:attrName>
                                        </p:attrNameLst>
                                      </p:cBhvr>
                                      <p:tavLst>
                                        <p:tav tm="0">
                                          <p:val>
                                            <p:fltVal val="0.5"/>
                                          </p:val>
                                        </p:tav>
                                        <p:tav tm="100000">
                                          <p:val>
                                            <p:strVal val="#ppt_y"/>
                                          </p:val>
                                        </p:tav>
                                      </p:tavLst>
                                    </p:anim>
                                  </p:childTnLst>
                                </p:cTn>
                              </p:par>
                              <p:par>
                                <p:cTn id="19" presetID="23" presetClass="entr" presetSubtype="528" fill="hold" nodeType="withEffect">
                                  <p:stCondLst>
                                    <p:cond delay="250"/>
                                  </p:stCondLst>
                                  <p:childTnLst>
                                    <p:set>
                                      <p:cBhvr>
                                        <p:cTn id="20" dur="1" fill="hold">
                                          <p:stCondLst>
                                            <p:cond delay="0"/>
                                          </p:stCondLst>
                                        </p:cTn>
                                        <p:tgtEl>
                                          <p:spTgt spid="35"/>
                                        </p:tgtEl>
                                        <p:attrNameLst>
                                          <p:attrName>style.visibility</p:attrName>
                                        </p:attrNameLst>
                                      </p:cBhvr>
                                      <p:to>
                                        <p:strVal val="visible"/>
                                      </p:to>
                                    </p:set>
                                    <p:anim calcmode="lin" valueType="num">
                                      <p:cBhvr>
                                        <p:cTn id="21" dur="500" fill="hold"/>
                                        <p:tgtEl>
                                          <p:spTgt spid="35"/>
                                        </p:tgtEl>
                                        <p:attrNameLst>
                                          <p:attrName>ppt_w</p:attrName>
                                        </p:attrNameLst>
                                      </p:cBhvr>
                                      <p:tavLst>
                                        <p:tav tm="0">
                                          <p:val>
                                            <p:fltVal val="0"/>
                                          </p:val>
                                        </p:tav>
                                        <p:tav tm="100000">
                                          <p:val>
                                            <p:strVal val="#ppt_w"/>
                                          </p:val>
                                        </p:tav>
                                      </p:tavLst>
                                    </p:anim>
                                    <p:anim calcmode="lin" valueType="num">
                                      <p:cBhvr>
                                        <p:cTn id="22" dur="500" fill="hold"/>
                                        <p:tgtEl>
                                          <p:spTgt spid="35"/>
                                        </p:tgtEl>
                                        <p:attrNameLst>
                                          <p:attrName>ppt_h</p:attrName>
                                        </p:attrNameLst>
                                      </p:cBhvr>
                                      <p:tavLst>
                                        <p:tav tm="0">
                                          <p:val>
                                            <p:fltVal val="0"/>
                                          </p:val>
                                        </p:tav>
                                        <p:tav tm="100000">
                                          <p:val>
                                            <p:strVal val="#ppt_h"/>
                                          </p:val>
                                        </p:tav>
                                      </p:tavLst>
                                    </p:anim>
                                    <p:anim calcmode="lin" valueType="num">
                                      <p:cBhvr>
                                        <p:cTn id="23" dur="500" fill="hold"/>
                                        <p:tgtEl>
                                          <p:spTgt spid="35"/>
                                        </p:tgtEl>
                                        <p:attrNameLst>
                                          <p:attrName>ppt_x</p:attrName>
                                        </p:attrNameLst>
                                      </p:cBhvr>
                                      <p:tavLst>
                                        <p:tav tm="0">
                                          <p:val>
                                            <p:fltVal val="0.5"/>
                                          </p:val>
                                        </p:tav>
                                        <p:tav tm="100000">
                                          <p:val>
                                            <p:strVal val="#ppt_x"/>
                                          </p:val>
                                        </p:tav>
                                      </p:tavLst>
                                    </p:anim>
                                    <p:anim calcmode="lin" valueType="num">
                                      <p:cBhvr>
                                        <p:cTn id="24" dur="500" fill="hold"/>
                                        <p:tgtEl>
                                          <p:spTgt spid="35"/>
                                        </p:tgtEl>
                                        <p:attrNameLst>
                                          <p:attrName>ppt_y</p:attrName>
                                        </p:attrNameLst>
                                      </p:cBhvr>
                                      <p:tavLst>
                                        <p:tav tm="0">
                                          <p:val>
                                            <p:fltVal val="0.5"/>
                                          </p:val>
                                        </p:tav>
                                        <p:tav tm="100000">
                                          <p:val>
                                            <p:strVal val="#ppt_y"/>
                                          </p:val>
                                        </p:tav>
                                      </p:tavLst>
                                    </p:anim>
                                  </p:childTnLst>
                                </p:cTn>
                              </p:par>
                              <p:par>
                                <p:cTn id="25" presetID="23" presetClass="entr" presetSubtype="528" fill="hold" nodeType="withEffect">
                                  <p:stCondLst>
                                    <p:cond delay="500"/>
                                  </p:stCondLst>
                                  <p:childTnLst>
                                    <p:set>
                                      <p:cBhvr>
                                        <p:cTn id="26" dur="1" fill="hold">
                                          <p:stCondLst>
                                            <p:cond delay="0"/>
                                          </p:stCondLst>
                                        </p:cTn>
                                        <p:tgtEl>
                                          <p:spTgt spid="33"/>
                                        </p:tgtEl>
                                        <p:attrNameLst>
                                          <p:attrName>style.visibility</p:attrName>
                                        </p:attrNameLst>
                                      </p:cBhvr>
                                      <p:to>
                                        <p:strVal val="visible"/>
                                      </p:to>
                                    </p:set>
                                    <p:anim calcmode="lin" valueType="num">
                                      <p:cBhvr>
                                        <p:cTn id="27" dur="500" fill="hold"/>
                                        <p:tgtEl>
                                          <p:spTgt spid="33"/>
                                        </p:tgtEl>
                                        <p:attrNameLst>
                                          <p:attrName>ppt_w</p:attrName>
                                        </p:attrNameLst>
                                      </p:cBhvr>
                                      <p:tavLst>
                                        <p:tav tm="0">
                                          <p:val>
                                            <p:fltVal val="0"/>
                                          </p:val>
                                        </p:tav>
                                        <p:tav tm="100000">
                                          <p:val>
                                            <p:strVal val="#ppt_w"/>
                                          </p:val>
                                        </p:tav>
                                      </p:tavLst>
                                    </p:anim>
                                    <p:anim calcmode="lin" valueType="num">
                                      <p:cBhvr>
                                        <p:cTn id="28" dur="500" fill="hold"/>
                                        <p:tgtEl>
                                          <p:spTgt spid="33"/>
                                        </p:tgtEl>
                                        <p:attrNameLst>
                                          <p:attrName>ppt_h</p:attrName>
                                        </p:attrNameLst>
                                      </p:cBhvr>
                                      <p:tavLst>
                                        <p:tav tm="0">
                                          <p:val>
                                            <p:fltVal val="0"/>
                                          </p:val>
                                        </p:tav>
                                        <p:tav tm="100000">
                                          <p:val>
                                            <p:strVal val="#ppt_h"/>
                                          </p:val>
                                        </p:tav>
                                      </p:tavLst>
                                    </p:anim>
                                    <p:anim calcmode="lin" valueType="num">
                                      <p:cBhvr>
                                        <p:cTn id="29" dur="500" fill="hold"/>
                                        <p:tgtEl>
                                          <p:spTgt spid="33"/>
                                        </p:tgtEl>
                                        <p:attrNameLst>
                                          <p:attrName>ppt_x</p:attrName>
                                        </p:attrNameLst>
                                      </p:cBhvr>
                                      <p:tavLst>
                                        <p:tav tm="0">
                                          <p:val>
                                            <p:fltVal val="0.5"/>
                                          </p:val>
                                        </p:tav>
                                        <p:tav tm="100000">
                                          <p:val>
                                            <p:strVal val="#ppt_x"/>
                                          </p:val>
                                        </p:tav>
                                      </p:tavLst>
                                    </p:anim>
                                    <p:anim calcmode="lin" valueType="num">
                                      <p:cBhvr>
                                        <p:cTn id="30" dur="500" fill="hold"/>
                                        <p:tgtEl>
                                          <p:spTgt spid="33"/>
                                        </p:tgtEl>
                                        <p:attrNameLst>
                                          <p:attrName>ppt_y</p:attrName>
                                        </p:attrNameLst>
                                      </p:cBhvr>
                                      <p:tavLst>
                                        <p:tav tm="0">
                                          <p:val>
                                            <p:fltVal val="0.5"/>
                                          </p:val>
                                        </p:tav>
                                        <p:tav tm="100000">
                                          <p:val>
                                            <p:strVal val="#ppt_y"/>
                                          </p:val>
                                        </p:tav>
                                      </p:tavLst>
                                    </p:anim>
                                  </p:childTnLst>
                                </p:cTn>
                              </p:par>
                              <p:par>
                                <p:cTn id="31" presetID="23" presetClass="entr" presetSubtype="528" fill="hold" nodeType="withEffect">
                                  <p:stCondLst>
                                    <p:cond delay="750"/>
                                  </p:stCondLst>
                                  <p:childTnLst>
                                    <p:set>
                                      <p:cBhvr>
                                        <p:cTn id="32" dur="1" fill="hold">
                                          <p:stCondLst>
                                            <p:cond delay="0"/>
                                          </p:stCondLst>
                                        </p:cTn>
                                        <p:tgtEl>
                                          <p:spTgt spid="42"/>
                                        </p:tgtEl>
                                        <p:attrNameLst>
                                          <p:attrName>style.visibility</p:attrName>
                                        </p:attrNameLst>
                                      </p:cBhvr>
                                      <p:to>
                                        <p:strVal val="visible"/>
                                      </p:to>
                                    </p:set>
                                    <p:anim calcmode="lin" valueType="num">
                                      <p:cBhvr>
                                        <p:cTn id="33" dur="500" fill="hold"/>
                                        <p:tgtEl>
                                          <p:spTgt spid="42"/>
                                        </p:tgtEl>
                                        <p:attrNameLst>
                                          <p:attrName>ppt_w</p:attrName>
                                        </p:attrNameLst>
                                      </p:cBhvr>
                                      <p:tavLst>
                                        <p:tav tm="0">
                                          <p:val>
                                            <p:fltVal val="0"/>
                                          </p:val>
                                        </p:tav>
                                        <p:tav tm="100000">
                                          <p:val>
                                            <p:strVal val="#ppt_w"/>
                                          </p:val>
                                        </p:tav>
                                      </p:tavLst>
                                    </p:anim>
                                    <p:anim calcmode="lin" valueType="num">
                                      <p:cBhvr>
                                        <p:cTn id="34" dur="500" fill="hold"/>
                                        <p:tgtEl>
                                          <p:spTgt spid="42"/>
                                        </p:tgtEl>
                                        <p:attrNameLst>
                                          <p:attrName>ppt_h</p:attrName>
                                        </p:attrNameLst>
                                      </p:cBhvr>
                                      <p:tavLst>
                                        <p:tav tm="0">
                                          <p:val>
                                            <p:fltVal val="0"/>
                                          </p:val>
                                        </p:tav>
                                        <p:tav tm="100000">
                                          <p:val>
                                            <p:strVal val="#ppt_h"/>
                                          </p:val>
                                        </p:tav>
                                      </p:tavLst>
                                    </p:anim>
                                    <p:anim calcmode="lin" valueType="num">
                                      <p:cBhvr>
                                        <p:cTn id="35" dur="500" fill="hold"/>
                                        <p:tgtEl>
                                          <p:spTgt spid="42"/>
                                        </p:tgtEl>
                                        <p:attrNameLst>
                                          <p:attrName>ppt_x</p:attrName>
                                        </p:attrNameLst>
                                      </p:cBhvr>
                                      <p:tavLst>
                                        <p:tav tm="0">
                                          <p:val>
                                            <p:fltVal val="0.5"/>
                                          </p:val>
                                        </p:tav>
                                        <p:tav tm="100000">
                                          <p:val>
                                            <p:strVal val="#ppt_x"/>
                                          </p:val>
                                        </p:tav>
                                      </p:tavLst>
                                    </p:anim>
                                    <p:anim calcmode="lin" valueType="num">
                                      <p:cBhvr>
                                        <p:cTn id="36" dur="500" fill="hold"/>
                                        <p:tgtEl>
                                          <p:spTgt spid="42"/>
                                        </p:tgtEl>
                                        <p:attrNameLst>
                                          <p:attrName>ppt_y</p:attrName>
                                        </p:attrNameLst>
                                      </p:cBhvr>
                                      <p:tavLst>
                                        <p:tav tm="0">
                                          <p:val>
                                            <p:fltVal val="0.5"/>
                                          </p:val>
                                        </p:tav>
                                        <p:tav tm="100000">
                                          <p:val>
                                            <p:strVal val="#ppt_y"/>
                                          </p:val>
                                        </p:tav>
                                      </p:tavLst>
                                    </p:anim>
                                  </p:childTnLst>
                                </p:cTn>
                              </p:par>
                              <p:par>
                                <p:cTn id="37" presetID="23" presetClass="entr" presetSubtype="528" fill="hold" nodeType="withEffect">
                                  <p:stCondLst>
                                    <p:cond delay="1000"/>
                                  </p:stCondLst>
                                  <p:childTnLst>
                                    <p:set>
                                      <p:cBhvr>
                                        <p:cTn id="38" dur="1" fill="hold">
                                          <p:stCondLst>
                                            <p:cond delay="0"/>
                                          </p:stCondLst>
                                        </p:cTn>
                                        <p:tgtEl>
                                          <p:spTgt spid="36"/>
                                        </p:tgtEl>
                                        <p:attrNameLst>
                                          <p:attrName>style.visibility</p:attrName>
                                        </p:attrNameLst>
                                      </p:cBhvr>
                                      <p:to>
                                        <p:strVal val="visible"/>
                                      </p:to>
                                    </p:set>
                                    <p:anim calcmode="lin" valueType="num">
                                      <p:cBhvr>
                                        <p:cTn id="39" dur="500" fill="hold"/>
                                        <p:tgtEl>
                                          <p:spTgt spid="36"/>
                                        </p:tgtEl>
                                        <p:attrNameLst>
                                          <p:attrName>ppt_w</p:attrName>
                                        </p:attrNameLst>
                                      </p:cBhvr>
                                      <p:tavLst>
                                        <p:tav tm="0">
                                          <p:val>
                                            <p:fltVal val="0"/>
                                          </p:val>
                                        </p:tav>
                                        <p:tav tm="100000">
                                          <p:val>
                                            <p:strVal val="#ppt_w"/>
                                          </p:val>
                                        </p:tav>
                                      </p:tavLst>
                                    </p:anim>
                                    <p:anim calcmode="lin" valueType="num">
                                      <p:cBhvr>
                                        <p:cTn id="40" dur="500" fill="hold"/>
                                        <p:tgtEl>
                                          <p:spTgt spid="36"/>
                                        </p:tgtEl>
                                        <p:attrNameLst>
                                          <p:attrName>ppt_h</p:attrName>
                                        </p:attrNameLst>
                                      </p:cBhvr>
                                      <p:tavLst>
                                        <p:tav tm="0">
                                          <p:val>
                                            <p:fltVal val="0"/>
                                          </p:val>
                                        </p:tav>
                                        <p:tav tm="100000">
                                          <p:val>
                                            <p:strVal val="#ppt_h"/>
                                          </p:val>
                                        </p:tav>
                                      </p:tavLst>
                                    </p:anim>
                                    <p:anim calcmode="lin" valueType="num">
                                      <p:cBhvr>
                                        <p:cTn id="41" dur="500" fill="hold"/>
                                        <p:tgtEl>
                                          <p:spTgt spid="36"/>
                                        </p:tgtEl>
                                        <p:attrNameLst>
                                          <p:attrName>ppt_x</p:attrName>
                                        </p:attrNameLst>
                                      </p:cBhvr>
                                      <p:tavLst>
                                        <p:tav tm="0">
                                          <p:val>
                                            <p:fltVal val="0.5"/>
                                          </p:val>
                                        </p:tav>
                                        <p:tav tm="100000">
                                          <p:val>
                                            <p:strVal val="#ppt_x"/>
                                          </p:val>
                                        </p:tav>
                                      </p:tavLst>
                                    </p:anim>
                                    <p:anim calcmode="lin" valueType="num">
                                      <p:cBhvr>
                                        <p:cTn id="42" dur="500" fill="hold"/>
                                        <p:tgtEl>
                                          <p:spTgt spid="36"/>
                                        </p:tgtEl>
                                        <p:attrNameLst>
                                          <p:attrName>ppt_y</p:attrName>
                                        </p:attrNameLst>
                                      </p:cBhvr>
                                      <p:tavLst>
                                        <p:tav tm="0">
                                          <p:val>
                                            <p:fltVal val="0.5"/>
                                          </p:val>
                                        </p:tav>
                                        <p:tav tm="100000">
                                          <p:val>
                                            <p:strVal val="#ppt_y"/>
                                          </p:val>
                                        </p:tav>
                                      </p:tavLst>
                                    </p:anim>
                                  </p:childTnLst>
                                </p:cTn>
                              </p:par>
                              <p:par>
                                <p:cTn id="43" presetID="23" presetClass="entr" presetSubtype="528" fill="hold" nodeType="withEffect">
                                  <p:stCondLst>
                                    <p:cond delay="1250"/>
                                  </p:stCondLst>
                                  <p:childTnLst>
                                    <p:set>
                                      <p:cBhvr>
                                        <p:cTn id="44" dur="1" fill="hold">
                                          <p:stCondLst>
                                            <p:cond delay="0"/>
                                          </p:stCondLst>
                                        </p:cTn>
                                        <p:tgtEl>
                                          <p:spTgt spid="34"/>
                                        </p:tgtEl>
                                        <p:attrNameLst>
                                          <p:attrName>style.visibility</p:attrName>
                                        </p:attrNameLst>
                                      </p:cBhvr>
                                      <p:to>
                                        <p:strVal val="visible"/>
                                      </p:to>
                                    </p:set>
                                    <p:anim calcmode="lin" valueType="num">
                                      <p:cBhvr>
                                        <p:cTn id="45" dur="500" fill="hold"/>
                                        <p:tgtEl>
                                          <p:spTgt spid="34"/>
                                        </p:tgtEl>
                                        <p:attrNameLst>
                                          <p:attrName>ppt_w</p:attrName>
                                        </p:attrNameLst>
                                      </p:cBhvr>
                                      <p:tavLst>
                                        <p:tav tm="0">
                                          <p:val>
                                            <p:fltVal val="0"/>
                                          </p:val>
                                        </p:tav>
                                        <p:tav tm="100000">
                                          <p:val>
                                            <p:strVal val="#ppt_w"/>
                                          </p:val>
                                        </p:tav>
                                      </p:tavLst>
                                    </p:anim>
                                    <p:anim calcmode="lin" valueType="num">
                                      <p:cBhvr>
                                        <p:cTn id="46" dur="500" fill="hold"/>
                                        <p:tgtEl>
                                          <p:spTgt spid="34"/>
                                        </p:tgtEl>
                                        <p:attrNameLst>
                                          <p:attrName>ppt_h</p:attrName>
                                        </p:attrNameLst>
                                      </p:cBhvr>
                                      <p:tavLst>
                                        <p:tav tm="0">
                                          <p:val>
                                            <p:fltVal val="0"/>
                                          </p:val>
                                        </p:tav>
                                        <p:tav tm="100000">
                                          <p:val>
                                            <p:strVal val="#ppt_h"/>
                                          </p:val>
                                        </p:tav>
                                      </p:tavLst>
                                    </p:anim>
                                    <p:anim calcmode="lin" valueType="num">
                                      <p:cBhvr>
                                        <p:cTn id="47" dur="500" fill="hold"/>
                                        <p:tgtEl>
                                          <p:spTgt spid="34"/>
                                        </p:tgtEl>
                                        <p:attrNameLst>
                                          <p:attrName>ppt_x</p:attrName>
                                        </p:attrNameLst>
                                      </p:cBhvr>
                                      <p:tavLst>
                                        <p:tav tm="0">
                                          <p:val>
                                            <p:fltVal val="0.5"/>
                                          </p:val>
                                        </p:tav>
                                        <p:tav tm="100000">
                                          <p:val>
                                            <p:strVal val="#ppt_x"/>
                                          </p:val>
                                        </p:tav>
                                      </p:tavLst>
                                    </p:anim>
                                    <p:anim calcmode="lin" valueType="num">
                                      <p:cBhvr>
                                        <p:cTn id="48" dur="500" fill="hold"/>
                                        <p:tgtEl>
                                          <p:spTgt spid="34"/>
                                        </p:tgtEl>
                                        <p:attrNameLst>
                                          <p:attrName>ppt_y</p:attrName>
                                        </p:attrNameLst>
                                      </p:cBhvr>
                                      <p:tavLst>
                                        <p:tav tm="0">
                                          <p:val>
                                            <p:fltVal val="0.5"/>
                                          </p:val>
                                        </p:tav>
                                        <p:tav tm="100000">
                                          <p:val>
                                            <p:strVal val="#ppt_y"/>
                                          </p:val>
                                        </p:tav>
                                      </p:tavLst>
                                    </p:anim>
                                  </p:childTnLst>
                                </p:cTn>
                              </p:par>
                            </p:childTnLst>
                          </p:cTn>
                        </p:par>
                        <p:par>
                          <p:cTn id="49" fill="hold">
                            <p:stCondLst>
                              <p:cond delay="3000"/>
                            </p:stCondLst>
                            <p:childTnLst>
                              <p:par>
                                <p:cTn id="50" presetID="42" presetClass="entr" presetSubtype="0" fill="hold" nodeType="afterEffect">
                                  <p:stCondLst>
                                    <p:cond delay="0"/>
                                  </p:stCondLst>
                                  <p:childTnLst>
                                    <p:set>
                                      <p:cBhvr>
                                        <p:cTn id="51" dur="1" fill="hold">
                                          <p:stCondLst>
                                            <p:cond delay="0"/>
                                          </p:stCondLst>
                                        </p:cTn>
                                        <p:tgtEl>
                                          <p:spTgt spid="46"/>
                                        </p:tgtEl>
                                        <p:attrNameLst>
                                          <p:attrName>style.visibility</p:attrName>
                                        </p:attrNameLst>
                                      </p:cBhvr>
                                      <p:to>
                                        <p:strVal val="visible"/>
                                      </p:to>
                                    </p:set>
                                    <p:animEffect transition="in" filter="fade">
                                      <p:cBhvr>
                                        <p:cTn id="52" dur="1000"/>
                                        <p:tgtEl>
                                          <p:spTgt spid="46"/>
                                        </p:tgtEl>
                                      </p:cBhvr>
                                    </p:animEffect>
                                    <p:anim calcmode="lin" valueType="num">
                                      <p:cBhvr>
                                        <p:cTn id="53" dur="1000" fill="hold"/>
                                        <p:tgtEl>
                                          <p:spTgt spid="46"/>
                                        </p:tgtEl>
                                        <p:attrNameLst>
                                          <p:attrName>ppt_x</p:attrName>
                                        </p:attrNameLst>
                                      </p:cBhvr>
                                      <p:tavLst>
                                        <p:tav tm="0">
                                          <p:val>
                                            <p:strVal val="#ppt_x"/>
                                          </p:val>
                                        </p:tav>
                                        <p:tav tm="100000">
                                          <p:val>
                                            <p:strVal val="#ppt_x"/>
                                          </p:val>
                                        </p:tav>
                                      </p:tavLst>
                                    </p:anim>
                                    <p:anim calcmode="lin" valueType="num">
                                      <p:cBhvr>
                                        <p:cTn id="54"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45"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57" y="0"/>
            <a:ext cx="9141743" cy="5143499"/>
          </a:xfrm>
          <a:prstGeom prst="rect">
            <a:avLst/>
          </a:prstGeom>
          <a:ln>
            <a:noFill/>
          </a:ln>
          <a:effectLst/>
          <a:scene3d>
            <a:camera prst="orthographicFront"/>
            <a:lightRig rig="threePt" dir="t">
              <a:rot lat="0" lon="0" rev="2700000"/>
            </a:lightRig>
          </a:scene3d>
          <a:sp3d>
            <a:bevelT w="63500" h="50800"/>
          </a:sp3d>
        </p:spPr>
      </p:pic>
      <p:sp>
        <p:nvSpPr>
          <p:cNvPr id="16" name="矩形 15"/>
          <p:cNvSpPr/>
          <p:nvPr/>
        </p:nvSpPr>
        <p:spPr>
          <a:xfrm>
            <a:off x="-9849" y="1340413"/>
            <a:ext cx="9153849" cy="2455473"/>
          </a:xfrm>
          <a:prstGeom prst="rect">
            <a:avLst/>
          </a:prstGeom>
          <a:solidFill>
            <a:srgbClr val="0070C0">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3895039" y="1563638"/>
            <a:ext cx="3185487" cy="646331"/>
          </a:xfrm>
          <a:prstGeom prst="rect">
            <a:avLst/>
          </a:prstGeom>
          <a:noFill/>
        </p:spPr>
        <p:txBody>
          <a:bodyPr wrap="none" rtlCol="0">
            <a:spAutoFit/>
          </a:bodyPr>
          <a:lstStyle/>
          <a:p>
            <a:pPr marL="0" lvl="1"/>
            <a:r>
              <a:rPr lang="zh-CN" altLang="en-US" sz="3600" b="1" spc="300" dirty="0" smtClean="0">
                <a:solidFill>
                  <a:schemeClr val="bg1"/>
                </a:solidFill>
                <a:latin typeface="微软雅黑" pitchFamily="34" charset="-122"/>
                <a:ea typeface="微软雅黑" pitchFamily="34" charset="-122"/>
              </a:rPr>
              <a:t>工作存在不足</a:t>
            </a:r>
            <a:endParaRPr lang="zh-CN" altLang="en-US" sz="3600" b="1" spc="300" dirty="0">
              <a:solidFill>
                <a:schemeClr val="bg1"/>
              </a:solidFill>
              <a:latin typeface="微软雅黑" pitchFamily="34" charset="-122"/>
              <a:ea typeface="微软雅黑" pitchFamily="34" charset="-122"/>
            </a:endParaRPr>
          </a:p>
        </p:txBody>
      </p:sp>
      <p:cxnSp>
        <p:nvCxnSpPr>
          <p:cNvPr id="19" name="直接连接符 18"/>
          <p:cNvCxnSpPr/>
          <p:nvPr/>
        </p:nvCxnSpPr>
        <p:spPr>
          <a:xfrm flipV="1">
            <a:off x="3679015" y="1340413"/>
            <a:ext cx="0" cy="2455473"/>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20" name="文本框 9"/>
          <p:cNvSpPr txBox="1"/>
          <p:nvPr/>
        </p:nvSpPr>
        <p:spPr>
          <a:xfrm>
            <a:off x="4000306" y="2430351"/>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smtClean="0">
                <a:solidFill>
                  <a:schemeClr val="bg1"/>
                </a:solidFill>
                <a:latin typeface="微软雅黑" pitchFamily="34" charset="-122"/>
                <a:ea typeface="微软雅黑" pitchFamily="34" charset="-122"/>
              </a:rPr>
              <a:t>添加文字</a:t>
            </a:r>
            <a:endParaRPr lang="zh-CN" altLang="en-US" sz="1500" b="0" dirty="0">
              <a:solidFill>
                <a:schemeClr val="bg1"/>
              </a:solidFill>
              <a:latin typeface="微软雅黑" pitchFamily="34" charset="-122"/>
              <a:ea typeface="微软雅黑" pitchFamily="34" charset="-122"/>
            </a:endParaRPr>
          </a:p>
        </p:txBody>
      </p:sp>
      <p:sp>
        <p:nvSpPr>
          <p:cNvPr id="21" name="文本框 9"/>
          <p:cNvSpPr txBox="1"/>
          <p:nvPr/>
        </p:nvSpPr>
        <p:spPr>
          <a:xfrm>
            <a:off x="4000305" y="2755791"/>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a:solidFill>
                  <a:schemeClr val="bg1"/>
                </a:solidFill>
                <a:latin typeface="微软雅黑" pitchFamily="34" charset="-122"/>
                <a:ea typeface="微软雅黑" pitchFamily="34" charset="-122"/>
              </a:rPr>
              <a:t>添加文字</a:t>
            </a:r>
          </a:p>
        </p:txBody>
      </p:sp>
      <p:sp>
        <p:nvSpPr>
          <p:cNvPr id="22" name="文本框 9"/>
          <p:cNvSpPr txBox="1"/>
          <p:nvPr/>
        </p:nvSpPr>
        <p:spPr>
          <a:xfrm>
            <a:off x="4000306" y="3081681"/>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a:solidFill>
                  <a:schemeClr val="bg1"/>
                </a:solidFill>
                <a:latin typeface="微软雅黑" pitchFamily="34" charset="-122"/>
                <a:ea typeface="微软雅黑" pitchFamily="34" charset="-122"/>
              </a:rPr>
              <a:t>添加文字</a:t>
            </a:r>
          </a:p>
        </p:txBody>
      </p:sp>
      <p:sp>
        <p:nvSpPr>
          <p:cNvPr id="23" name="文本框 9"/>
          <p:cNvSpPr txBox="1"/>
          <p:nvPr/>
        </p:nvSpPr>
        <p:spPr>
          <a:xfrm>
            <a:off x="4000305" y="3403060"/>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a:solidFill>
                  <a:schemeClr val="bg1"/>
                </a:solidFill>
                <a:latin typeface="微软雅黑" pitchFamily="34" charset="-122"/>
                <a:ea typeface="微软雅黑" pitchFamily="34" charset="-122"/>
              </a:rPr>
              <a:t>添加文字</a:t>
            </a:r>
          </a:p>
        </p:txBody>
      </p:sp>
      <p:sp>
        <p:nvSpPr>
          <p:cNvPr id="24" name="文本框 9"/>
          <p:cNvSpPr txBox="1"/>
          <p:nvPr/>
        </p:nvSpPr>
        <p:spPr>
          <a:xfrm>
            <a:off x="5703522" y="2433609"/>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a:solidFill>
                  <a:schemeClr val="bg1"/>
                </a:solidFill>
                <a:latin typeface="微软雅黑" pitchFamily="34" charset="-122"/>
                <a:ea typeface="微软雅黑" pitchFamily="34" charset="-122"/>
              </a:rPr>
              <a:t>添加文字</a:t>
            </a:r>
          </a:p>
        </p:txBody>
      </p:sp>
      <p:sp>
        <p:nvSpPr>
          <p:cNvPr id="25" name="文本框 9"/>
          <p:cNvSpPr txBox="1"/>
          <p:nvPr/>
        </p:nvSpPr>
        <p:spPr>
          <a:xfrm>
            <a:off x="5703523" y="2759499"/>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a:solidFill>
                  <a:schemeClr val="bg1"/>
                </a:solidFill>
                <a:latin typeface="微软雅黑" pitchFamily="34" charset="-122"/>
                <a:ea typeface="微软雅黑" pitchFamily="34" charset="-122"/>
              </a:rPr>
              <a:t>添加文字</a:t>
            </a:r>
          </a:p>
        </p:txBody>
      </p:sp>
      <p:sp>
        <p:nvSpPr>
          <p:cNvPr id="26" name="文本框 9"/>
          <p:cNvSpPr txBox="1"/>
          <p:nvPr/>
        </p:nvSpPr>
        <p:spPr>
          <a:xfrm>
            <a:off x="5703522" y="3080878"/>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a:solidFill>
                  <a:schemeClr val="bg1"/>
                </a:solidFill>
                <a:latin typeface="微软雅黑" pitchFamily="34" charset="-122"/>
                <a:ea typeface="微软雅黑" pitchFamily="34" charset="-122"/>
              </a:rPr>
              <a:t>添加文字</a:t>
            </a:r>
          </a:p>
        </p:txBody>
      </p:sp>
      <p:sp>
        <p:nvSpPr>
          <p:cNvPr id="27" name="TextBox 26"/>
          <p:cNvSpPr txBox="1"/>
          <p:nvPr/>
        </p:nvSpPr>
        <p:spPr>
          <a:xfrm>
            <a:off x="2351490" y="2872266"/>
            <a:ext cx="902846" cy="246221"/>
          </a:xfrm>
          <a:prstGeom prst="rect">
            <a:avLst/>
          </a:prstGeom>
          <a:noFill/>
        </p:spPr>
        <p:txBody>
          <a:bodyPr wrap="square" lIns="0" tIns="0" rIns="0" bIns="0" rtlCol="0">
            <a:spAutoFit/>
          </a:bodyPr>
          <a:lstStyle/>
          <a:p>
            <a:r>
              <a:rPr lang="en-US" altLang="zh-CN" sz="1600" dirty="0" smtClean="0">
                <a:solidFill>
                  <a:schemeClr val="bg1"/>
                </a:solidFill>
                <a:latin typeface="微软雅黑" pitchFamily="34" charset="-122"/>
                <a:ea typeface="微软雅黑" pitchFamily="34" charset="-122"/>
              </a:rPr>
              <a:t>PART 4</a:t>
            </a:r>
            <a:endParaRPr lang="zh-CN" altLang="en-US" sz="1600" dirty="0" smtClean="0">
              <a:solidFill>
                <a:schemeClr val="bg1"/>
              </a:solidFill>
              <a:latin typeface="微软雅黑" pitchFamily="34" charset="-122"/>
              <a:ea typeface="微软雅黑" pitchFamily="34" charset="-122"/>
            </a:endParaRPr>
          </a:p>
        </p:txBody>
      </p:sp>
      <p:grpSp>
        <p:nvGrpSpPr>
          <p:cNvPr id="28" name="组合 27"/>
          <p:cNvGrpSpPr/>
          <p:nvPr/>
        </p:nvGrpSpPr>
        <p:grpSpPr>
          <a:xfrm>
            <a:off x="2240326" y="1946082"/>
            <a:ext cx="891796" cy="804056"/>
            <a:chOff x="6068610" y="2138335"/>
            <a:chExt cx="428348" cy="386204"/>
          </a:xfrm>
        </p:grpSpPr>
        <p:sp>
          <p:nvSpPr>
            <p:cNvPr id="29" name="Freeform 5"/>
            <p:cNvSpPr>
              <a:spLocks/>
            </p:cNvSpPr>
            <p:nvPr/>
          </p:nvSpPr>
          <p:spPr bwMode="auto">
            <a:xfrm>
              <a:off x="6068610"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30" name="KSO_Shape"/>
            <p:cNvSpPr>
              <a:spLocks/>
            </p:cNvSpPr>
            <p:nvPr/>
          </p:nvSpPr>
          <p:spPr bwMode="auto">
            <a:xfrm>
              <a:off x="6173883" y="2215236"/>
              <a:ext cx="232088" cy="197274"/>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rgbClr val="0070C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200" advTm="0">
        <p14:prism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par>
                                <p:cTn id="8" presetID="22" presetClass="entr" presetSubtype="4"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wipe(down)">
                                      <p:cBhvr>
                                        <p:cTn id="10" dur="500"/>
                                        <p:tgtEl>
                                          <p:spTgt spid="19"/>
                                        </p:tgtEl>
                                      </p:cBhvr>
                                    </p:animEffect>
                                  </p:childTnLst>
                                </p:cTn>
                              </p:par>
                            </p:childTnLst>
                          </p:cTn>
                        </p:par>
                        <p:par>
                          <p:cTn id="11" fill="hold">
                            <p:stCondLst>
                              <p:cond delay="500"/>
                            </p:stCondLst>
                            <p:childTnLst>
                              <p:par>
                                <p:cTn id="12" presetID="12" presetClass="entr" presetSubtype="2" fill="hold" nodeType="afterEffect">
                                  <p:stCondLst>
                                    <p:cond delay="0"/>
                                  </p:stCondLst>
                                  <p:childTnLst>
                                    <p:set>
                                      <p:cBhvr>
                                        <p:cTn id="13" dur="1" fill="hold">
                                          <p:stCondLst>
                                            <p:cond delay="0"/>
                                          </p:stCondLst>
                                        </p:cTn>
                                        <p:tgtEl>
                                          <p:spTgt spid="28"/>
                                        </p:tgtEl>
                                        <p:attrNameLst>
                                          <p:attrName>style.visibility</p:attrName>
                                        </p:attrNameLst>
                                      </p:cBhvr>
                                      <p:to>
                                        <p:strVal val="visible"/>
                                      </p:to>
                                    </p:set>
                                    <p:anim calcmode="lin" valueType="num">
                                      <p:cBhvr additive="base">
                                        <p:cTn id="14" dur="500"/>
                                        <p:tgtEl>
                                          <p:spTgt spid="28"/>
                                        </p:tgtEl>
                                        <p:attrNameLst>
                                          <p:attrName>ppt_x</p:attrName>
                                        </p:attrNameLst>
                                      </p:cBhvr>
                                      <p:tavLst>
                                        <p:tav tm="0">
                                          <p:val>
                                            <p:strVal val="#ppt_x+#ppt_w*1.125000"/>
                                          </p:val>
                                        </p:tav>
                                        <p:tav tm="100000">
                                          <p:val>
                                            <p:strVal val="#ppt_x"/>
                                          </p:val>
                                        </p:tav>
                                      </p:tavLst>
                                    </p:anim>
                                    <p:animEffect transition="in" filter="wipe(left)">
                                      <p:cBhvr>
                                        <p:cTn id="15" dur="500"/>
                                        <p:tgtEl>
                                          <p:spTgt spid="28"/>
                                        </p:tgtEl>
                                      </p:cBhvr>
                                    </p:animEffect>
                                  </p:childTnLst>
                                </p:cTn>
                              </p:par>
                              <p:par>
                                <p:cTn id="16" presetID="12" presetClass="entr" presetSubtype="8" fill="hold" grpId="0" nodeType="with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additive="base">
                                        <p:cTn id="18" dur="500"/>
                                        <p:tgtEl>
                                          <p:spTgt spid="18"/>
                                        </p:tgtEl>
                                        <p:attrNameLst>
                                          <p:attrName>ppt_x</p:attrName>
                                        </p:attrNameLst>
                                      </p:cBhvr>
                                      <p:tavLst>
                                        <p:tav tm="0">
                                          <p:val>
                                            <p:strVal val="#ppt_x-#ppt_w*1.125000"/>
                                          </p:val>
                                        </p:tav>
                                        <p:tav tm="100000">
                                          <p:val>
                                            <p:strVal val="#ppt_x"/>
                                          </p:val>
                                        </p:tav>
                                      </p:tavLst>
                                    </p:anim>
                                    <p:animEffect transition="in" filter="wipe(right)">
                                      <p:cBhvr>
                                        <p:cTn id="19" dur="500"/>
                                        <p:tgtEl>
                                          <p:spTgt spid="18"/>
                                        </p:tgtEl>
                                      </p:cBhvr>
                                    </p:animEffect>
                                  </p:childTnLst>
                                </p:cTn>
                              </p:par>
                            </p:childTnLst>
                          </p:cTn>
                        </p:par>
                        <p:par>
                          <p:cTn id="20" fill="hold">
                            <p:stCondLst>
                              <p:cond delay="1000"/>
                            </p:stCondLst>
                            <p:childTnLst>
                              <p:par>
                                <p:cTn id="21" presetID="47" presetClass="entr" presetSubtype="0" fill="hold" grpId="0"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500"/>
                                        <p:tgtEl>
                                          <p:spTgt spid="27"/>
                                        </p:tgtEl>
                                      </p:cBhvr>
                                    </p:animEffect>
                                    <p:anim calcmode="lin" valueType="num">
                                      <p:cBhvr>
                                        <p:cTn id="24" dur="500" fill="hold"/>
                                        <p:tgtEl>
                                          <p:spTgt spid="27"/>
                                        </p:tgtEl>
                                        <p:attrNameLst>
                                          <p:attrName>ppt_x</p:attrName>
                                        </p:attrNameLst>
                                      </p:cBhvr>
                                      <p:tavLst>
                                        <p:tav tm="0">
                                          <p:val>
                                            <p:strVal val="#ppt_x"/>
                                          </p:val>
                                        </p:tav>
                                        <p:tav tm="100000">
                                          <p:val>
                                            <p:strVal val="#ppt_x"/>
                                          </p:val>
                                        </p:tav>
                                      </p:tavLst>
                                    </p:anim>
                                    <p:anim calcmode="lin" valueType="num">
                                      <p:cBhvr>
                                        <p:cTn id="25" dur="500" fill="hold"/>
                                        <p:tgtEl>
                                          <p:spTgt spid="27"/>
                                        </p:tgtEl>
                                        <p:attrNameLst>
                                          <p:attrName>ppt_y</p:attrName>
                                        </p:attrNameLst>
                                      </p:cBhvr>
                                      <p:tavLst>
                                        <p:tav tm="0">
                                          <p:val>
                                            <p:strVal val="#ppt_y-.1"/>
                                          </p:val>
                                        </p:tav>
                                        <p:tav tm="100000">
                                          <p:val>
                                            <p:strVal val="#ppt_y"/>
                                          </p:val>
                                        </p:tav>
                                      </p:tavLst>
                                    </p:anim>
                                  </p:childTnLst>
                                </p:cTn>
                              </p:par>
                            </p:childTnLst>
                          </p:cTn>
                        </p:par>
                        <p:par>
                          <p:cTn id="26" fill="hold">
                            <p:stCondLst>
                              <p:cond delay="1500"/>
                            </p:stCondLst>
                            <p:childTnLst>
                              <p:par>
                                <p:cTn id="27" presetID="2" presetClass="entr" presetSubtype="4"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additive="base">
                                        <p:cTn id="29" dur="500" fill="hold"/>
                                        <p:tgtEl>
                                          <p:spTgt spid="20"/>
                                        </p:tgtEl>
                                        <p:attrNameLst>
                                          <p:attrName>ppt_x</p:attrName>
                                        </p:attrNameLst>
                                      </p:cBhvr>
                                      <p:tavLst>
                                        <p:tav tm="0">
                                          <p:val>
                                            <p:strVal val="#ppt_x"/>
                                          </p:val>
                                        </p:tav>
                                        <p:tav tm="100000">
                                          <p:val>
                                            <p:strVal val="#ppt_x"/>
                                          </p:val>
                                        </p:tav>
                                      </p:tavLst>
                                    </p:anim>
                                    <p:anim calcmode="lin" valueType="num">
                                      <p:cBhvr additive="base">
                                        <p:cTn id="30" dur="500" fill="hold"/>
                                        <p:tgtEl>
                                          <p:spTgt spid="20"/>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200"/>
                                  </p:stCondLst>
                                  <p:childTnLst>
                                    <p:set>
                                      <p:cBhvr>
                                        <p:cTn id="32" dur="1" fill="hold">
                                          <p:stCondLst>
                                            <p:cond delay="0"/>
                                          </p:stCondLst>
                                        </p:cTn>
                                        <p:tgtEl>
                                          <p:spTgt spid="21"/>
                                        </p:tgtEl>
                                        <p:attrNameLst>
                                          <p:attrName>style.visibility</p:attrName>
                                        </p:attrNameLst>
                                      </p:cBhvr>
                                      <p:to>
                                        <p:strVal val="visible"/>
                                      </p:to>
                                    </p:set>
                                    <p:anim calcmode="lin" valueType="num">
                                      <p:cBhvr additive="base">
                                        <p:cTn id="33" dur="500" fill="hold"/>
                                        <p:tgtEl>
                                          <p:spTgt spid="21"/>
                                        </p:tgtEl>
                                        <p:attrNameLst>
                                          <p:attrName>ppt_x</p:attrName>
                                        </p:attrNameLst>
                                      </p:cBhvr>
                                      <p:tavLst>
                                        <p:tav tm="0">
                                          <p:val>
                                            <p:strVal val="#ppt_x"/>
                                          </p:val>
                                        </p:tav>
                                        <p:tav tm="100000">
                                          <p:val>
                                            <p:strVal val="#ppt_x"/>
                                          </p:val>
                                        </p:tav>
                                      </p:tavLst>
                                    </p:anim>
                                    <p:anim calcmode="lin" valueType="num">
                                      <p:cBhvr additive="base">
                                        <p:cTn id="34" dur="500" fill="hold"/>
                                        <p:tgtEl>
                                          <p:spTgt spid="21"/>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400"/>
                                  </p:stCondLst>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500" fill="hold"/>
                                        <p:tgtEl>
                                          <p:spTgt spid="22"/>
                                        </p:tgtEl>
                                        <p:attrNameLst>
                                          <p:attrName>ppt_x</p:attrName>
                                        </p:attrNameLst>
                                      </p:cBhvr>
                                      <p:tavLst>
                                        <p:tav tm="0">
                                          <p:val>
                                            <p:strVal val="#ppt_x"/>
                                          </p:val>
                                        </p:tav>
                                        <p:tav tm="100000">
                                          <p:val>
                                            <p:strVal val="#ppt_x"/>
                                          </p:val>
                                        </p:tav>
                                      </p:tavLst>
                                    </p:anim>
                                    <p:anim calcmode="lin" valueType="num">
                                      <p:cBhvr additive="base">
                                        <p:cTn id="38" dur="500" fill="hold"/>
                                        <p:tgtEl>
                                          <p:spTgt spid="22"/>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600"/>
                                  </p:stCondLst>
                                  <p:childTnLst>
                                    <p:set>
                                      <p:cBhvr>
                                        <p:cTn id="40" dur="1" fill="hold">
                                          <p:stCondLst>
                                            <p:cond delay="0"/>
                                          </p:stCondLst>
                                        </p:cTn>
                                        <p:tgtEl>
                                          <p:spTgt spid="23"/>
                                        </p:tgtEl>
                                        <p:attrNameLst>
                                          <p:attrName>style.visibility</p:attrName>
                                        </p:attrNameLst>
                                      </p:cBhvr>
                                      <p:to>
                                        <p:strVal val="visible"/>
                                      </p:to>
                                    </p:set>
                                    <p:anim calcmode="lin" valueType="num">
                                      <p:cBhvr additive="base">
                                        <p:cTn id="41" dur="500" fill="hold"/>
                                        <p:tgtEl>
                                          <p:spTgt spid="23"/>
                                        </p:tgtEl>
                                        <p:attrNameLst>
                                          <p:attrName>ppt_x</p:attrName>
                                        </p:attrNameLst>
                                      </p:cBhvr>
                                      <p:tavLst>
                                        <p:tav tm="0">
                                          <p:val>
                                            <p:strVal val="#ppt_x"/>
                                          </p:val>
                                        </p:tav>
                                        <p:tav tm="100000">
                                          <p:val>
                                            <p:strVal val="#ppt_x"/>
                                          </p:val>
                                        </p:tav>
                                      </p:tavLst>
                                    </p:anim>
                                    <p:anim calcmode="lin" valueType="num">
                                      <p:cBhvr additive="base">
                                        <p:cTn id="42" dur="500" fill="hold"/>
                                        <p:tgtEl>
                                          <p:spTgt spid="23"/>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200"/>
                                  </p:stCondLst>
                                  <p:childTnLst>
                                    <p:set>
                                      <p:cBhvr>
                                        <p:cTn id="44" dur="1" fill="hold">
                                          <p:stCondLst>
                                            <p:cond delay="0"/>
                                          </p:stCondLst>
                                        </p:cTn>
                                        <p:tgtEl>
                                          <p:spTgt spid="24"/>
                                        </p:tgtEl>
                                        <p:attrNameLst>
                                          <p:attrName>style.visibility</p:attrName>
                                        </p:attrNameLst>
                                      </p:cBhvr>
                                      <p:to>
                                        <p:strVal val="visible"/>
                                      </p:to>
                                    </p:set>
                                    <p:anim calcmode="lin" valueType="num">
                                      <p:cBhvr additive="base">
                                        <p:cTn id="45" dur="500" fill="hold"/>
                                        <p:tgtEl>
                                          <p:spTgt spid="24"/>
                                        </p:tgtEl>
                                        <p:attrNameLst>
                                          <p:attrName>ppt_x</p:attrName>
                                        </p:attrNameLst>
                                      </p:cBhvr>
                                      <p:tavLst>
                                        <p:tav tm="0">
                                          <p:val>
                                            <p:strVal val="#ppt_x"/>
                                          </p:val>
                                        </p:tav>
                                        <p:tav tm="100000">
                                          <p:val>
                                            <p:strVal val="#ppt_x"/>
                                          </p:val>
                                        </p:tav>
                                      </p:tavLst>
                                    </p:anim>
                                    <p:anim calcmode="lin" valueType="num">
                                      <p:cBhvr additive="base">
                                        <p:cTn id="46" dur="500" fill="hold"/>
                                        <p:tgtEl>
                                          <p:spTgt spid="24"/>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400"/>
                                  </p:stCondLst>
                                  <p:childTnLst>
                                    <p:set>
                                      <p:cBhvr>
                                        <p:cTn id="48" dur="1" fill="hold">
                                          <p:stCondLst>
                                            <p:cond delay="0"/>
                                          </p:stCondLst>
                                        </p:cTn>
                                        <p:tgtEl>
                                          <p:spTgt spid="25"/>
                                        </p:tgtEl>
                                        <p:attrNameLst>
                                          <p:attrName>style.visibility</p:attrName>
                                        </p:attrNameLst>
                                      </p:cBhvr>
                                      <p:to>
                                        <p:strVal val="visible"/>
                                      </p:to>
                                    </p:set>
                                    <p:anim calcmode="lin" valueType="num">
                                      <p:cBhvr additive="base">
                                        <p:cTn id="49" dur="500" fill="hold"/>
                                        <p:tgtEl>
                                          <p:spTgt spid="25"/>
                                        </p:tgtEl>
                                        <p:attrNameLst>
                                          <p:attrName>ppt_x</p:attrName>
                                        </p:attrNameLst>
                                      </p:cBhvr>
                                      <p:tavLst>
                                        <p:tav tm="0">
                                          <p:val>
                                            <p:strVal val="#ppt_x"/>
                                          </p:val>
                                        </p:tav>
                                        <p:tav tm="100000">
                                          <p:val>
                                            <p:strVal val="#ppt_x"/>
                                          </p:val>
                                        </p:tav>
                                      </p:tavLst>
                                    </p:anim>
                                    <p:anim calcmode="lin" valueType="num">
                                      <p:cBhvr additive="base">
                                        <p:cTn id="50" dur="500" fill="hold"/>
                                        <p:tgtEl>
                                          <p:spTgt spid="25"/>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600"/>
                                  </p:stCondLst>
                                  <p:childTnLst>
                                    <p:set>
                                      <p:cBhvr>
                                        <p:cTn id="52" dur="1" fill="hold">
                                          <p:stCondLst>
                                            <p:cond delay="0"/>
                                          </p:stCondLst>
                                        </p:cTn>
                                        <p:tgtEl>
                                          <p:spTgt spid="26"/>
                                        </p:tgtEl>
                                        <p:attrNameLst>
                                          <p:attrName>style.visibility</p:attrName>
                                        </p:attrNameLst>
                                      </p:cBhvr>
                                      <p:to>
                                        <p:strVal val="visible"/>
                                      </p:to>
                                    </p:set>
                                    <p:anim calcmode="lin" valueType="num">
                                      <p:cBhvr additive="base">
                                        <p:cTn id="53" dur="500" fill="hold"/>
                                        <p:tgtEl>
                                          <p:spTgt spid="26"/>
                                        </p:tgtEl>
                                        <p:attrNameLst>
                                          <p:attrName>ppt_x</p:attrName>
                                        </p:attrNameLst>
                                      </p:cBhvr>
                                      <p:tavLst>
                                        <p:tav tm="0">
                                          <p:val>
                                            <p:strVal val="#ppt_x"/>
                                          </p:val>
                                        </p:tav>
                                        <p:tav tm="100000">
                                          <p:val>
                                            <p:strVal val="#ppt_x"/>
                                          </p:val>
                                        </p:tav>
                                      </p:tavLst>
                                    </p:anim>
                                    <p:anim calcmode="lin" valueType="num">
                                      <p:cBhvr additive="base">
                                        <p:cTn id="54"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p:bldP spid="20" grpId="0"/>
      <p:bldP spid="21" grpId="0"/>
      <p:bldP spid="22" grpId="0"/>
      <p:bldP spid="23" grpId="0"/>
      <p:bldP spid="24" grpId="0"/>
      <p:bldP spid="25" grpId="0"/>
      <p:bldP spid="26" grpId="0"/>
      <p:bldP spid="2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工作存在不足</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45" name="矩形 44"/>
          <p:cNvSpPr/>
          <p:nvPr/>
        </p:nvSpPr>
        <p:spPr>
          <a:xfrm>
            <a:off x="0" y="2531269"/>
            <a:ext cx="5054204" cy="275035"/>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anchor="ctr"/>
          <a:lstStyle/>
          <a:p>
            <a:pPr algn="ctr" defTabSz="685749" fontAlgn="auto">
              <a:spcBef>
                <a:spcPts val="0"/>
              </a:spcBef>
              <a:spcAft>
                <a:spcPts val="0"/>
              </a:spcAft>
              <a:defRPr/>
            </a:pPr>
            <a:endParaRPr lang="zh-CN" altLang="en-US" sz="1900">
              <a:latin typeface="微软雅黑" panose="020B0503020204020204" pitchFamily="34" charset="-122"/>
              <a:ea typeface="微软雅黑" panose="020B0503020204020204" pitchFamily="34" charset="-122"/>
            </a:endParaRPr>
          </a:p>
        </p:txBody>
      </p:sp>
      <p:sp>
        <p:nvSpPr>
          <p:cNvPr id="46" name="文本框 3"/>
          <p:cNvSpPr txBox="1"/>
          <p:nvPr/>
        </p:nvSpPr>
        <p:spPr>
          <a:xfrm>
            <a:off x="4668442" y="1497806"/>
            <a:ext cx="869156" cy="1066800"/>
          </a:xfrm>
          <a:prstGeom prst="rect">
            <a:avLst/>
          </a:prstGeom>
          <a:noFill/>
        </p:spPr>
        <p:txBody>
          <a:bodyPr wrap="none" lIns="68573" tIns="34287" rIns="68573" bIns="34287">
            <a:spAutoFit/>
          </a:bodyPr>
          <a:lstStyle/>
          <a:p>
            <a:pPr algn="ctr" defTabSz="685749" fontAlgn="auto">
              <a:lnSpc>
                <a:spcPct val="90000"/>
              </a:lnSpc>
              <a:spcBef>
                <a:spcPts val="0"/>
              </a:spcBef>
              <a:spcAft>
                <a:spcPts val="0"/>
              </a:spcAft>
              <a:defRPr/>
            </a:pPr>
            <a:r>
              <a:rPr lang="en-US" altLang="zh-CN" sz="2700" dirty="0">
                <a:solidFill>
                  <a:schemeClr val="bg1">
                    <a:lumMod val="75000"/>
                  </a:schemeClr>
                </a:solidFill>
                <a:latin typeface="微软雅黑" panose="020B0503020204020204" pitchFamily="34" charset="-122"/>
                <a:ea typeface="微软雅黑" panose="020B0503020204020204" pitchFamily="34" charset="-122"/>
              </a:rPr>
              <a:t>Step</a:t>
            </a:r>
          </a:p>
          <a:p>
            <a:pPr algn="ctr" defTabSz="685749" fontAlgn="auto">
              <a:lnSpc>
                <a:spcPct val="90000"/>
              </a:lnSpc>
              <a:spcBef>
                <a:spcPts val="0"/>
              </a:spcBef>
              <a:spcAft>
                <a:spcPts val="0"/>
              </a:spcAft>
              <a:defRPr/>
            </a:pPr>
            <a:r>
              <a:rPr lang="en-US" altLang="zh-CN" sz="4500" dirty="0">
                <a:latin typeface="微软雅黑" panose="020B0503020204020204" pitchFamily="34" charset="-122"/>
                <a:ea typeface="微软雅黑" panose="020B0503020204020204" pitchFamily="34" charset="-122"/>
              </a:rPr>
              <a:t>01</a:t>
            </a:r>
            <a:endParaRPr lang="zh-CN" altLang="en-US" sz="4500" dirty="0">
              <a:latin typeface="微软雅黑" panose="020B0503020204020204" pitchFamily="34" charset="-122"/>
              <a:ea typeface="微软雅黑" panose="020B0503020204020204" pitchFamily="34" charset="-122"/>
            </a:endParaRPr>
          </a:p>
        </p:txBody>
      </p:sp>
      <p:grpSp>
        <p:nvGrpSpPr>
          <p:cNvPr id="47" name="组合 46"/>
          <p:cNvGrpSpPr/>
          <p:nvPr/>
        </p:nvGrpSpPr>
        <p:grpSpPr>
          <a:xfrm>
            <a:off x="4214883" y="1071992"/>
            <a:ext cx="1734833" cy="1734833"/>
            <a:chOff x="6864437" y="1751529"/>
            <a:chExt cx="1970470" cy="1970470"/>
          </a:xfrm>
          <a:effectLst>
            <a:outerShdw blurRad="50800" dist="38100" dir="2700000" algn="tl" rotWithShape="0">
              <a:prstClr val="black">
                <a:alpha val="40000"/>
              </a:prstClr>
            </a:outerShdw>
          </a:effectLst>
        </p:grpSpPr>
        <p:sp>
          <p:nvSpPr>
            <p:cNvPr id="48" name="任意多边形 47"/>
            <p:cNvSpPr/>
            <p:nvPr/>
          </p:nvSpPr>
          <p:spPr>
            <a:xfrm>
              <a:off x="6864437" y="1751529"/>
              <a:ext cx="1970470" cy="1523844"/>
            </a:xfrm>
            <a:custGeom>
              <a:avLst/>
              <a:gdLst>
                <a:gd name="connsiteX0" fmla="*/ 985235 w 1970470"/>
                <a:gd name="connsiteY0" fmla="*/ 0 h 1523844"/>
                <a:gd name="connsiteX1" fmla="*/ 1970470 w 1970470"/>
                <a:gd name="connsiteY1" fmla="*/ 985235 h 1523844"/>
                <a:gd name="connsiteX2" fmla="*/ 1851557 w 1970470"/>
                <a:gd name="connsiteY2" fmla="*/ 1454856 h 1523844"/>
                <a:gd name="connsiteX3" fmla="*/ 1809646 w 1970470"/>
                <a:gd name="connsiteY3" fmla="*/ 1523844 h 1523844"/>
                <a:gd name="connsiteX4" fmla="*/ 1380307 w 1970470"/>
                <a:gd name="connsiteY4" fmla="*/ 1523844 h 1523844"/>
                <a:gd name="connsiteX5" fmla="*/ 1458954 w 1970470"/>
                <a:gd name="connsiteY5" fmla="*/ 1458954 h 1523844"/>
                <a:gd name="connsiteX6" fmla="*/ 1655175 w 1970470"/>
                <a:gd name="connsiteY6" fmla="*/ 985235 h 1523844"/>
                <a:gd name="connsiteX7" fmla="*/ 985235 w 1970470"/>
                <a:gd name="connsiteY7" fmla="*/ 315295 h 1523844"/>
                <a:gd name="connsiteX8" fmla="*/ 315295 w 1970470"/>
                <a:gd name="connsiteY8" fmla="*/ 985235 h 1523844"/>
                <a:gd name="connsiteX9" fmla="*/ 511516 w 1970470"/>
                <a:gd name="connsiteY9" fmla="*/ 1458954 h 1523844"/>
                <a:gd name="connsiteX10" fmla="*/ 590163 w 1970470"/>
                <a:gd name="connsiteY10" fmla="*/ 1523844 h 1523844"/>
                <a:gd name="connsiteX11" fmla="*/ 160824 w 1970470"/>
                <a:gd name="connsiteY11" fmla="*/ 1523844 h 1523844"/>
                <a:gd name="connsiteX12" fmla="*/ 118913 w 1970470"/>
                <a:gd name="connsiteY12" fmla="*/ 1454856 h 1523844"/>
                <a:gd name="connsiteX13" fmla="*/ 0 w 1970470"/>
                <a:gd name="connsiteY13" fmla="*/ 985235 h 1523844"/>
                <a:gd name="connsiteX14" fmla="*/ 985235 w 1970470"/>
                <a:gd name="connsiteY14" fmla="*/ 0 h 152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70470" h="1523844">
                  <a:moveTo>
                    <a:pt x="985235" y="0"/>
                  </a:moveTo>
                  <a:cubicBezTo>
                    <a:pt x="1529365" y="0"/>
                    <a:pt x="1970470" y="441105"/>
                    <a:pt x="1970470" y="985235"/>
                  </a:cubicBezTo>
                  <a:cubicBezTo>
                    <a:pt x="1970470" y="1155276"/>
                    <a:pt x="1927393" y="1315255"/>
                    <a:pt x="1851557" y="1454856"/>
                  </a:cubicBezTo>
                  <a:lnTo>
                    <a:pt x="1809646" y="1523844"/>
                  </a:lnTo>
                  <a:lnTo>
                    <a:pt x="1380307" y="1523844"/>
                  </a:lnTo>
                  <a:lnTo>
                    <a:pt x="1458954" y="1458954"/>
                  </a:lnTo>
                  <a:cubicBezTo>
                    <a:pt x="1580189" y="1337719"/>
                    <a:pt x="1655175" y="1170234"/>
                    <a:pt x="1655175" y="985235"/>
                  </a:cubicBezTo>
                  <a:cubicBezTo>
                    <a:pt x="1655175" y="615237"/>
                    <a:pt x="1355233" y="315295"/>
                    <a:pt x="985235" y="315295"/>
                  </a:cubicBezTo>
                  <a:cubicBezTo>
                    <a:pt x="615237" y="315295"/>
                    <a:pt x="315295" y="615237"/>
                    <a:pt x="315295" y="985235"/>
                  </a:cubicBezTo>
                  <a:cubicBezTo>
                    <a:pt x="315295" y="1170234"/>
                    <a:pt x="390281" y="1337719"/>
                    <a:pt x="511516" y="1458954"/>
                  </a:cubicBezTo>
                  <a:lnTo>
                    <a:pt x="590163" y="1523844"/>
                  </a:lnTo>
                  <a:lnTo>
                    <a:pt x="160824" y="1523844"/>
                  </a:lnTo>
                  <a:lnTo>
                    <a:pt x="118913" y="1454856"/>
                  </a:lnTo>
                  <a:cubicBezTo>
                    <a:pt x="43077" y="1315255"/>
                    <a:pt x="0" y="1155276"/>
                    <a:pt x="0" y="985235"/>
                  </a:cubicBezTo>
                  <a:cubicBezTo>
                    <a:pt x="0" y="441105"/>
                    <a:pt x="441105" y="0"/>
                    <a:pt x="985235"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latin typeface="微软雅黑" panose="020B0503020204020204" pitchFamily="34" charset="-122"/>
                <a:ea typeface="微软雅黑" panose="020B0503020204020204" pitchFamily="34" charset="-122"/>
              </a:endParaRPr>
            </a:p>
          </p:txBody>
        </p:sp>
        <p:sp>
          <p:nvSpPr>
            <p:cNvPr id="49" name="任意多边形 48"/>
            <p:cNvSpPr/>
            <p:nvPr/>
          </p:nvSpPr>
          <p:spPr>
            <a:xfrm>
              <a:off x="7025261" y="3275373"/>
              <a:ext cx="1648822" cy="446626"/>
            </a:xfrm>
            <a:custGeom>
              <a:avLst/>
              <a:gdLst>
                <a:gd name="connsiteX0" fmla="*/ 0 w 1648822"/>
                <a:gd name="connsiteY0" fmla="*/ 0 h 446626"/>
                <a:gd name="connsiteX1" fmla="*/ 429339 w 1648822"/>
                <a:gd name="connsiteY1" fmla="*/ 0 h 446626"/>
                <a:gd name="connsiteX2" fmla="*/ 449841 w 1648822"/>
                <a:gd name="connsiteY2" fmla="*/ 16916 h 446626"/>
                <a:gd name="connsiteX3" fmla="*/ 824411 w 1648822"/>
                <a:gd name="connsiteY3" fmla="*/ 131331 h 446626"/>
                <a:gd name="connsiteX4" fmla="*/ 1198981 w 1648822"/>
                <a:gd name="connsiteY4" fmla="*/ 16916 h 446626"/>
                <a:gd name="connsiteX5" fmla="*/ 1219483 w 1648822"/>
                <a:gd name="connsiteY5" fmla="*/ 0 h 446626"/>
                <a:gd name="connsiteX6" fmla="*/ 1648822 w 1648822"/>
                <a:gd name="connsiteY6" fmla="*/ 0 h 446626"/>
                <a:gd name="connsiteX7" fmla="*/ 1641383 w 1648822"/>
                <a:gd name="connsiteY7" fmla="*/ 12245 h 446626"/>
                <a:gd name="connsiteX8" fmla="*/ 824411 w 1648822"/>
                <a:gd name="connsiteY8" fmla="*/ 446626 h 446626"/>
                <a:gd name="connsiteX9" fmla="*/ 7439 w 1648822"/>
                <a:gd name="connsiteY9" fmla="*/ 12245 h 446626"/>
                <a:gd name="connsiteX10" fmla="*/ 0 w 1648822"/>
                <a:gd name="connsiteY10" fmla="*/ 0 h 446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48822" h="446626">
                  <a:moveTo>
                    <a:pt x="0" y="0"/>
                  </a:moveTo>
                  <a:lnTo>
                    <a:pt x="429339" y="0"/>
                  </a:lnTo>
                  <a:lnTo>
                    <a:pt x="449841" y="16916"/>
                  </a:lnTo>
                  <a:cubicBezTo>
                    <a:pt x="556764" y="89152"/>
                    <a:pt x="685662" y="131331"/>
                    <a:pt x="824411" y="131331"/>
                  </a:cubicBezTo>
                  <a:cubicBezTo>
                    <a:pt x="963160" y="131331"/>
                    <a:pt x="1092058" y="89152"/>
                    <a:pt x="1198981" y="16916"/>
                  </a:cubicBezTo>
                  <a:lnTo>
                    <a:pt x="1219483" y="0"/>
                  </a:lnTo>
                  <a:lnTo>
                    <a:pt x="1648822" y="0"/>
                  </a:lnTo>
                  <a:lnTo>
                    <a:pt x="1641383" y="12245"/>
                  </a:lnTo>
                  <a:cubicBezTo>
                    <a:pt x="1464329" y="274319"/>
                    <a:pt x="1164492" y="446626"/>
                    <a:pt x="824411" y="446626"/>
                  </a:cubicBezTo>
                  <a:cubicBezTo>
                    <a:pt x="484330" y="446626"/>
                    <a:pt x="184493" y="274319"/>
                    <a:pt x="7439" y="12245"/>
                  </a:cubicBezTo>
                  <a:lnTo>
                    <a:pt x="0" y="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latin typeface="微软雅黑" panose="020B0503020204020204" pitchFamily="34" charset="-122"/>
                <a:ea typeface="微软雅黑" panose="020B0503020204020204" pitchFamily="34" charset="-122"/>
              </a:endParaRPr>
            </a:p>
          </p:txBody>
        </p:sp>
      </p:grpSp>
      <p:sp>
        <p:nvSpPr>
          <p:cNvPr id="50" name="矩形 49"/>
          <p:cNvSpPr/>
          <p:nvPr/>
        </p:nvSpPr>
        <p:spPr>
          <a:xfrm flipV="1">
            <a:off x="0" y="3058717"/>
            <a:ext cx="3446860" cy="277415"/>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anchor="ctr"/>
          <a:lstStyle/>
          <a:p>
            <a:pPr algn="ctr" defTabSz="685749" fontAlgn="auto">
              <a:spcBef>
                <a:spcPts val="0"/>
              </a:spcBef>
              <a:spcAft>
                <a:spcPts val="0"/>
              </a:spcAft>
              <a:defRPr/>
            </a:pPr>
            <a:endParaRPr lang="zh-CN" altLang="en-US" sz="1900">
              <a:latin typeface="微软雅黑" panose="020B0503020204020204" pitchFamily="34" charset="-122"/>
              <a:ea typeface="微软雅黑" panose="020B0503020204020204" pitchFamily="34" charset="-122"/>
            </a:endParaRPr>
          </a:p>
        </p:txBody>
      </p:sp>
      <p:sp>
        <p:nvSpPr>
          <p:cNvPr id="51" name="文本框 16"/>
          <p:cNvSpPr txBox="1"/>
          <p:nvPr/>
        </p:nvSpPr>
        <p:spPr>
          <a:xfrm>
            <a:off x="3020617" y="3471863"/>
            <a:ext cx="869156" cy="1066800"/>
          </a:xfrm>
          <a:prstGeom prst="rect">
            <a:avLst/>
          </a:prstGeom>
          <a:noFill/>
        </p:spPr>
        <p:txBody>
          <a:bodyPr wrap="none" lIns="68573" tIns="34287" rIns="68573" bIns="34287">
            <a:spAutoFit/>
          </a:bodyPr>
          <a:lstStyle/>
          <a:p>
            <a:pPr algn="ctr" defTabSz="685749" fontAlgn="auto">
              <a:lnSpc>
                <a:spcPct val="90000"/>
              </a:lnSpc>
              <a:spcBef>
                <a:spcPts val="0"/>
              </a:spcBef>
              <a:spcAft>
                <a:spcPts val="0"/>
              </a:spcAft>
              <a:defRPr/>
            </a:pPr>
            <a:r>
              <a:rPr lang="en-US" altLang="zh-CN" sz="2700" dirty="0">
                <a:solidFill>
                  <a:schemeClr val="bg1">
                    <a:lumMod val="75000"/>
                  </a:schemeClr>
                </a:solidFill>
                <a:latin typeface="微软雅黑" panose="020B0503020204020204" pitchFamily="34" charset="-122"/>
                <a:ea typeface="微软雅黑" panose="020B0503020204020204" pitchFamily="34" charset="-122"/>
              </a:rPr>
              <a:t>Step</a:t>
            </a:r>
          </a:p>
          <a:p>
            <a:pPr algn="ctr" defTabSz="685749" fontAlgn="auto">
              <a:lnSpc>
                <a:spcPct val="90000"/>
              </a:lnSpc>
              <a:spcBef>
                <a:spcPts val="0"/>
              </a:spcBef>
              <a:spcAft>
                <a:spcPts val="0"/>
              </a:spcAft>
              <a:defRPr/>
            </a:pPr>
            <a:r>
              <a:rPr lang="en-US" altLang="zh-CN" sz="4500" dirty="0">
                <a:latin typeface="微软雅黑" panose="020B0503020204020204" pitchFamily="34" charset="-122"/>
                <a:ea typeface="微软雅黑" panose="020B0503020204020204" pitchFamily="34" charset="-122"/>
              </a:rPr>
              <a:t>02</a:t>
            </a:r>
            <a:endParaRPr lang="zh-CN" altLang="en-US" sz="4500" dirty="0">
              <a:latin typeface="微软雅黑" panose="020B0503020204020204" pitchFamily="34" charset="-122"/>
              <a:ea typeface="微软雅黑" panose="020B0503020204020204" pitchFamily="34" charset="-122"/>
            </a:endParaRPr>
          </a:p>
        </p:txBody>
      </p:sp>
      <p:grpSp>
        <p:nvGrpSpPr>
          <p:cNvPr id="52" name="组合 51"/>
          <p:cNvGrpSpPr/>
          <p:nvPr/>
        </p:nvGrpSpPr>
        <p:grpSpPr>
          <a:xfrm flipV="1">
            <a:off x="2591074" y="3058815"/>
            <a:ext cx="1734833" cy="1734833"/>
            <a:chOff x="6864437" y="1751529"/>
            <a:chExt cx="1970470" cy="1970470"/>
          </a:xfrm>
          <a:effectLst>
            <a:outerShdw blurRad="50800" dist="38100" dir="2700000" algn="tl" rotWithShape="0">
              <a:prstClr val="black">
                <a:alpha val="40000"/>
              </a:prstClr>
            </a:outerShdw>
          </a:effectLst>
        </p:grpSpPr>
        <p:sp>
          <p:nvSpPr>
            <p:cNvPr id="54" name="任意多边形 53"/>
            <p:cNvSpPr/>
            <p:nvPr/>
          </p:nvSpPr>
          <p:spPr>
            <a:xfrm>
              <a:off x="6864437" y="1751529"/>
              <a:ext cx="1970470" cy="1523844"/>
            </a:xfrm>
            <a:custGeom>
              <a:avLst/>
              <a:gdLst>
                <a:gd name="connsiteX0" fmla="*/ 985235 w 1970470"/>
                <a:gd name="connsiteY0" fmla="*/ 0 h 1523844"/>
                <a:gd name="connsiteX1" fmla="*/ 1970470 w 1970470"/>
                <a:gd name="connsiteY1" fmla="*/ 985235 h 1523844"/>
                <a:gd name="connsiteX2" fmla="*/ 1851557 w 1970470"/>
                <a:gd name="connsiteY2" fmla="*/ 1454856 h 1523844"/>
                <a:gd name="connsiteX3" fmla="*/ 1809646 w 1970470"/>
                <a:gd name="connsiteY3" fmla="*/ 1523844 h 1523844"/>
                <a:gd name="connsiteX4" fmla="*/ 1380307 w 1970470"/>
                <a:gd name="connsiteY4" fmla="*/ 1523844 h 1523844"/>
                <a:gd name="connsiteX5" fmla="*/ 1458954 w 1970470"/>
                <a:gd name="connsiteY5" fmla="*/ 1458954 h 1523844"/>
                <a:gd name="connsiteX6" fmla="*/ 1655175 w 1970470"/>
                <a:gd name="connsiteY6" fmla="*/ 985235 h 1523844"/>
                <a:gd name="connsiteX7" fmla="*/ 985235 w 1970470"/>
                <a:gd name="connsiteY7" fmla="*/ 315295 h 1523844"/>
                <a:gd name="connsiteX8" fmla="*/ 315295 w 1970470"/>
                <a:gd name="connsiteY8" fmla="*/ 985235 h 1523844"/>
                <a:gd name="connsiteX9" fmla="*/ 511516 w 1970470"/>
                <a:gd name="connsiteY9" fmla="*/ 1458954 h 1523844"/>
                <a:gd name="connsiteX10" fmla="*/ 590163 w 1970470"/>
                <a:gd name="connsiteY10" fmla="*/ 1523844 h 1523844"/>
                <a:gd name="connsiteX11" fmla="*/ 160824 w 1970470"/>
                <a:gd name="connsiteY11" fmla="*/ 1523844 h 1523844"/>
                <a:gd name="connsiteX12" fmla="*/ 118913 w 1970470"/>
                <a:gd name="connsiteY12" fmla="*/ 1454856 h 1523844"/>
                <a:gd name="connsiteX13" fmla="*/ 0 w 1970470"/>
                <a:gd name="connsiteY13" fmla="*/ 985235 h 1523844"/>
                <a:gd name="connsiteX14" fmla="*/ 985235 w 1970470"/>
                <a:gd name="connsiteY14" fmla="*/ 0 h 152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70470" h="1523844">
                  <a:moveTo>
                    <a:pt x="985235" y="0"/>
                  </a:moveTo>
                  <a:cubicBezTo>
                    <a:pt x="1529365" y="0"/>
                    <a:pt x="1970470" y="441105"/>
                    <a:pt x="1970470" y="985235"/>
                  </a:cubicBezTo>
                  <a:cubicBezTo>
                    <a:pt x="1970470" y="1155276"/>
                    <a:pt x="1927393" y="1315255"/>
                    <a:pt x="1851557" y="1454856"/>
                  </a:cubicBezTo>
                  <a:lnTo>
                    <a:pt x="1809646" y="1523844"/>
                  </a:lnTo>
                  <a:lnTo>
                    <a:pt x="1380307" y="1523844"/>
                  </a:lnTo>
                  <a:lnTo>
                    <a:pt x="1458954" y="1458954"/>
                  </a:lnTo>
                  <a:cubicBezTo>
                    <a:pt x="1580189" y="1337719"/>
                    <a:pt x="1655175" y="1170234"/>
                    <a:pt x="1655175" y="985235"/>
                  </a:cubicBezTo>
                  <a:cubicBezTo>
                    <a:pt x="1655175" y="615237"/>
                    <a:pt x="1355233" y="315295"/>
                    <a:pt x="985235" y="315295"/>
                  </a:cubicBezTo>
                  <a:cubicBezTo>
                    <a:pt x="615237" y="315295"/>
                    <a:pt x="315295" y="615237"/>
                    <a:pt x="315295" y="985235"/>
                  </a:cubicBezTo>
                  <a:cubicBezTo>
                    <a:pt x="315295" y="1170234"/>
                    <a:pt x="390281" y="1337719"/>
                    <a:pt x="511516" y="1458954"/>
                  </a:cubicBezTo>
                  <a:lnTo>
                    <a:pt x="590163" y="1523844"/>
                  </a:lnTo>
                  <a:lnTo>
                    <a:pt x="160824" y="1523844"/>
                  </a:lnTo>
                  <a:lnTo>
                    <a:pt x="118913" y="1454856"/>
                  </a:lnTo>
                  <a:cubicBezTo>
                    <a:pt x="43077" y="1315255"/>
                    <a:pt x="0" y="1155276"/>
                    <a:pt x="0" y="985235"/>
                  </a:cubicBezTo>
                  <a:cubicBezTo>
                    <a:pt x="0" y="441105"/>
                    <a:pt x="441105" y="0"/>
                    <a:pt x="985235"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latin typeface="微软雅黑" panose="020B0503020204020204" pitchFamily="34" charset="-122"/>
                <a:ea typeface="微软雅黑" panose="020B0503020204020204" pitchFamily="34" charset="-122"/>
              </a:endParaRPr>
            </a:p>
          </p:txBody>
        </p:sp>
        <p:sp>
          <p:nvSpPr>
            <p:cNvPr id="55" name="任意多边形 54"/>
            <p:cNvSpPr/>
            <p:nvPr/>
          </p:nvSpPr>
          <p:spPr>
            <a:xfrm>
              <a:off x="7025261" y="3275373"/>
              <a:ext cx="1648822" cy="446626"/>
            </a:xfrm>
            <a:custGeom>
              <a:avLst/>
              <a:gdLst>
                <a:gd name="connsiteX0" fmla="*/ 0 w 1648822"/>
                <a:gd name="connsiteY0" fmla="*/ 0 h 446626"/>
                <a:gd name="connsiteX1" fmla="*/ 429339 w 1648822"/>
                <a:gd name="connsiteY1" fmla="*/ 0 h 446626"/>
                <a:gd name="connsiteX2" fmla="*/ 449841 w 1648822"/>
                <a:gd name="connsiteY2" fmla="*/ 16916 h 446626"/>
                <a:gd name="connsiteX3" fmla="*/ 824411 w 1648822"/>
                <a:gd name="connsiteY3" fmla="*/ 131331 h 446626"/>
                <a:gd name="connsiteX4" fmla="*/ 1198981 w 1648822"/>
                <a:gd name="connsiteY4" fmla="*/ 16916 h 446626"/>
                <a:gd name="connsiteX5" fmla="*/ 1219483 w 1648822"/>
                <a:gd name="connsiteY5" fmla="*/ 0 h 446626"/>
                <a:gd name="connsiteX6" fmla="*/ 1648822 w 1648822"/>
                <a:gd name="connsiteY6" fmla="*/ 0 h 446626"/>
                <a:gd name="connsiteX7" fmla="*/ 1641383 w 1648822"/>
                <a:gd name="connsiteY7" fmla="*/ 12245 h 446626"/>
                <a:gd name="connsiteX8" fmla="*/ 824411 w 1648822"/>
                <a:gd name="connsiteY8" fmla="*/ 446626 h 446626"/>
                <a:gd name="connsiteX9" fmla="*/ 7439 w 1648822"/>
                <a:gd name="connsiteY9" fmla="*/ 12245 h 446626"/>
                <a:gd name="connsiteX10" fmla="*/ 0 w 1648822"/>
                <a:gd name="connsiteY10" fmla="*/ 0 h 446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48822" h="446626">
                  <a:moveTo>
                    <a:pt x="0" y="0"/>
                  </a:moveTo>
                  <a:lnTo>
                    <a:pt x="429339" y="0"/>
                  </a:lnTo>
                  <a:lnTo>
                    <a:pt x="449841" y="16916"/>
                  </a:lnTo>
                  <a:cubicBezTo>
                    <a:pt x="556764" y="89152"/>
                    <a:pt x="685662" y="131331"/>
                    <a:pt x="824411" y="131331"/>
                  </a:cubicBezTo>
                  <a:cubicBezTo>
                    <a:pt x="963160" y="131331"/>
                    <a:pt x="1092058" y="89152"/>
                    <a:pt x="1198981" y="16916"/>
                  </a:cubicBezTo>
                  <a:lnTo>
                    <a:pt x="1219483" y="0"/>
                  </a:lnTo>
                  <a:lnTo>
                    <a:pt x="1648822" y="0"/>
                  </a:lnTo>
                  <a:lnTo>
                    <a:pt x="1641383" y="12245"/>
                  </a:lnTo>
                  <a:cubicBezTo>
                    <a:pt x="1464329" y="274319"/>
                    <a:pt x="1164492" y="446626"/>
                    <a:pt x="824411" y="446626"/>
                  </a:cubicBezTo>
                  <a:cubicBezTo>
                    <a:pt x="484330" y="446626"/>
                    <a:pt x="184493" y="274319"/>
                    <a:pt x="7439" y="12245"/>
                  </a:cubicBezTo>
                  <a:lnTo>
                    <a:pt x="0" y="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latin typeface="微软雅黑" panose="020B0503020204020204" pitchFamily="34" charset="-122"/>
                <a:ea typeface="微软雅黑" panose="020B0503020204020204" pitchFamily="34" charset="-122"/>
              </a:endParaRPr>
            </a:p>
          </p:txBody>
        </p:sp>
      </p:grpSp>
      <p:sp>
        <p:nvSpPr>
          <p:cNvPr id="56" name="矩形 55"/>
          <p:cNvSpPr/>
          <p:nvPr/>
        </p:nvSpPr>
        <p:spPr>
          <a:xfrm flipV="1">
            <a:off x="5242323" y="3058717"/>
            <a:ext cx="3901678" cy="277415"/>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anchor="ctr"/>
          <a:lstStyle/>
          <a:p>
            <a:pPr algn="ctr" defTabSz="685749" fontAlgn="auto">
              <a:spcBef>
                <a:spcPts val="0"/>
              </a:spcBef>
              <a:spcAft>
                <a:spcPts val="0"/>
              </a:spcAft>
              <a:defRPr/>
            </a:pPr>
            <a:endParaRPr lang="zh-CN" altLang="en-US" sz="1900">
              <a:latin typeface="微软雅黑" panose="020B0503020204020204" pitchFamily="34" charset="-122"/>
              <a:ea typeface="微软雅黑" panose="020B0503020204020204" pitchFamily="34" charset="-122"/>
            </a:endParaRPr>
          </a:p>
        </p:txBody>
      </p:sp>
      <p:sp>
        <p:nvSpPr>
          <p:cNvPr id="57" name="文本框 24"/>
          <p:cNvSpPr txBox="1"/>
          <p:nvPr/>
        </p:nvSpPr>
        <p:spPr>
          <a:xfrm>
            <a:off x="4889898" y="3483769"/>
            <a:ext cx="869156" cy="1066800"/>
          </a:xfrm>
          <a:prstGeom prst="rect">
            <a:avLst/>
          </a:prstGeom>
          <a:noFill/>
        </p:spPr>
        <p:txBody>
          <a:bodyPr wrap="none" lIns="68573" tIns="34287" rIns="68573" bIns="34287">
            <a:spAutoFit/>
          </a:bodyPr>
          <a:lstStyle/>
          <a:p>
            <a:pPr algn="ctr" defTabSz="685749" fontAlgn="auto">
              <a:lnSpc>
                <a:spcPct val="90000"/>
              </a:lnSpc>
              <a:spcBef>
                <a:spcPts val="0"/>
              </a:spcBef>
              <a:spcAft>
                <a:spcPts val="0"/>
              </a:spcAft>
              <a:defRPr/>
            </a:pPr>
            <a:r>
              <a:rPr lang="en-US" altLang="zh-CN" sz="2700" dirty="0">
                <a:solidFill>
                  <a:schemeClr val="bg1">
                    <a:lumMod val="75000"/>
                  </a:schemeClr>
                </a:solidFill>
                <a:latin typeface="微软雅黑" panose="020B0503020204020204" pitchFamily="34" charset="-122"/>
                <a:ea typeface="微软雅黑" panose="020B0503020204020204" pitchFamily="34" charset="-122"/>
              </a:rPr>
              <a:t>Step</a:t>
            </a:r>
          </a:p>
          <a:p>
            <a:pPr algn="ctr" defTabSz="685749" fontAlgn="auto">
              <a:lnSpc>
                <a:spcPct val="90000"/>
              </a:lnSpc>
              <a:spcBef>
                <a:spcPts val="0"/>
              </a:spcBef>
              <a:spcAft>
                <a:spcPts val="0"/>
              </a:spcAft>
              <a:defRPr/>
            </a:pPr>
            <a:r>
              <a:rPr lang="en-US" altLang="zh-CN" sz="4500" dirty="0">
                <a:latin typeface="微软雅黑" panose="020B0503020204020204" pitchFamily="34" charset="-122"/>
                <a:ea typeface="微软雅黑" panose="020B0503020204020204" pitchFamily="34" charset="-122"/>
              </a:rPr>
              <a:t>03</a:t>
            </a:r>
            <a:endParaRPr lang="zh-CN" altLang="en-US" sz="4500" dirty="0">
              <a:latin typeface="微软雅黑" panose="020B0503020204020204" pitchFamily="34" charset="-122"/>
              <a:ea typeface="微软雅黑" panose="020B0503020204020204" pitchFamily="34" charset="-122"/>
            </a:endParaRPr>
          </a:p>
        </p:txBody>
      </p:sp>
      <p:grpSp>
        <p:nvGrpSpPr>
          <p:cNvPr id="58" name="组合 57"/>
          <p:cNvGrpSpPr/>
          <p:nvPr/>
        </p:nvGrpSpPr>
        <p:grpSpPr>
          <a:xfrm flipV="1">
            <a:off x="4424296" y="3058815"/>
            <a:ext cx="1734833" cy="1734833"/>
            <a:chOff x="6864437" y="1751529"/>
            <a:chExt cx="1970470" cy="1970470"/>
          </a:xfrm>
          <a:effectLst>
            <a:outerShdw blurRad="50800" dist="38100" dir="2700000" algn="tl" rotWithShape="0">
              <a:prstClr val="black">
                <a:alpha val="40000"/>
              </a:prstClr>
            </a:outerShdw>
          </a:effectLst>
        </p:grpSpPr>
        <p:sp>
          <p:nvSpPr>
            <p:cNvPr id="59" name="任意多边形 58"/>
            <p:cNvSpPr/>
            <p:nvPr/>
          </p:nvSpPr>
          <p:spPr>
            <a:xfrm>
              <a:off x="6864437" y="1751529"/>
              <a:ext cx="1970470" cy="1523844"/>
            </a:xfrm>
            <a:custGeom>
              <a:avLst/>
              <a:gdLst>
                <a:gd name="connsiteX0" fmla="*/ 985235 w 1970470"/>
                <a:gd name="connsiteY0" fmla="*/ 0 h 1523844"/>
                <a:gd name="connsiteX1" fmla="*/ 1970470 w 1970470"/>
                <a:gd name="connsiteY1" fmla="*/ 985235 h 1523844"/>
                <a:gd name="connsiteX2" fmla="*/ 1851557 w 1970470"/>
                <a:gd name="connsiteY2" fmla="*/ 1454856 h 1523844"/>
                <a:gd name="connsiteX3" fmla="*/ 1809646 w 1970470"/>
                <a:gd name="connsiteY3" fmla="*/ 1523844 h 1523844"/>
                <a:gd name="connsiteX4" fmla="*/ 1380307 w 1970470"/>
                <a:gd name="connsiteY4" fmla="*/ 1523844 h 1523844"/>
                <a:gd name="connsiteX5" fmla="*/ 1458954 w 1970470"/>
                <a:gd name="connsiteY5" fmla="*/ 1458954 h 1523844"/>
                <a:gd name="connsiteX6" fmla="*/ 1655175 w 1970470"/>
                <a:gd name="connsiteY6" fmla="*/ 985235 h 1523844"/>
                <a:gd name="connsiteX7" fmla="*/ 985235 w 1970470"/>
                <a:gd name="connsiteY7" fmla="*/ 315295 h 1523844"/>
                <a:gd name="connsiteX8" fmla="*/ 315295 w 1970470"/>
                <a:gd name="connsiteY8" fmla="*/ 985235 h 1523844"/>
                <a:gd name="connsiteX9" fmla="*/ 511516 w 1970470"/>
                <a:gd name="connsiteY9" fmla="*/ 1458954 h 1523844"/>
                <a:gd name="connsiteX10" fmla="*/ 590163 w 1970470"/>
                <a:gd name="connsiteY10" fmla="*/ 1523844 h 1523844"/>
                <a:gd name="connsiteX11" fmla="*/ 160824 w 1970470"/>
                <a:gd name="connsiteY11" fmla="*/ 1523844 h 1523844"/>
                <a:gd name="connsiteX12" fmla="*/ 118913 w 1970470"/>
                <a:gd name="connsiteY12" fmla="*/ 1454856 h 1523844"/>
                <a:gd name="connsiteX13" fmla="*/ 0 w 1970470"/>
                <a:gd name="connsiteY13" fmla="*/ 985235 h 1523844"/>
                <a:gd name="connsiteX14" fmla="*/ 985235 w 1970470"/>
                <a:gd name="connsiteY14" fmla="*/ 0 h 152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70470" h="1523844">
                  <a:moveTo>
                    <a:pt x="985235" y="0"/>
                  </a:moveTo>
                  <a:cubicBezTo>
                    <a:pt x="1529365" y="0"/>
                    <a:pt x="1970470" y="441105"/>
                    <a:pt x="1970470" y="985235"/>
                  </a:cubicBezTo>
                  <a:cubicBezTo>
                    <a:pt x="1970470" y="1155276"/>
                    <a:pt x="1927393" y="1315255"/>
                    <a:pt x="1851557" y="1454856"/>
                  </a:cubicBezTo>
                  <a:lnTo>
                    <a:pt x="1809646" y="1523844"/>
                  </a:lnTo>
                  <a:lnTo>
                    <a:pt x="1380307" y="1523844"/>
                  </a:lnTo>
                  <a:lnTo>
                    <a:pt x="1458954" y="1458954"/>
                  </a:lnTo>
                  <a:cubicBezTo>
                    <a:pt x="1580189" y="1337719"/>
                    <a:pt x="1655175" y="1170234"/>
                    <a:pt x="1655175" y="985235"/>
                  </a:cubicBezTo>
                  <a:cubicBezTo>
                    <a:pt x="1655175" y="615237"/>
                    <a:pt x="1355233" y="315295"/>
                    <a:pt x="985235" y="315295"/>
                  </a:cubicBezTo>
                  <a:cubicBezTo>
                    <a:pt x="615237" y="315295"/>
                    <a:pt x="315295" y="615237"/>
                    <a:pt x="315295" y="985235"/>
                  </a:cubicBezTo>
                  <a:cubicBezTo>
                    <a:pt x="315295" y="1170234"/>
                    <a:pt x="390281" y="1337719"/>
                    <a:pt x="511516" y="1458954"/>
                  </a:cubicBezTo>
                  <a:lnTo>
                    <a:pt x="590163" y="1523844"/>
                  </a:lnTo>
                  <a:lnTo>
                    <a:pt x="160824" y="1523844"/>
                  </a:lnTo>
                  <a:lnTo>
                    <a:pt x="118913" y="1454856"/>
                  </a:lnTo>
                  <a:cubicBezTo>
                    <a:pt x="43077" y="1315255"/>
                    <a:pt x="0" y="1155276"/>
                    <a:pt x="0" y="985235"/>
                  </a:cubicBezTo>
                  <a:cubicBezTo>
                    <a:pt x="0" y="441105"/>
                    <a:pt x="441105" y="0"/>
                    <a:pt x="985235"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latin typeface="微软雅黑" panose="020B0503020204020204" pitchFamily="34" charset="-122"/>
                <a:ea typeface="微软雅黑" panose="020B0503020204020204" pitchFamily="34" charset="-122"/>
              </a:endParaRPr>
            </a:p>
          </p:txBody>
        </p:sp>
        <p:sp>
          <p:nvSpPr>
            <p:cNvPr id="60" name="任意多边形 59"/>
            <p:cNvSpPr/>
            <p:nvPr/>
          </p:nvSpPr>
          <p:spPr>
            <a:xfrm>
              <a:off x="7025261" y="3275373"/>
              <a:ext cx="1648822" cy="446626"/>
            </a:xfrm>
            <a:custGeom>
              <a:avLst/>
              <a:gdLst>
                <a:gd name="connsiteX0" fmla="*/ 0 w 1648822"/>
                <a:gd name="connsiteY0" fmla="*/ 0 h 446626"/>
                <a:gd name="connsiteX1" fmla="*/ 429339 w 1648822"/>
                <a:gd name="connsiteY1" fmla="*/ 0 h 446626"/>
                <a:gd name="connsiteX2" fmla="*/ 449841 w 1648822"/>
                <a:gd name="connsiteY2" fmla="*/ 16916 h 446626"/>
                <a:gd name="connsiteX3" fmla="*/ 824411 w 1648822"/>
                <a:gd name="connsiteY3" fmla="*/ 131331 h 446626"/>
                <a:gd name="connsiteX4" fmla="*/ 1198981 w 1648822"/>
                <a:gd name="connsiteY4" fmla="*/ 16916 h 446626"/>
                <a:gd name="connsiteX5" fmla="*/ 1219483 w 1648822"/>
                <a:gd name="connsiteY5" fmla="*/ 0 h 446626"/>
                <a:gd name="connsiteX6" fmla="*/ 1648822 w 1648822"/>
                <a:gd name="connsiteY6" fmla="*/ 0 h 446626"/>
                <a:gd name="connsiteX7" fmla="*/ 1641383 w 1648822"/>
                <a:gd name="connsiteY7" fmla="*/ 12245 h 446626"/>
                <a:gd name="connsiteX8" fmla="*/ 824411 w 1648822"/>
                <a:gd name="connsiteY8" fmla="*/ 446626 h 446626"/>
                <a:gd name="connsiteX9" fmla="*/ 7439 w 1648822"/>
                <a:gd name="connsiteY9" fmla="*/ 12245 h 446626"/>
                <a:gd name="connsiteX10" fmla="*/ 0 w 1648822"/>
                <a:gd name="connsiteY10" fmla="*/ 0 h 446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48822" h="446626">
                  <a:moveTo>
                    <a:pt x="0" y="0"/>
                  </a:moveTo>
                  <a:lnTo>
                    <a:pt x="429339" y="0"/>
                  </a:lnTo>
                  <a:lnTo>
                    <a:pt x="449841" y="16916"/>
                  </a:lnTo>
                  <a:cubicBezTo>
                    <a:pt x="556764" y="89152"/>
                    <a:pt x="685662" y="131331"/>
                    <a:pt x="824411" y="131331"/>
                  </a:cubicBezTo>
                  <a:cubicBezTo>
                    <a:pt x="963160" y="131331"/>
                    <a:pt x="1092058" y="89152"/>
                    <a:pt x="1198981" y="16916"/>
                  </a:cubicBezTo>
                  <a:lnTo>
                    <a:pt x="1219483" y="0"/>
                  </a:lnTo>
                  <a:lnTo>
                    <a:pt x="1648822" y="0"/>
                  </a:lnTo>
                  <a:lnTo>
                    <a:pt x="1641383" y="12245"/>
                  </a:lnTo>
                  <a:cubicBezTo>
                    <a:pt x="1464329" y="274319"/>
                    <a:pt x="1164492" y="446626"/>
                    <a:pt x="824411" y="446626"/>
                  </a:cubicBezTo>
                  <a:cubicBezTo>
                    <a:pt x="484330" y="446626"/>
                    <a:pt x="184493" y="274319"/>
                    <a:pt x="7439" y="12245"/>
                  </a:cubicBezTo>
                  <a:lnTo>
                    <a:pt x="0" y="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latin typeface="微软雅黑" panose="020B0503020204020204" pitchFamily="34" charset="-122"/>
                <a:ea typeface="微软雅黑" panose="020B0503020204020204" pitchFamily="34" charset="-122"/>
              </a:endParaRPr>
            </a:p>
          </p:txBody>
        </p:sp>
      </p:grpSp>
      <p:sp>
        <p:nvSpPr>
          <p:cNvPr id="61" name="TextBox 59"/>
          <p:cNvSpPr txBox="1">
            <a:spLocks noChangeArrowheads="1"/>
          </p:cNvSpPr>
          <p:nvPr/>
        </p:nvSpPr>
        <p:spPr bwMode="auto">
          <a:xfrm flipH="1">
            <a:off x="1980010" y="1406128"/>
            <a:ext cx="1941909" cy="300038"/>
          </a:xfrm>
          <a:prstGeom prst="rect">
            <a:avLst/>
          </a:prstGeom>
          <a:noFill/>
          <a:ln>
            <a:noFill/>
          </a:ln>
          <a:extLst/>
        </p:spPr>
        <p:txBody>
          <a:bodyPr lIns="68573" tIns="34287" rIns="68573" bIns="34287">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defTabSz="685749" fontAlgn="auto">
              <a:spcBef>
                <a:spcPts val="0"/>
              </a:spcBef>
              <a:spcAft>
                <a:spcPts val="0"/>
              </a:spcAft>
              <a:defRPr/>
            </a:pPr>
            <a:r>
              <a:rPr lang="zh-CN" altLang="en-US" sz="1500" b="1" dirty="0">
                <a:solidFill>
                  <a:schemeClr val="tx1">
                    <a:lumMod val="50000"/>
                    <a:lumOff val="50000"/>
                  </a:schemeClr>
                </a:solidFill>
                <a:latin typeface="微软雅黑" pitchFamily="34" charset="-122"/>
                <a:ea typeface="微软雅黑" pitchFamily="34" charset="-122"/>
              </a:rPr>
              <a:t>点击此处输入内容</a:t>
            </a:r>
            <a:endParaRPr lang="en-US" altLang="ko-KR" sz="1500" kern="0" dirty="0">
              <a:solidFill>
                <a:schemeClr val="tx1">
                  <a:lumMod val="50000"/>
                  <a:lumOff val="50000"/>
                </a:schemeClr>
              </a:solidFill>
              <a:latin typeface="微软雅黑" pitchFamily="34" charset="-122"/>
              <a:ea typeface="微软雅黑" pitchFamily="34" charset="-122"/>
            </a:endParaRPr>
          </a:p>
        </p:txBody>
      </p:sp>
      <p:sp>
        <p:nvSpPr>
          <p:cNvPr id="62" name="矩形 61"/>
          <p:cNvSpPr>
            <a:spLocks noChangeArrowheads="1"/>
          </p:cNvSpPr>
          <p:nvPr/>
        </p:nvSpPr>
        <p:spPr bwMode="auto">
          <a:xfrm>
            <a:off x="1014412" y="1685926"/>
            <a:ext cx="2977754" cy="841250"/>
          </a:xfrm>
          <a:prstGeom prst="rect">
            <a:avLst/>
          </a:prstGeom>
          <a:noFill/>
          <a:ln>
            <a:noFill/>
          </a:ln>
          <a:extLst/>
        </p:spPr>
        <p:txBody>
          <a:bodyPr lIns="68573" tIns="34287" rIns="68573" bIns="34287">
            <a:spAutoFit/>
          </a:bodyPr>
          <a:lstStyle/>
          <a:p>
            <a:pPr defTabSz="685749" fontAlgn="auto">
              <a:lnSpc>
                <a:spcPct val="114000"/>
              </a:lnSpc>
              <a:spcBef>
                <a:spcPts val="0"/>
              </a:spcBef>
              <a:spcAft>
                <a:spcPts val="0"/>
              </a:spcAft>
              <a:defRPr/>
            </a:pPr>
            <a:r>
              <a:rPr lang="zh-CN" altLang="en-US" sz="11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a:t>
            </a:r>
            <a:endParaRPr lang="zh-CN" altLang="en-US" sz="1100" dirty="0">
              <a:solidFill>
                <a:schemeClr val="tx1">
                  <a:lumMod val="65000"/>
                  <a:lumOff val="35000"/>
                </a:schemeClr>
              </a:solidFill>
              <a:latin typeface="+mn-lt"/>
              <a:ea typeface="+mn-ea"/>
            </a:endParaRPr>
          </a:p>
        </p:txBody>
      </p:sp>
      <p:sp>
        <p:nvSpPr>
          <p:cNvPr id="63" name="TextBox 59"/>
          <p:cNvSpPr txBox="1">
            <a:spLocks noChangeArrowheads="1"/>
          </p:cNvSpPr>
          <p:nvPr/>
        </p:nvSpPr>
        <p:spPr bwMode="auto">
          <a:xfrm flipH="1">
            <a:off x="6179344" y="3451622"/>
            <a:ext cx="1940719" cy="300038"/>
          </a:xfrm>
          <a:prstGeom prst="rect">
            <a:avLst/>
          </a:prstGeom>
          <a:noFill/>
          <a:ln>
            <a:noFill/>
          </a:ln>
          <a:extLst/>
        </p:spPr>
        <p:txBody>
          <a:bodyPr lIns="68573" tIns="34287" rIns="68573" bIns="34287">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685749" fontAlgn="auto">
              <a:spcBef>
                <a:spcPts val="0"/>
              </a:spcBef>
              <a:spcAft>
                <a:spcPts val="0"/>
              </a:spcAft>
              <a:defRPr/>
            </a:pPr>
            <a:r>
              <a:rPr lang="zh-CN" altLang="en-US" sz="1500" b="1" dirty="0">
                <a:solidFill>
                  <a:schemeClr val="tx1">
                    <a:lumMod val="50000"/>
                    <a:lumOff val="50000"/>
                  </a:schemeClr>
                </a:solidFill>
                <a:latin typeface="微软雅黑" pitchFamily="34" charset="-122"/>
                <a:ea typeface="微软雅黑" pitchFamily="34" charset="-122"/>
              </a:rPr>
              <a:t>点击此处输入内容</a:t>
            </a:r>
            <a:endParaRPr lang="en-US" altLang="ko-KR" sz="1500" kern="0" dirty="0">
              <a:solidFill>
                <a:schemeClr val="tx1">
                  <a:lumMod val="50000"/>
                  <a:lumOff val="50000"/>
                </a:schemeClr>
              </a:solidFill>
              <a:latin typeface="微软雅黑" pitchFamily="34" charset="-122"/>
              <a:ea typeface="微软雅黑" pitchFamily="34" charset="-122"/>
            </a:endParaRPr>
          </a:p>
        </p:txBody>
      </p:sp>
      <p:sp>
        <p:nvSpPr>
          <p:cNvPr id="64" name="矩形 17"/>
          <p:cNvSpPr>
            <a:spLocks noChangeArrowheads="1"/>
          </p:cNvSpPr>
          <p:nvPr/>
        </p:nvSpPr>
        <p:spPr bwMode="auto">
          <a:xfrm>
            <a:off x="6329363" y="3742135"/>
            <a:ext cx="1940719" cy="841250"/>
          </a:xfrm>
          <a:prstGeom prst="rect">
            <a:avLst/>
          </a:prstGeom>
          <a:noFill/>
          <a:ln>
            <a:noFill/>
          </a:ln>
          <a:extLst/>
        </p:spPr>
        <p:txBody>
          <a:bodyPr lIns="68573" tIns="34287" rIns="68573" bIns="34287">
            <a:spAutoFit/>
          </a:bodyPr>
          <a:lstStyle/>
          <a:p>
            <a:pPr defTabSz="685749" fontAlgn="auto">
              <a:lnSpc>
                <a:spcPct val="114000"/>
              </a:lnSpc>
              <a:spcBef>
                <a:spcPts val="0"/>
              </a:spcBef>
              <a:spcAft>
                <a:spcPts val="0"/>
              </a:spcAft>
              <a:defRPr/>
            </a:pPr>
            <a:r>
              <a:rPr lang="zh-CN" altLang="en-US" sz="11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a:t>
            </a:r>
            <a:endParaRPr lang="zh-CN" altLang="en-US" sz="1100" dirty="0">
              <a:solidFill>
                <a:schemeClr val="tx1">
                  <a:lumMod val="65000"/>
                  <a:lumOff val="35000"/>
                </a:schemeClr>
              </a:solidFill>
              <a:latin typeface="+mn-lt"/>
              <a:ea typeface="+mn-ea"/>
            </a:endParaRPr>
          </a:p>
        </p:txBody>
      </p:sp>
      <p:sp>
        <p:nvSpPr>
          <p:cNvPr id="65" name="TextBox 59"/>
          <p:cNvSpPr txBox="1">
            <a:spLocks noChangeArrowheads="1"/>
          </p:cNvSpPr>
          <p:nvPr/>
        </p:nvSpPr>
        <p:spPr bwMode="auto">
          <a:xfrm flipH="1">
            <a:off x="742950" y="3429000"/>
            <a:ext cx="1941910" cy="300038"/>
          </a:xfrm>
          <a:prstGeom prst="rect">
            <a:avLst/>
          </a:prstGeom>
          <a:noFill/>
          <a:ln>
            <a:noFill/>
          </a:ln>
          <a:extLst/>
        </p:spPr>
        <p:txBody>
          <a:bodyPr lIns="68573" tIns="34287" rIns="68573" bIns="34287">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685749" fontAlgn="auto">
              <a:spcBef>
                <a:spcPts val="0"/>
              </a:spcBef>
              <a:spcAft>
                <a:spcPts val="0"/>
              </a:spcAft>
              <a:defRPr/>
            </a:pPr>
            <a:r>
              <a:rPr lang="zh-CN" altLang="en-US" sz="1500" b="1" dirty="0">
                <a:solidFill>
                  <a:schemeClr val="tx1">
                    <a:lumMod val="50000"/>
                    <a:lumOff val="50000"/>
                  </a:schemeClr>
                </a:solidFill>
                <a:latin typeface="微软雅黑" pitchFamily="34" charset="-122"/>
                <a:ea typeface="微软雅黑" pitchFamily="34" charset="-122"/>
              </a:rPr>
              <a:t>点击输入内容</a:t>
            </a:r>
            <a:endParaRPr lang="en-US" altLang="ko-KR" sz="1500" kern="0" dirty="0">
              <a:solidFill>
                <a:schemeClr val="tx1">
                  <a:lumMod val="50000"/>
                  <a:lumOff val="50000"/>
                </a:schemeClr>
              </a:solidFill>
              <a:latin typeface="微软雅黑" pitchFamily="34" charset="-122"/>
              <a:ea typeface="微软雅黑" pitchFamily="34" charset="-122"/>
            </a:endParaRPr>
          </a:p>
        </p:txBody>
      </p:sp>
      <p:sp>
        <p:nvSpPr>
          <p:cNvPr id="66" name="矩形 17"/>
          <p:cNvSpPr>
            <a:spLocks noChangeArrowheads="1"/>
          </p:cNvSpPr>
          <p:nvPr/>
        </p:nvSpPr>
        <p:spPr bwMode="auto">
          <a:xfrm>
            <a:off x="1014413" y="3718323"/>
            <a:ext cx="1394222" cy="841250"/>
          </a:xfrm>
          <a:prstGeom prst="rect">
            <a:avLst/>
          </a:prstGeom>
          <a:noFill/>
          <a:ln>
            <a:noFill/>
          </a:ln>
          <a:extLst/>
        </p:spPr>
        <p:txBody>
          <a:bodyPr lIns="68573" tIns="34287" rIns="68573" bIns="34287">
            <a:spAutoFit/>
          </a:bodyPr>
          <a:lstStyle/>
          <a:p>
            <a:pPr defTabSz="685749" fontAlgn="auto">
              <a:lnSpc>
                <a:spcPct val="114000"/>
              </a:lnSpc>
              <a:spcBef>
                <a:spcPts val="0"/>
              </a:spcBef>
              <a:spcAft>
                <a:spcPts val="0"/>
              </a:spcAft>
              <a:defRPr/>
            </a:pPr>
            <a:r>
              <a:rPr lang="zh-CN" altLang="en-US" sz="1100" dirty="0">
                <a:solidFill>
                  <a:schemeClr val="tx1">
                    <a:lumMod val="65000"/>
                    <a:lumOff val="35000"/>
                  </a:schemeClr>
                </a:solidFill>
                <a:latin typeface="微软雅黑" pitchFamily="34" charset="-122"/>
                <a:ea typeface="微软雅黑" pitchFamily="34" charset="-122"/>
                <a:sym typeface="微软雅黑" pitchFamily="34" charset="-122"/>
              </a:rPr>
              <a:t>在此录入上述图表的综合描述说明，在此录入上述图表的综合描述说明。</a:t>
            </a:r>
            <a:endParaRPr lang="zh-CN" altLang="en-US" sz="1100" dirty="0">
              <a:solidFill>
                <a:schemeClr val="tx1">
                  <a:lumMod val="65000"/>
                  <a:lumOff val="35000"/>
                </a:schemeClr>
              </a:solidFill>
              <a:latin typeface="+mn-lt"/>
              <a:ea typeface="+mn-ea"/>
            </a:endParaRPr>
          </a:p>
        </p:txBody>
      </p:sp>
    </p:spTree>
    <p:extLst>
      <p:ext uri="{BB962C8B-B14F-4D97-AF65-F5344CB8AC3E}">
        <p14:creationId xmlns:p14="http://schemas.microsoft.com/office/powerpoint/2010/main" val="3291969240"/>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ipe(left)">
                                      <p:cBhvr>
                                        <p:cTn id="7" dur="500"/>
                                        <p:tgtEl>
                                          <p:spTgt spid="5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5"/>
                                        </p:tgtEl>
                                        <p:attrNameLst>
                                          <p:attrName>style.visibility</p:attrName>
                                        </p:attrNameLst>
                                      </p:cBhvr>
                                      <p:to>
                                        <p:strVal val="visible"/>
                                      </p:to>
                                    </p:set>
                                    <p:animEffect transition="in" filter="wipe(left)">
                                      <p:cBhvr>
                                        <p:cTn id="11" dur="500"/>
                                        <p:tgtEl>
                                          <p:spTgt spid="45"/>
                                        </p:tgtEl>
                                      </p:cBhvr>
                                    </p:animEffect>
                                  </p:childTnLst>
                                </p:cTn>
                              </p:par>
                              <p:par>
                                <p:cTn id="12" presetID="22" presetClass="entr" presetSubtype="4" fill="hold" nodeType="withEffect">
                                  <p:stCondLst>
                                    <p:cond delay="450"/>
                                  </p:stCondLst>
                                  <p:childTnLst>
                                    <p:set>
                                      <p:cBhvr>
                                        <p:cTn id="13" dur="1" fill="hold">
                                          <p:stCondLst>
                                            <p:cond delay="0"/>
                                          </p:stCondLst>
                                        </p:cTn>
                                        <p:tgtEl>
                                          <p:spTgt spid="47"/>
                                        </p:tgtEl>
                                        <p:attrNameLst>
                                          <p:attrName>style.visibility</p:attrName>
                                        </p:attrNameLst>
                                      </p:cBhvr>
                                      <p:to>
                                        <p:strVal val="visible"/>
                                      </p:to>
                                    </p:set>
                                    <p:animEffect transition="in" filter="wipe(down)">
                                      <p:cBhvr>
                                        <p:cTn id="14" dur="500"/>
                                        <p:tgtEl>
                                          <p:spTgt spid="47"/>
                                        </p:tgtEl>
                                      </p:cBhvr>
                                    </p:animEffect>
                                  </p:childTnLst>
                                </p:cTn>
                              </p:par>
                              <p:par>
                                <p:cTn id="15" presetID="22" presetClass="entr" presetSubtype="8" fill="hold" grpId="0" nodeType="withEffect">
                                  <p:stCondLst>
                                    <p:cond delay="250"/>
                                  </p:stCondLst>
                                  <p:childTnLst>
                                    <p:set>
                                      <p:cBhvr>
                                        <p:cTn id="16" dur="1" fill="hold">
                                          <p:stCondLst>
                                            <p:cond delay="0"/>
                                          </p:stCondLst>
                                        </p:cTn>
                                        <p:tgtEl>
                                          <p:spTgt spid="50"/>
                                        </p:tgtEl>
                                        <p:attrNameLst>
                                          <p:attrName>style.visibility</p:attrName>
                                        </p:attrNameLst>
                                      </p:cBhvr>
                                      <p:to>
                                        <p:strVal val="visible"/>
                                      </p:to>
                                    </p:set>
                                    <p:animEffect transition="in" filter="wipe(left)">
                                      <p:cBhvr>
                                        <p:cTn id="17" dur="500"/>
                                        <p:tgtEl>
                                          <p:spTgt spid="50"/>
                                        </p:tgtEl>
                                      </p:cBhvr>
                                    </p:animEffect>
                                  </p:childTnLst>
                                </p:cTn>
                              </p:par>
                              <p:par>
                                <p:cTn id="18" presetID="22" presetClass="entr" presetSubtype="1" fill="hold" nodeType="withEffect">
                                  <p:stCondLst>
                                    <p:cond delay="700"/>
                                  </p:stCondLst>
                                  <p:childTnLst>
                                    <p:set>
                                      <p:cBhvr>
                                        <p:cTn id="19" dur="1" fill="hold">
                                          <p:stCondLst>
                                            <p:cond delay="0"/>
                                          </p:stCondLst>
                                        </p:cTn>
                                        <p:tgtEl>
                                          <p:spTgt spid="52"/>
                                        </p:tgtEl>
                                        <p:attrNameLst>
                                          <p:attrName>style.visibility</p:attrName>
                                        </p:attrNameLst>
                                      </p:cBhvr>
                                      <p:to>
                                        <p:strVal val="visible"/>
                                      </p:to>
                                    </p:set>
                                    <p:animEffect transition="in" filter="wipe(up)">
                                      <p:cBhvr>
                                        <p:cTn id="20" dur="500"/>
                                        <p:tgtEl>
                                          <p:spTgt spid="52"/>
                                        </p:tgtEl>
                                      </p:cBhvr>
                                    </p:animEffect>
                                  </p:childTnLst>
                                </p:cTn>
                              </p:par>
                              <p:par>
                                <p:cTn id="21" presetID="22" presetClass="entr" presetSubtype="2" fill="hold" grpId="0" nodeType="withEffect">
                                  <p:stCondLst>
                                    <p:cond delay="250"/>
                                  </p:stCondLst>
                                  <p:childTnLst>
                                    <p:set>
                                      <p:cBhvr>
                                        <p:cTn id="22" dur="1" fill="hold">
                                          <p:stCondLst>
                                            <p:cond delay="0"/>
                                          </p:stCondLst>
                                        </p:cTn>
                                        <p:tgtEl>
                                          <p:spTgt spid="56"/>
                                        </p:tgtEl>
                                        <p:attrNameLst>
                                          <p:attrName>style.visibility</p:attrName>
                                        </p:attrNameLst>
                                      </p:cBhvr>
                                      <p:to>
                                        <p:strVal val="visible"/>
                                      </p:to>
                                    </p:set>
                                    <p:animEffect transition="in" filter="wipe(right)">
                                      <p:cBhvr>
                                        <p:cTn id="23" dur="500"/>
                                        <p:tgtEl>
                                          <p:spTgt spid="56"/>
                                        </p:tgtEl>
                                      </p:cBhvr>
                                    </p:animEffect>
                                  </p:childTnLst>
                                </p:cTn>
                              </p:par>
                              <p:par>
                                <p:cTn id="24" presetID="22" presetClass="entr" presetSubtype="1" fill="hold" nodeType="withEffect">
                                  <p:stCondLst>
                                    <p:cond delay="700"/>
                                  </p:stCondLst>
                                  <p:childTnLst>
                                    <p:set>
                                      <p:cBhvr>
                                        <p:cTn id="25" dur="1" fill="hold">
                                          <p:stCondLst>
                                            <p:cond delay="0"/>
                                          </p:stCondLst>
                                        </p:cTn>
                                        <p:tgtEl>
                                          <p:spTgt spid="58"/>
                                        </p:tgtEl>
                                        <p:attrNameLst>
                                          <p:attrName>style.visibility</p:attrName>
                                        </p:attrNameLst>
                                      </p:cBhvr>
                                      <p:to>
                                        <p:strVal val="visible"/>
                                      </p:to>
                                    </p:set>
                                    <p:animEffect transition="in" filter="wipe(up)">
                                      <p:cBhvr>
                                        <p:cTn id="26" dur="500"/>
                                        <p:tgtEl>
                                          <p:spTgt spid="58"/>
                                        </p:tgtEl>
                                      </p:cBhvr>
                                    </p:animEffect>
                                  </p:childTnLst>
                                </p:cTn>
                              </p:par>
                            </p:childTnLst>
                          </p:cTn>
                        </p:par>
                        <p:par>
                          <p:cTn id="27" fill="hold">
                            <p:stCondLst>
                              <p:cond delay="1700"/>
                            </p:stCondLst>
                            <p:childTnLst>
                              <p:par>
                                <p:cTn id="28" presetID="10" presetClass="entr" presetSubtype="0" fill="hold" grpId="0" nodeType="afterEffect">
                                  <p:stCondLst>
                                    <p:cond delay="0"/>
                                  </p:stCondLst>
                                  <p:childTnLst>
                                    <p:set>
                                      <p:cBhvr>
                                        <p:cTn id="29" dur="1" fill="hold">
                                          <p:stCondLst>
                                            <p:cond delay="0"/>
                                          </p:stCondLst>
                                        </p:cTn>
                                        <p:tgtEl>
                                          <p:spTgt spid="46"/>
                                        </p:tgtEl>
                                        <p:attrNameLst>
                                          <p:attrName>style.visibility</p:attrName>
                                        </p:attrNameLst>
                                      </p:cBhvr>
                                      <p:to>
                                        <p:strVal val="visible"/>
                                      </p:to>
                                    </p:set>
                                    <p:animEffect transition="in" filter="fade">
                                      <p:cBhvr>
                                        <p:cTn id="30" dur="500"/>
                                        <p:tgtEl>
                                          <p:spTgt spid="46"/>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51"/>
                                        </p:tgtEl>
                                        <p:attrNameLst>
                                          <p:attrName>style.visibility</p:attrName>
                                        </p:attrNameLst>
                                      </p:cBhvr>
                                      <p:to>
                                        <p:strVal val="visible"/>
                                      </p:to>
                                    </p:set>
                                    <p:animEffect transition="in" filter="fade">
                                      <p:cBhvr>
                                        <p:cTn id="33" dur="500"/>
                                        <p:tgtEl>
                                          <p:spTgt spid="51"/>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57"/>
                                        </p:tgtEl>
                                        <p:attrNameLst>
                                          <p:attrName>style.visibility</p:attrName>
                                        </p:attrNameLst>
                                      </p:cBhvr>
                                      <p:to>
                                        <p:strVal val="visible"/>
                                      </p:to>
                                    </p:set>
                                    <p:animEffect transition="in" filter="fade">
                                      <p:cBhvr>
                                        <p:cTn id="36" dur="500"/>
                                        <p:tgtEl>
                                          <p:spTgt spid="57"/>
                                        </p:tgtEl>
                                      </p:cBhvr>
                                    </p:animEffect>
                                  </p:childTnLst>
                                </p:cTn>
                              </p:par>
                            </p:childTnLst>
                          </p:cTn>
                        </p:par>
                        <p:par>
                          <p:cTn id="37" fill="hold">
                            <p:stCondLst>
                              <p:cond delay="2200"/>
                            </p:stCondLst>
                            <p:childTnLst>
                              <p:par>
                                <p:cTn id="38" presetID="22" presetClass="entr" presetSubtype="2" fill="hold" grpId="0" nodeType="afterEffect">
                                  <p:stCondLst>
                                    <p:cond delay="0"/>
                                  </p:stCondLst>
                                  <p:childTnLst>
                                    <p:set>
                                      <p:cBhvr>
                                        <p:cTn id="39" dur="1" fill="hold">
                                          <p:stCondLst>
                                            <p:cond delay="0"/>
                                          </p:stCondLst>
                                        </p:cTn>
                                        <p:tgtEl>
                                          <p:spTgt spid="61"/>
                                        </p:tgtEl>
                                        <p:attrNameLst>
                                          <p:attrName>style.visibility</p:attrName>
                                        </p:attrNameLst>
                                      </p:cBhvr>
                                      <p:to>
                                        <p:strVal val="visible"/>
                                      </p:to>
                                    </p:set>
                                    <p:animEffect transition="in" filter="wipe(right)">
                                      <p:cBhvr>
                                        <p:cTn id="40" dur="500"/>
                                        <p:tgtEl>
                                          <p:spTgt spid="61"/>
                                        </p:tgtEl>
                                      </p:cBhvr>
                                    </p:animEffect>
                                  </p:childTnLst>
                                </p:cTn>
                              </p:par>
                              <p:par>
                                <p:cTn id="41" presetID="22" presetClass="entr" presetSubtype="2" fill="hold" grpId="0" nodeType="withEffect">
                                  <p:stCondLst>
                                    <p:cond delay="0"/>
                                  </p:stCondLst>
                                  <p:childTnLst>
                                    <p:set>
                                      <p:cBhvr>
                                        <p:cTn id="42" dur="1" fill="hold">
                                          <p:stCondLst>
                                            <p:cond delay="0"/>
                                          </p:stCondLst>
                                        </p:cTn>
                                        <p:tgtEl>
                                          <p:spTgt spid="62"/>
                                        </p:tgtEl>
                                        <p:attrNameLst>
                                          <p:attrName>style.visibility</p:attrName>
                                        </p:attrNameLst>
                                      </p:cBhvr>
                                      <p:to>
                                        <p:strVal val="visible"/>
                                      </p:to>
                                    </p:set>
                                    <p:animEffect transition="in" filter="wipe(right)">
                                      <p:cBhvr>
                                        <p:cTn id="43" dur="500"/>
                                        <p:tgtEl>
                                          <p:spTgt spid="62"/>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65"/>
                                        </p:tgtEl>
                                        <p:attrNameLst>
                                          <p:attrName>style.visibility</p:attrName>
                                        </p:attrNameLst>
                                      </p:cBhvr>
                                      <p:to>
                                        <p:strVal val="visible"/>
                                      </p:to>
                                    </p:set>
                                    <p:animEffect transition="in" filter="wipe(right)">
                                      <p:cBhvr>
                                        <p:cTn id="46" dur="500"/>
                                        <p:tgtEl>
                                          <p:spTgt spid="65"/>
                                        </p:tgtEl>
                                      </p:cBhvr>
                                    </p:animEffect>
                                  </p:childTnLst>
                                </p:cTn>
                              </p:par>
                              <p:par>
                                <p:cTn id="47" presetID="22" presetClass="entr" presetSubtype="2" fill="hold" grpId="0" nodeType="withEffect">
                                  <p:stCondLst>
                                    <p:cond delay="0"/>
                                  </p:stCondLst>
                                  <p:childTnLst>
                                    <p:set>
                                      <p:cBhvr>
                                        <p:cTn id="48" dur="1" fill="hold">
                                          <p:stCondLst>
                                            <p:cond delay="0"/>
                                          </p:stCondLst>
                                        </p:cTn>
                                        <p:tgtEl>
                                          <p:spTgt spid="66"/>
                                        </p:tgtEl>
                                        <p:attrNameLst>
                                          <p:attrName>style.visibility</p:attrName>
                                        </p:attrNameLst>
                                      </p:cBhvr>
                                      <p:to>
                                        <p:strVal val="visible"/>
                                      </p:to>
                                    </p:set>
                                    <p:animEffect transition="in" filter="wipe(right)">
                                      <p:cBhvr>
                                        <p:cTn id="49" dur="500"/>
                                        <p:tgtEl>
                                          <p:spTgt spid="66"/>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63"/>
                                        </p:tgtEl>
                                        <p:attrNameLst>
                                          <p:attrName>style.visibility</p:attrName>
                                        </p:attrNameLst>
                                      </p:cBhvr>
                                      <p:to>
                                        <p:strVal val="visible"/>
                                      </p:to>
                                    </p:set>
                                    <p:animEffect transition="in" filter="wipe(left)">
                                      <p:cBhvr>
                                        <p:cTn id="52" dur="500"/>
                                        <p:tgtEl>
                                          <p:spTgt spid="63"/>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64"/>
                                        </p:tgtEl>
                                        <p:attrNameLst>
                                          <p:attrName>style.visibility</p:attrName>
                                        </p:attrNameLst>
                                      </p:cBhvr>
                                      <p:to>
                                        <p:strVal val="visible"/>
                                      </p:to>
                                    </p:set>
                                    <p:animEffect transition="in" filter="wipe(left)">
                                      <p:cBhvr>
                                        <p:cTn id="55"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45" grpId="0" animBg="1"/>
      <p:bldP spid="46" grpId="0"/>
      <p:bldP spid="50" grpId="0" animBg="1"/>
      <p:bldP spid="51" grpId="0"/>
      <p:bldP spid="56" grpId="0" animBg="1"/>
      <p:bldP spid="57" grpId="0"/>
      <p:bldP spid="61" grpId="0"/>
      <p:bldP spid="62" grpId="0"/>
      <p:bldP spid="63" grpId="0"/>
      <p:bldP spid="64" grpId="0"/>
      <p:bldP spid="65" grpId="0"/>
      <p:bldP spid="66"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60"/>
          <p:cNvSpPr>
            <a:spLocks noChangeArrowheads="1"/>
          </p:cNvSpPr>
          <p:nvPr/>
        </p:nvSpPr>
        <p:spPr bwMode="auto">
          <a:xfrm>
            <a:off x="677276" y="771550"/>
            <a:ext cx="7992888" cy="3672408"/>
          </a:xfrm>
          <a:custGeom>
            <a:avLst/>
            <a:gdLst>
              <a:gd name="connsiteX0" fmla="*/ 0 w 7260238"/>
              <a:gd name="connsiteY0" fmla="*/ 0 h 3090960"/>
              <a:gd name="connsiteX1" fmla="*/ 7260238 w 7260238"/>
              <a:gd name="connsiteY1" fmla="*/ 0 h 3090960"/>
              <a:gd name="connsiteX2" fmla="*/ 7260238 w 7260238"/>
              <a:gd name="connsiteY2" fmla="*/ 3090960 h 3090960"/>
              <a:gd name="connsiteX3" fmla="*/ 0 w 7260238"/>
              <a:gd name="connsiteY3" fmla="*/ 3090960 h 3090960"/>
              <a:gd name="connsiteX4" fmla="*/ 0 w 7260238"/>
              <a:gd name="connsiteY4" fmla="*/ 0 h 3090960"/>
              <a:gd name="connsiteX0" fmla="*/ 0 w 7260238"/>
              <a:gd name="connsiteY0" fmla="*/ 0 h 3090960"/>
              <a:gd name="connsiteX1" fmla="*/ 7260238 w 7260238"/>
              <a:gd name="connsiteY1" fmla="*/ 0 h 3090960"/>
              <a:gd name="connsiteX2" fmla="*/ 7260238 w 7260238"/>
              <a:gd name="connsiteY2" fmla="*/ 3090960 h 3090960"/>
              <a:gd name="connsiteX3" fmla="*/ 666205 w 7260238"/>
              <a:gd name="connsiteY3" fmla="*/ 3090960 h 3090960"/>
              <a:gd name="connsiteX4" fmla="*/ 0 w 7260238"/>
              <a:gd name="connsiteY4" fmla="*/ 0 h 3090960"/>
              <a:gd name="connsiteX0" fmla="*/ 0 w 7260238"/>
              <a:gd name="connsiteY0" fmla="*/ 0 h 3141760"/>
              <a:gd name="connsiteX1" fmla="*/ 7260238 w 7260238"/>
              <a:gd name="connsiteY1" fmla="*/ 0 h 3141760"/>
              <a:gd name="connsiteX2" fmla="*/ 7031638 w 7260238"/>
              <a:gd name="connsiteY2" fmla="*/ 3141760 h 3141760"/>
              <a:gd name="connsiteX3" fmla="*/ 666205 w 7260238"/>
              <a:gd name="connsiteY3" fmla="*/ 3090960 h 3141760"/>
              <a:gd name="connsiteX4" fmla="*/ 0 w 7260238"/>
              <a:gd name="connsiteY4" fmla="*/ 0 h 3141760"/>
              <a:gd name="connsiteX0" fmla="*/ 0 w 7454971"/>
              <a:gd name="connsiteY0" fmla="*/ 0 h 3141760"/>
              <a:gd name="connsiteX1" fmla="*/ 7454971 w 7454971"/>
              <a:gd name="connsiteY1" fmla="*/ 0 h 3141760"/>
              <a:gd name="connsiteX2" fmla="*/ 7031638 w 7454971"/>
              <a:gd name="connsiteY2" fmla="*/ 3141760 h 3141760"/>
              <a:gd name="connsiteX3" fmla="*/ 666205 w 7454971"/>
              <a:gd name="connsiteY3" fmla="*/ 3090960 h 3141760"/>
              <a:gd name="connsiteX4" fmla="*/ 0 w 7454971"/>
              <a:gd name="connsiteY4" fmla="*/ 0 h 3141760"/>
              <a:gd name="connsiteX0" fmla="*/ 0 w 7454971"/>
              <a:gd name="connsiteY0" fmla="*/ 0 h 3353427"/>
              <a:gd name="connsiteX1" fmla="*/ 7454971 w 7454971"/>
              <a:gd name="connsiteY1" fmla="*/ 211667 h 3353427"/>
              <a:gd name="connsiteX2" fmla="*/ 7031638 w 7454971"/>
              <a:gd name="connsiteY2" fmla="*/ 3353427 h 3353427"/>
              <a:gd name="connsiteX3" fmla="*/ 666205 w 7454971"/>
              <a:gd name="connsiteY3" fmla="*/ 3302627 h 3353427"/>
              <a:gd name="connsiteX4" fmla="*/ 0 w 7454971"/>
              <a:gd name="connsiteY4" fmla="*/ 0 h 3353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54971" h="3353427">
                <a:moveTo>
                  <a:pt x="0" y="0"/>
                </a:moveTo>
                <a:lnTo>
                  <a:pt x="7454971" y="211667"/>
                </a:lnTo>
                <a:lnTo>
                  <a:pt x="7031638" y="3353427"/>
                </a:lnTo>
                <a:lnTo>
                  <a:pt x="666205" y="3302627"/>
                </a:lnTo>
                <a:lnTo>
                  <a:pt x="0" y="0"/>
                </a:lnTo>
                <a:close/>
              </a:path>
            </a:pathLst>
          </a:custGeom>
          <a:solidFill>
            <a:srgbClr val="0070C0"/>
          </a:solidFill>
          <a:ln w="12700" cmpd="sng">
            <a:noFill/>
            <a:miter lim="800000"/>
            <a:headEnd/>
            <a:tailEnd/>
          </a:ln>
        </p:spPr>
        <p:txBody>
          <a:bodyPr anchor="ctr"/>
          <a:lstStyle/>
          <a:p>
            <a:pPr algn="ctr">
              <a:defRPr/>
            </a:pPr>
            <a:endParaRPr lang="zh-CN" altLang="en-US" b="0">
              <a:solidFill>
                <a:srgbClr val="FFC000"/>
              </a:solidFill>
              <a:latin typeface="+mn-ea"/>
              <a:ea typeface="+mn-ea"/>
            </a:endParaRPr>
          </a:p>
        </p:txBody>
      </p:sp>
      <p:sp>
        <p:nvSpPr>
          <p:cNvPr id="4" name="TextBox 3"/>
          <p:cNvSpPr txBox="1"/>
          <p:nvPr/>
        </p:nvSpPr>
        <p:spPr>
          <a:xfrm>
            <a:off x="2171461" y="1355850"/>
            <a:ext cx="1089878" cy="639836"/>
          </a:xfrm>
          <a:prstGeom prst="rect">
            <a:avLst/>
          </a:prstGeom>
          <a:noFill/>
        </p:spPr>
        <p:txBody>
          <a:bodyPr wrap="none" lIns="69769" tIns="34884" rIns="69769" bIns="34884" rtlCol="0">
            <a:spAutoFit/>
          </a:bodyPr>
          <a:lstStyle/>
          <a:p>
            <a:pPr algn="ctr"/>
            <a:r>
              <a:rPr lang="zh-CN" altLang="en-US" sz="3700" b="1" dirty="0">
                <a:ln w="6350">
                  <a:noFill/>
                </a:ln>
                <a:solidFill>
                  <a:srgbClr val="CCECFF"/>
                </a:solidFill>
                <a:latin typeface="微软雅黑" panose="020B0503020204020204" pitchFamily="34" charset="-122"/>
                <a:ea typeface="微软雅黑" panose="020B0503020204020204" pitchFamily="34" charset="-122"/>
              </a:rPr>
              <a:t>前言</a:t>
            </a:r>
          </a:p>
        </p:txBody>
      </p:sp>
      <p:sp>
        <p:nvSpPr>
          <p:cNvPr id="5" name="TextBox 4"/>
          <p:cNvSpPr txBox="1"/>
          <p:nvPr/>
        </p:nvSpPr>
        <p:spPr>
          <a:xfrm>
            <a:off x="3216214" y="1611104"/>
            <a:ext cx="1283778" cy="347448"/>
          </a:xfrm>
          <a:prstGeom prst="rect">
            <a:avLst/>
          </a:prstGeom>
          <a:noFill/>
        </p:spPr>
        <p:txBody>
          <a:bodyPr wrap="none" lIns="69769" tIns="34884" rIns="69769" bIns="34884" rtlCol="0">
            <a:spAutoFit/>
          </a:bodyPr>
          <a:lstStyle/>
          <a:p>
            <a:pPr algn="ctr"/>
            <a:r>
              <a:rPr lang="en-US" altLang="zh-CN" dirty="0" smtClean="0">
                <a:ln w="12700">
                  <a:noFill/>
                </a:ln>
                <a:solidFill>
                  <a:srgbClr val="CCECFF"/>
                </a:solidFill>
                <a:latin typeface="微软雅黑" panose="020B0503020204020204" pitchFamily="34" charset="-122"/>
                <a:ea typeface="微软雅黑" panose="020B0503020204020204" pitchFamily="34" charset="-122"/>
              </a:rPr>
              <a:t>QIAN YAN</a:t>
            </a:r>
            <a:endParaRPr lang="zh-CN" altLang="en-US" dirty="0">
              <a:ln w="12700">
                <a:noFill/>
              </a:ln>
              <a:solidFill>
                <a:srgbClr val="CCECFF"/>
              </a:solidFill>
              <a:latin typeface="微软雅黑" panose="020B0503020204020204" pitchFamily="34" charset="-122"/>
              <a:ea typeface="微软雅黑" panose="020B0503020204020204" pitchFamily="34" charset="-122"/>
            </a:endParaRPr>
          </a:p>
        </p:txBody>
      </p:sp>
      <p:sp>
        <p:nvSpPr>
          <p:cNvPr id="8" name="矩形 7"/>
          <p:cNvSpPr/>
          <p:nvPr/>
        </p:nvSpPr>
        <p:spPr>
          <a:xfrm>
            <a:off x="2243361" y="2005211"/>
            <a:ext cx="5562016" cy="523220"/>
          </a:xfrm>
          <a:prstGeom prst="rect">
            <a:avLst/>
          </a:prstGeom>
        </p:spPr>
        <p:txBody>
          <a:bodyPr wrap="square">
            <a:spAutoFit/>
          </a:bodyPr>
          <a:lstStyle/>
          <a:p>
            <a:pPr eaLnBrk="0" hangingPunct="0"/>
            <a:r>
              <a:rPr lang="zh-CN" altLang="en-US" sz="2000" dirty="0">
                <a:solidFill>
                  <a:schemeClr val="bg1"/>
                </a:solidFill>
                <a:latin typeface="微软雅黑" pitchFamily="34" charset="-122"/>
                <a:ea typeface="微软雅黑" pitchFamily="34" charset="-122"/>
              </a:rPr>
              <a:t>回顾</a:t>
            </a:r>
            <a:r>
              <a:rPr lang="en-US" altLang="zh-CN" sz="2000" dirty="0" smtClean="0">
                <a:solidFill>
                  <a:schemeClr val="bg1"/>
                </a:solidFill>
                <a:latin typeface="微软雅黑" pitchFamily="34" charset="-122"/>
                <a:ea typeface="微软雅黑" pitchFamily="34" charset="-122"/>
              </a:rPr>
              <a:t>2015</a:t>
            </a:r>
            <a:r>
              <a:rPr lang="zh-CN" altLang="en-US" sz="2000" dirty="0" smtClean="0">
                <a:solidFill>
                  <a:schemeClr val="bg1"/>
                </a:solidFill>
                <a:latin typeface="微软雅黑" pitchFamily="34" charset="-122"/>
                <a:ea typeface="微软雅黑" pitchFamily="34" charset="-122"/>
              </a:rPr>
              <a:t>  </a:t>
            </a:r>
            <a:r>
              <a:rPr lang="zh-CN" altLang="en-US" sz="2800" dirty="0" smtClean="0">
                <a:solidFill>
                  <a:schemeClr val="bg1"/>
                </a:solidFill>
                <a:latin typeface="微软雅黑" pitchFamily="34" charset="-122"/>
                <a:ea typeface="微软雅黑" pitchFamily="34" charset="-122"/>
              </a:rPr>
              <a:t>展望</a:t>
            </a:r>
            <a:r>
              <a:rPr lang="en-US" altLang="zh-CN" sz="2000" dirty="0" smtClean="0">
                <a:solidFill>
                  <a:schemeClr val="bg1"/>
                </a:solidFill>
                <a:latin typeface="微软雅黑" pitchFamily="34" charset="-122"/>
                <a:ea typeface="微软雅黑" pitchFamily="34" charset="-122"/>
              </a:rPr>
              <a:t>2016   </a:t>
            </a:r>
            <a:r>
              <a:rPr lang="zh-CN" altLang="en-US" sz="2000" dirty="0" smtClean="0">
                <a:solidFill>
                  <a:schemeClr val="bg1"/>
                </a:solidFill>
                <a:latin typeface="微软雅黑" pitchFamily="34" charset="-122"/>
                <a:ea typeface="微软雅黑" pitchFamily="34" charset="-122"/>
              </a:rPr>
              <a:t>携手并进   </a:t>
            </a:r>
            <a:r>
              <a:rPr lang="zh-CN" altLang="en-US" sz="2800" dirty="0" smtClean="0">
                <a:solidFill>
                  <a:schemeClr val="bg1"/>
                </a:solidFill>
                <a:latin typeface="微软雅黑" pitchFamily="34" charset="-122"/>
                <a:ea typeface="微软雅黑" pitchFamily="34" charset="-122"/>
              </a:rPr>
              <a:t>共赢</a:t>
            </a:r>
            <a:r>
              <a:rPr lang="zh-CN" altLang="en-US" sz="2000" dirty="0" smtClean="0">
                <a:solidFill>
                  <a:schemeClr val="bg1"/>
                </a:solidFill>
                <a:latin typeface="微软雅黑" pitchFamily="34" charset="-122"/>
                <a:ea typeface="微软雅黑" pitchFamily="34" charset="-122"/>
              </a:rPr>
              <a:t>猴年</a:t>
            </a:r>
            <a:endParaRPr lang="zh-CN" altLang="en-US" sz="2000" dirty="0">
              <a:solidFill>
                <a:schemeClr val="bg1"/>
              </a:solidFill>
              <a:latin typeface="微软雅黑" pitchFamily="34" charset="-122"/>
              <a:ea typeface="微软雅黑" pitchFamily="34" charset="-122"/>
            </a:endParaRPr>
          </a:p>
        </p:txBody>
      </p:sp>
      <p:sp>
        <p:nvSpPr>
          <p:cNvPr id="9" name="TextBox 8"/>
          <p:cNvSpPr txBox="1"/>
          <p:nvPr/>
        </p:nvSpPr>
        <p:spPr>
          <a:xfrm>
            <a:off x="2267744" y="2643758"/>
            <a:ext cx="5616624" cy="978729"/>
          </a:xfrm>
          <a:prstGeom prst="rect">
            <a:avLst/>
          </a:prstGeom>
          <a:noFill/>
        </p:spPr>
        <p:txBody>
          <a:bodyPr wrap="square">
            <a:spAutoFit/>
          </a:bodyPr>
          <a:lstStyle/>
          <a:p>
            <a:pPr>
              <a:lnSpc>
                <a:spcPct val="120000"/>
              </a:lnSpc>
            </a:pPr>
            <a:r>
              <a:rPr lang="zh-CN" altLang="en-US" sz="1200" dirty="0">
                <a:solidFill>
                  <a:schemeClr val="bg1"/>
                </a:solidFill>
                <a:latin typeface="黑体" pitchFamily="49" charset="-122"/>
                <a:ea typeface="黑体" pitchFamily="49" charset="-122"/>
              </a:rPr>
              <a:t>回顾这一年的工作，在取得成绩的同时，我们也找到了工作中的不足和问题，主要反映于</a:t>
            </a:r>
            <a:r>
              <a:rPr lang="en-US" altLang="zh-CN" sz="1200" dirty="0">
                <a:solidFill>
                  <a:schemeClr val="bg1"/>
                </a:solidFill>
                <a:latin typeface="黑体" pitchFamily="49" charset="-122"/>
                <a:ea typeface="黑体" pitchFamily="49" charset="-122"/>
              </a:rPr>
              <a:t>xx</a:t>
            </a:r>
            <a:r>
              <a:rPr lang="zh-CN" altLang="en-US" sz="1200" dirty="0">
                <a:solidFill>
                  <a:schemeClr val="bg1"/>
                </a:solidFill>
                <a:latin typeface="黑体" pitchFamily="49" charset="-122"/>
                <a:ea typeface="黑体" pitchFamily="49" charset="-122"/>
              </a:rPr>
              <a:t>及</a:t>
            </a:r>
            <a:r>
              <a:rPr lang="en-US" altLang="zh-CN" sz="1200" dirty="0">
                <a:solidFill>
                  <a:schemeClr val="bg1"/>
                </a:solidFill>
                <a:latin typeface="黑体" pitchFamily="49" charset="-122"/>
                <a:ea typeface="黑体" pitchFamily="49" charset="-122"/>
              </a:rPr>
              <a:t>xxx</a:t>
            </a:r>
            <a:r>
              <a:rPr lang="zh-CN" altLang="en-US" sz="1200" dirty="0">
                <a:solidFill>
                  <a:schemeClr val="bg1"/>
                </a:solidFill>
                <a:latin typeface="黑体" pitchFamily="49" charset="-122"/>
                <a:ea typeface="黑体" pitchFamily="49" charset="-122"/>
              </a:rPr>
              <a:t>的风格、定型还有待进一步探索，尤其是网上的公司产品库充分体现我们</a:t>
            </a:r>
            <a:r>
              <a:rPr lang="en-US" altLang="zh-CN" sz="1200" dirty="0" err="1">
                <a:solidFill>
                  <a:schemeClr val="bg1"/>
                </a:solidFill>
                <a:latin typeface="黑体" pitchFamily="49" charset="-122"/>
                <a:ea typeface="黑体" pitchFamily="49" charset="-122"/>
              </a:rPr>
              <a:t>xxxxx</a:t>
            </a:r>
            <a:r>
              <a:rPr lang="zh-CN" altLang="en-US" sz="1200" dirty="0">
                <a:solidFill>
                  <a:schemeClr val="bg1"/>
                </a:solidFill>
                <a:latin typeface="黑体" pitchFamily="49" charset="-122"/>
                <a:ea typeface="黑体" pitchFamily="49" charset="-122"/>
              </a:rPr>
              <a:t>和我们这个平台能为客户提供良好的商机和快捷方便的信息、导航的功能发挥。展望新的一年，我们将继续努力，力争各项工作更上一个新台阶。</a:t>
            </a:r>
          </a:p>
        </p:txBody>
      </p:sp>
      <p:pic>
        <p:nvPicPr>
          <p:cNvPr id="10"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074" y="2728622"/>
            <a:ext cx="2156662" cy="2507424"/>
          </a:xfrm>
          <a:prstGeom prst="rect">
            <a:avLst/>
          </a:prstGeom>
          <a:noFill/>
        </p:spPr>
      </p:pic>
      <p:pic>
        <p:nvPicPr>
          <p:cNvPr id="11" name="Picture 65"/>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6629706" y="555526"/>
            <a:ext cx="1250908" cy="833062"/>
          </a:xfrm>
          <a:prstGeom prst="rect">
            <a:avLst/>
          </a:prstGeom>
          <a:noFill/>
          <a:ln w="28575" cmpd="sng">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12" name="Picture 66"/>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5256808" y="555526"/>
            <a:ext cx="1250908" cy="833062"/>
          </a:xfrm>
          <a:prstGeom prst="rect">
            <a:avLst/>
          </a:prstGeom>
          <a:noFill/>
          <a:ln w="28575" cmpd="sng">
            <a:solidFill>
              <a:schemeClr val="bg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99501357"/>
      </p:ext>
    </p:extLst>
  </p:cSld>
  <p:clrMapOvr>
    <a:masterClrMapping/>
  </p:clrMapOvr>
  <mc:AlternateContent xmlns:mc="http://schemas.openxmlformats.org/markup-compatibility/2006" xmlns:p14="http://schemas.microsoft.com/office/powerpoint/2010/main">
    <mc:Choice Requires="p14">
      <p:transition spd="slow" p14:dur="2000" advTm="0"/>
    </mc:Choice>
    <mc:Fallback xmlns="">
      <p:transition spd="slow"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50"/>
                                        <p:tgtEl>
                                          <p:spTgt spid="2"/>
                                        </p:tgtEl>
                                      </p:cBhvr>
                                    </p:animEffect>
                                  </p:childTnLst>
                                </p:cTn>
                              </p:par>
                              <p:par>
                                <p:cTn id="8" presetID="16" presetClass="entr" presetSubtype="37" fill="hold" grpId="0" nodeType="withEffect">
                                  <p:stCondLst>
                                    <p:cond delay="750"/>
                                  </p:stCondLst>
                                  <p:iterate type="lt">
                                    <p:tmPct val="0"/>
                                  </p:iterate>
                                  <p:childTnLst>
                                    <p:set>
                                      <p:cBhvr>
                                        <p:cTn id="9" dur="1" fill="hold">
                                          <p:stCondLst>
                                            <p:cond delay="0"/>
                                          </p:stCondLst>
                                        </p:cTn>
                                        <p:tgtEl>
                                          <p:spTgt spid="4"/>
                                        </p:tgtEl>
                                        <p:attrNameLst>
                                          <p:attrName>style.visibility</p:attrName>
                                        </p:attrNameLst>
                                      </p:cBhvr>
                                      <p:to>
                                        <p:strVal val="visible"/>
                                      </p:to>
                                    </p:set>
                                    <p:animEffect transition="in" filter="barn(outVertical)">
                                      <p:cBhvr>
                                        <p:cTn id="10" dur="250"/>
                                        <p:tgtEl>
                                          <p:spTgt spid="4"/>
                                        </p:tgtEl>
                                      </p:cBhvr>
                                    </p:animEffect>
                                  </p:childTnLst>
                                </p:cTn>
                              </p:par>
                              <p:par>
                                <p:cTn id="11" presetID="26" presetClass="emph" presetSubtype="0" fill="hold" grpId="1" nodeType="withEffect">
                                  <p:stCondLst>
                                    <p:cond delay="1000"/>
                                  </p:stCondLst>
                                  <p:iterate type="lt">
                                    <p:tmPct val="0"/>
                                  </p:iterate>
                                  <p:childTnLst>
                                    <p:animEffect transition="out" filter="fade">
                                      <p:cBhvr>
                                        <p:cTn id="12" dur="250" tmFilter="0, 0; .2, .5; .8, .5; 1, 0"/>
                                        <p:tgtEl>
                                          <p:spTgt spid="4"/>
                                        </p:tgtEl>
                                      </p:cBhvr>
                                    </p:animEffect>
                                    <p:animScale>
                                      <p:cBhvr>
                                        <p:cTn id="13" dur="125" autoRev="1" fill="hold"/>
                                        <p:tgtEl>
                                          <p:spTgt spid="4"/>
                                        </p:tgtEl>
                                      </p:cBhvr>
                                      <p:by x="105000" y="105000"/>
                                    </p:animScale>
                                  </p:childTnLst>
                                </p:cTn>
                              </p:par>
                              <p:par>
                                <p:cTn id="14" presetID="16" presetClass="entr" presetSubtype="37" fill="hold" grpId="0" nodeType="withEffect">
                                  <p:stCondLst>
                                    <p:cond delay="1250"/>
                                  </p:stCondLst>
                                  <p:iterate type="lt">
                                    <p:tmPct val="0"/>
                                  </p:iterate>
                                  <p:childTnLst>
                                    <p:set>
                                      <p:cBhvr>
                                        <p:cTn id="15" dur="1" fill="hold">
                                          <p:stCondLst>
                                            <p:cond delay="0"/>
                                          </p:stCondLst>
                                        </p:cTn>
                                        <p:tgtEl>
                                          <p:spTgt spid="5"/>
                                        </p:tgtEl>
                                        <p:attrNameLst>
                                          <p:attrName>style.visibility</p:attrName>
                                        </p:attrNameLst>
                                      </p:cBhvr>
                                      <p:to>
                                        <p:strVal val="visible"/>
                                      </p:to>
                                    </p:set>
                                    <p:animEffect transition="in" filter="barn(outVertical)">
                                      <p:cBhvr>
                                        <p:cTn id="16" dur="250"/>
                                        <p:tgtEl>
                                          <p:spTgt spid="5"/>
                                        </p:tgtEl>
                                      </p:cBhvr>
                                    </p:animEffect>
                                  </p:childTnLst>
                                </p:cTn>
                              </p:par>
                              <p:par>
                                <p:cTn id="17" presetID="41" presetClass="entr" presetSubtype="0" fill="hold" grpId="0" nodeType="withEffect">
                                  <p:stCondLst>
                                    <p:cond delay="3000"/>
                                  </p:stCondLst>
                                  <p:iterate type="lt">
                                    <p:tmPct val="10000"/>
                                  </p:iterate>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8"/>
                                        </p:tgtEl>
                                        <p:attrNameLst>
                                          <p:attrName>ppt_y</p:attrName>
                                        </p:attrNameLst>
                                      </p:cBhvr>
                                      <p:tavLst>
                                        <p:tav tm="0">
                                          <p:val>
                                            <p:strVal val="#ppt_y"/>
                                          </p:val>
                                        </p:tav>
                                        <p:tav tm="100000">
                                          <p:val>
                                            <p:strVal val="#ppt_y"/>
                                          </p:val>
                                        </p:tav>
                                      </p:tavLst>
                                    </p:anim>
                                    <p:anim calcmode="lin" valueType="num">
                                      <p:cBhvr>
                                        <p:cTn id="21"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8"/>
                                        </p:tgtEl>
                                      </p:cBhvr>
                                    </p:animEffect>
                                  </p:childTnLst>
                                </p:cTn>
                              </p:par>
                              <p:par>
                                <p:cTn id="24" presetID="16" presetClass="entr" presetSubtype="21" fill="hold" grpId="0" nodeType="withEffect">
                                  <p:stCondLst>
                                    <p:cond delay="4000"/>
                                  </p:stCondLst>
                                  <p:iterate type="lt">
                                    <p:tmPct val="10000"/>
                                  </p:iterate>
                                  <p:childTnLst>
                                    <p:set>
                                      <p:cBhvr>
                                        <p:cTn id="25" dur="1" fill="hold">
                                          <p:stCondLst>
                                            <p:cond delay="0"/>
                                          </p:stCondLst>
                                        </p:cTn>
                                        <p:tgtEl>
                                          <p:spTgt spid="9"/>
                                        </p:tgtEl>
                                        <p:attrNameLst>
                                          <p:attrName>style.visibility</p:attrName>
                                        </p:attrNameLst>
                                      </p:cBhvr>
                                      <p:to>
                                        <p:strVal val="visible"/>
                                      </p:to>
                                    </p:set>
                                    <p:animEffect transition="in" filter="barn(inVertical)">
                                      <p:cBhvr>
                                        <p:cTn id="26" dur="250"/>
                                        <p:tgtEl>
                                          <p:spTgt spid="9"/>
                                        </p:tgtEl>
                                      </p:cBhvr>
                                    </p:animEffect>
                                  </p:childTnLst>
                                </p:cTn>
                              </p:par>
                              <p:par>
                                <p:cTn id="27" presetID="2" presetClass="entr" presetSubtype="8" fill="hold" nodeType="with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0-#ppt_w/2"/>
                                          </p:val>
                                        </p:tav>
                                        <p:tav tm="100000">
                                          <p:val>
                                            <p:strVal val="#ppt_x"/>
                                          </p:val>
                                        </p:tav>
                                      </p:tavLst>
                                    </p:anim>
                                    <p:anim calcmode="lin" valueType="num">
                                      <p:cBhvr additive="base">
                                        <p:cTn id="30" dur="500" fill="hold"/>
                                        <p:tgtEl>
                                          <p:spTgt spid="10"/>
                                        </p:tgtEl>
                                        <p:attrNameLst>
                                          <p:attrName>ppt_y</p:attrName>
                                        </p:attrNameLst>
                                      </p:cBhvr>
                                      <p:tavLst>
                                        <p:tav tm="0">
                                          <p:val>
                                            <p:strVal val="#ppt_y"/>
                                          </p:val>
                                        </p:tav>
                                        <p:tav tm="100000">
                                          <p:val>
                                            <p:strVal val="#ppt_y"/>
                                          </p:val>
                                        </p:tav>
                                      </p:tavLst>
                                    </p:anim>
                                  </p:childTnLst>
                                </p:cTn>
                              </p:par>
                              <p:par>
                                <p:cTn id="31" presetID="10" presetClass="entr" presetSubtype="0" fill="hold" nodeType="withEffect">
                                  <p:stCondLst>
                                    <p:cond delay="60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1250"/>
                                        <p:tgtEl>
                                          <p:spTgt spid="12"/>
                                        </p:tgtEl>
                                      </p:cBhvr>
                                    </p:animEffect>
                                  </p:childTnLst>
                                </p:cTn>
                              </p:par>
                              <p:par>
                                <p:cTn id="34" presetID="2" presetClass="entr" presetSubtype="1" fill="hold" nodeType="withEffect">
                                  <p:stCondLst>
                                    <p:cond delay="600"/>
                                  </p:stCondLst>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1000" fill="hold"/>
                                        <p:tgtEl>
                                          <p:spTgt spid="12"/>
                                        </p:tgtEl>
                                        <p:attrNameLst>
                                          <p:attrName>ppt_x</p:attrName>
                                        </p:attrNameLst>
                                      </p:cBhvr>
                                      <p:tavLst>
                                        <p:tav tm="0">
                                          <p:val>
                                            <p:strVal val="#ppt_x"/>
                                          </p:val>
                                        </p:tav>
                                        <p:tav tm="100000">
                                          <p:val>
                                            <p:strVal val="#ppt_x"/>
                                          </p:val>
                                        </p:tav>
                                      </p:tavLst>
                                    </p:anim>
                                    <p:anim calcmode="lin" valueType="num">
                                      <p:cBhvr additive="base">
                                        <p:cTn id="37" dur="1000" fill="hold"/>
                                        <p:tgtEl>
                                          <p:spTgt spid="12"/>
                                        </p:tgtEl>
                                        <p:attrNameLst>
                                          <p:attrName>ppt_y</p:attrName>
                                        </p:attrNameLst>
                                      </p:cBhvr>
                                      <p:tavLst>
                                        <p:tav tm="0">
                                          <p:val>
                                            <p:strVal val="0-#ppt_h/2"/>
                                          </p:val>
                                        </p:tav>
                                        <p:tav tm="100000">
                                          <p:val>
                                            <p:strVal val="#ppt_y"/>
                                          </p:val>
                                        </p:tav>
                                      </p:tavLst>
                                    </p:anim>
                                  </p:childTnLst>
                                </p:cTn>
                              </p:par>
                              <p:par>
                                <p:cTn id="38" presetID="8" presetClass="emph" presetSubtype="0" fill="hold" nodeType="withEffect">
                                  <p:stCondLst>
                                    <p:cond delay="600"/>
                                  </p:stCondLst>
                                  <p:childTnLst>
                                    <p:animRot by="21600000">
                                      <p:cBhvr>
                                        <p:cTn id="39" dur="1000" fill="hold"/>
                                        <p:tgtEl>
                                          <p:spTgt spid="12"/>
                                        </p:tgtEl>
                                        <p:attrNameLst>
                                          <p:attrName>r</p:attrName>
                                        </p:attrNameLst>
                                      </p:cBhvr>
                                    </p:animRot>
                                  </p:childTnLst>
                                </p:cTn>
                              </p:par>
                              <p:par>
                                <p:cTn id="40" presetID="10" presetClass="entr" presetSubtype="0" fill="hold" nodeType="withEffect">
                                  <p:stCondLst>
                                    <p:cond delay="20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1250"/>
                                        <p:tgtEl>
                                          <p:spTgt spid="11"/>
                                        </p:tgtEl>
                                      </p:cBhvr>
                                    </p:animEffect>
                                  </p:childTnLst>
                                </p:cTn>
                              </p:par>
                              <p:par>
                                <p:cTn id="43" presetID="2" presetClass="entr" presetSubtype="8" fill="hold" nodeType="withEffect">
                                  <p:stCondLst>
                                    <p:cond delay="200"/>
                                  </p:stCondLst>
                                  <p:childTnLst>
                                    <p:set>
                                      <p:cBhvr>
                                        <p:cTn id="44" dur="1" fill="hold">
                                          <p:stCondLst>
                                            <p:cond delay="0"/>
                                          </p:stCondLst>
                                        </p:cTn>
                                        <p:tgtEl>
                                          <p:spTgt spid="11"/>
                                        </p:tgtEl>
                                        <p:attrNameLst>
                                          <p:attrName>style.visibility</p:attrName>
                                        </p:attrNameLst>
                                      </p:cBhvr>
                                      <p:to>
                                        <p:strVal val="visible"/>
                                      </p:to>
                                    </p:set>
                                    <p:anim calcmode="lin" valueType="num">
                                      <p:cBhvr additive="base">
                                        <p:cTn id="45" dur="1000" fill="hold"/>
                                        <p:tgtEl>
                                          <p:spTgt spid="11"/>
                                        </p:tgtEl>
                                        <p:attrNameLst>
                                          <p:attrName>ppt_x</p:attrName>
                                        </p:attrNameLst>
                                      </p:cBhvr>
                                      <p:tavLst>
                                        <p:tav tm="0">
                                          <p:val>
                                            <p:strVal val="0-#ppt_w/2"/>
                                          </p:val>
                                        </p:tav>
                                        <p:tav tm="100000">
                                          <p:val>
                                            <p:strVal val="#ppt_x"/>
                                          </p:val>
                                        </p:tav>
                                      </p:tavLst>
                                    </p:anim>
                                    <p:anim calcmode="lin" valueType="num">
                                      <p:cBhvr additive="base">
                                        <p:cTn id="46" dur="1000" fill="hold"/>
                                        <p:tgtEl>
                                          <p:spTgt spid="11"/>
                                        </p:tgtEl>
                                        <p:attrNameLst>
                                          <p:attrName>ppt_y</p:attrName>
                                        </p:attrNameLst>
                                      </p:cBhvr>
                                      <p:tavLst>
                                        <p:tav tm="0">
                                          <p:val>
                                            <p:strVal val="#ppt_y"/>
                                          </p:val>
                                        </p:tav>
                                        <p:tav tm="100000">
                                          <p:val>
                                            <p:strVal val="#ppt_y"/>
                                          </p:val>
                                        </p:tav>
                                      </p:tavLst>
                                    </p:anim>
                                  </p:childTnLst>
                                </p:cTn>
                              </p:par>
                              <p:par>
                                <p:cTn id="47" presetID="8" presetClass="emph" presetSubtype="0" fill="hold" nodeType="withEffect">
                                  <p:stCondLst>
                                    <p:cond delay="200"/>
                                  </p:stCondLst>
                                  <p:childTnLst>
                                    <p:animRot by="21600000">
                                      <p:cBhvr>
                                        <p:cTn id="48" dur="1000" fill="hold"/>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4" grpId="1"/>
      <p:bldP spid="5" grpId="0"/>
      <p:bldP spid="8" grpId="0"/>
      <p:bldP spid="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工作存在不足</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pic>
        <p:nvPicPr>
          <p:cNvPr id="7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16013" y="1617663"/>
            <a:ext cx="2698750" cy="174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 name="矩形 2"/>
          <p:cNvSpPr>
            <a:spLocks noChangeArrowheads="1"/>
          </p:cNvSpPr>
          <p:nvPr/>
        </p:nvSpPr>
        <p:spPr bwMode="auto">
          <a:xfrm>
            <a:off x="3814763" y="1617663"/>
            <a:ext cx="5329237" cy="1746250"/>
          </a:xfrm>
          <a:prstGeom prst="rect">
            <a:avLst/>
          </a:prstGeom>
          <a:solidFill>
            <a:srgbClr val="0070C0"/>
          </a:solidFill>
          <a:ln>
            <a:noFill/>
          </a:ln>
          <a:extLst/>
        </p:spPr>
        <p:txBody>
          <a:bodyPr/>
          <a:lstStyle/>
          <a:p>
            <a:pPr eaLnBrk="1" hangingPunct="1"/>
            <a:endParaRPr lang="zh-CN" altLang="zh-CN">
              <a:solidFill>
                <a:srgbClr val="000000"/>
              </a:solidFill>
            </a:endParaRPr>
          </a:p>
        </p:txBody>
      </p:sp>
      <p:sp>
        <p:nvSpPr>
          <p:cNvPr id="75" name="矩形 3"/>
          <p:cNvSpPr>
            <a:spLocks noChangeArrowheads="1"/>
          </p:cNvSpPr>
          <p:nvPr/>
        </p:nvSpPr>
        <p:spPr bwMode="auto">
          <a:xfrm>
            <a:off x="0" y="3359150"/>
            <a:ext cx="3814763" cy="425450"/>
          </a:xfrm>
          <a:prstGeom prst="rect">
            <a:avLst/>
          </a:prstGeom>
          <a:solidFill>
            <a:srgbClr val="00B0F0"/>
          </a:solidFill>
          <a:ln>
            <a:noFill/>
          </a:ln>
          <a:extLst/>
        </p:spPr>
        <p:txBody>
          <a:bodyPr/>
          <a:lstStyle/>
          <a:p>
            <a:pPr eaLnBrk="1" hangingPunct="1"/>
            <a:endParaRPr lang="zh-CN" altLang="zh-CN">
              <a:solidFill>
                <a:srgbClr val="000000"/>
              </a:solidFill>
            </a:endParaRPr>
          </a:p>
        </p:txBody>
      </p:sp>
      <p:cxnSp>
        <p:nvCxnSpPr>
          <p:cNvPr id="76" name="直接连接符 4"/>
          <p:cNvCxnSpPr>
            <a:cxnSpLocks noChangeShapeType="1"/>
          </p:cNvCxnSpPr>
          <p:nvPr/>
        </p:nvCxnSpPr>
        <p:spPr bwMode="auto">
          <a:xfrm>
            <a:off x="5651500" y="2373313"/>
            <a:ext cx="0" cy="630237"/>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cxnSp>
      <p:sp>
        <p:nvSpPr>
          <p:cNvPr id="77" name="矩形 5"/>
          <p:cNvSpPr>
            <a:spLocks noChangeArrowheads="1"/>
          </p:cNvSpPr>
          <p:nvPr/>
        </p:nvSpPr>
        <p:spPr bwMode="auto">
          <a:xfrm>
            <a:off x="5716588" y="2284413"/>
            <a:ext cx="3319462" cy="757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000" dirty="0">
                <a:solidFill>
                  <a:schemeClr val="bg1"/>
                </a:solidFill>
                <a:latin typeface="+mn-ea"/>
              </a:rPr>
              <a:t>单击此处添加文本单击此处添加文本 单击此处添加文本单击此处添加文本单击此处添加文本单击此处添加文本单击此处添加文本单击此处添加文本</a:t>
            </a:r>
            <a:endParaRPr lang="en-US" altLang="zh-CN" sz="1000" dirty="0">
              <a:solidFill>
                <a:schemeClr val="bg1"/>
              </a:solidFill>
              <a:latin typeface="+mn-ea"/>
            </a:endParaRPr>
          </a:p>
        </p:txBody>
      </p:sp>
      <p:sp>
        <p:nvSpPr>
          <p:cNvPr id="78" name="矩形​​ 57"/>
          <p:cNvSpPr>
            <a:spLocks noChangeArrowheads="1"/>
          </p:cNvSpPr>
          <p:nvPr/>
        </p:nvSpPr>
        <p:spPr bwMode="auto">
          <a:xfrm>
            <a:off x="3814763" y="3362325"/>
            <a:ext cx="5221287" cy="613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dirty="0">
                <a:solidFill>
                  <a:schemeClr val="tx1">
                    <a:lumMod val="85000"/>
                    <a:lumOff val="15000"/>
                  </a:schemeClr>
                </a:solidFill>
                <a:latin typeface="+mn-ea"/>
              </a:rPr>
              <a:t>单击此处添加文本单击此处添加文本 单击此处添加文本单击此处添加文本单击此处添加文本单击此处添加文本单击此处添加文本单击此处添加文本</a:t>
            </a:r>
            <a:endParaRPr lang="en-US" altLang="zh-CN" sz="1200" dirty="0">
              <a:solidFill>
                <a:schemeClr val="tx1">
                  <a:lumMod val="85000"/>
                  <a:lumOff val="15000"/>
                </a:schemeClr>
              </a:solidFill>
              <a:latin typeface="+mn-ea"/>
            </a:endParaRPr>
          </a:p>
        </p:txBody>
      </p:sp>
      <p:sp>
        <p:nvSpPr>
          <p:cNvPr id="79" name="矩形 7"/>
          <p:cNvSpPr>
            <a:spLocks noChangeArrowheads="1"/>
          </p:cNvSpPr>
          <p:nvPr/>
        </p:nvSpPr>
        <p:spPr bwMode="auto">
          <a:xfrm>
            <a:off x="5735638" y="1946275"/>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vl="0">
              <a:defRPr/>
            </a:pPr>
            <a:r>
              <a:rPr lang="zh-CN" altLang="en-US" sz="1200" b="1" kern="0" dirty="0">
                <a:solidFill>
                  <a:sysClr val="window" lastClr="FFFFFF">
                    <a:lumMod val="95000"/>
                  </a:sysClr>
                </a:solidFill>
                <a:latin typeface="+mj-ea"/>
              </a:rPr>
              <a:t>填加文字</a:t>
            </a:r>
            <a:endParaRPr lang="en-US" altLang="zh-CN" sz="1200" b="1" kern="0" dirty="0">
              <a:solidFill>
                <a:sysClr val="window" lastClr="FFFFFF">
                  <a:lumMod val="95000"/>
                </a:sysClr>
              </a:solidFill>
              <a:latin typeface="+mj-ea"/>
            </a:endParaRPr>
          </a:p>
        </p:txBody>
      </p:sp>
      <p:grpSp>
        <p:nvGrpSpPr>
          <p:cNvPr id="80" name="组合 8"/>
          <p:cNvGrpSpPr>
            <a:grpSpLocks/>
          </p:cNvGrpSpPr>
          <p:nvPr/>
        </p:nvGrpSpPr>
        <p:grpSpPr bwMode="auto">
          <a:xfrm>
            <a:off x="3986213" y="1924050"/>
            <a:ext cx="1414462" cy="1074738"/>
            <a:chOff x="0" y="0"/>
            <a:chExt cx="1415772" cy="1075120"/>
          </a:xfrm>
        </p:grpSpPr>
        <p:sp>
          <p:nvSpPr>
            <p:cNvPr id="81" name="TextBox 19"/>
            <p:cNvSpPr txBox="1">
              <a:spLocks noChangeArrowheads="1"/>
            </p:cNvSpPr>
            <p:nvPr/>
          </p:nvSpPr>
          <p:spPr bwMode="auto">
            <a:xfrm>
              <a:off x="0" y="798121"/>
              <a:ext cx="141577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sz="1200">
                  <a:solidFill>
                    <a:srgbClr val="FFFFFF"/>
                  </a:solidFill>
                  <a:latin typeface="微软雅黑" pitchFamily="34" charset="-122"/>
                  <a:ea typeface="微软雅黑" pitchFamily="34" charset="-122"/>
                </a:rPr>
                <a:t>点击添加文本内容</a:t>
              </a:r>
            </a:p>
          </p:txBody>
        </p:sp>
        <p:sp>
          <p:nvSpPr>
            <p:cNvPr id="82" name="TextBox 17"/>
            <p:cNvSpPr txBox="1">
              <a:spLocks noChangeArrowheads="1"/>
            </p:cNvSpPr>
            <p:nvPr/>
          </p:nvSpPr>
          <p:spPr bwMode="auto">
            <a:xfrm>
              <a:off x="0" y="532080"/>
              <a:ext cx="141577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sz="1200" dirty="0">
                  <a:solidFill>
                    <a:srgbClr val="FFFFFF"/>
                  </a:solidFill>
                  <a:latin typeface="微软雅黑" pitchFamily="34" charset="-122"/>
                  <a:ea typeface="微软雅黑" pitchFamily="34" charset="-122"/>
                </a:rPr>
                <a:t>点击添加文本内容</a:t>
              </a:r>
            </a:p>
          </p:txBody>
        </p:sp>
        <p:sp>
          <p:nvSpPr>
            <p:cNvPr id="83" name="TextBox 15"/>
            <p:cNvSpPr txBox="1">
              <a:spLocks noChangeArrowheads="1"/>
            </p:cNvSpPr>
            <p:nvPr/>
          </p:nvSpPr>
          <p:spPr bwMode="auto">
            <a:xfrm>
              <a:off x="0" y="266040"/>
              <a:ext cx="141577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sz="1200">
                  <a:solidFill>
                    <a:srgbClr val="FFFFFF"/>
                  </a:solidFill>
                  <a:latin typeface="微软雅黑" pitchFamily="34" charset="-122"/>
                  <a:ea typeface="微软雅黑" pitchFamily="34" charset="-122"/>
                </a:rPr>
                <a:t>点击添加文本内容</a:t>
              </a:r>
            </a:p>
          </p:txBody>
        </p:sp>
        <p:sp>
          <p:nvSpPr>
            <p:cNvPr id="84" name="TextBox 13"/>
            <p:cNvSpPr txBox="1">
              <a:spLocks noChangeArrowheads="1"/>
            </p:cNvSpPr>
            <p:nvPr/>
          </p:nvSpPr>
          <p:spPr bwMode="auto">
            <a:xfrm>
              <a:off x="0" y="0"/>
              <a:ext cx="141577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sz="1200" dirty="0">
                  <a:solidFill>
                    <a:srgbClr val="FFFFFF"/>
                  </a:solidFill>
                  <a:latin typeface="微软雅黑" pitchFamily="34" charset="-122"/>
                  <a:ea typeface="微软雅黑" pitchFamily="34" charset="-122"/>
                </a:rPr>
                <a:t>点击添加文本内容</a:t>
              </a:r>
            </a:p>
          </p:txBody>
        </p:sp>
      </p:grpSp>
      <p:sp>
        <p:nvSpPr>
          <p:cNvPr id="85" name="矩形 16"/>
          <p:cNvSpPr>
            <a:spLocks noChangeArrowheads="1"/>
          </p:cNvSpPr>
          <p:nvPr/>
        </p:nvSpPr>
        <p:spPr bwMode="auto">
          <a:xfrm>
            <a:off x="1096487" y="1266652"/>
            <a:ext cx="90281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vl="0">
              <a:defRPr/>
            </a:pPr>
            <a:r>
              <a:rPr lang="zh-CN" altLang="en-US" b="1" kern="0" dirty="0">
                <a:latin typeface="+mj-ea"/>
              </a:rPr>
              <a:t>填加文字</a:t>
            </a:r>
            <a:endParaRPr lang="en-US" altLang="zh-CN" b="1" kern="0" dirty="0">
              <a:latin typeface="+mj-ea"/>
            </a:endParaRPr>
          </a:p>
        </p:txBody>
      </p:sp>
    </p:spTree>
    <p:extLst>
      <p:ext uri="{BB962C8B-B14F-4D97-AF65-F5344CB8AC3E}">
        <p14:creationId xmlns:p14="http://schemas.microsoft.com/office/powerpoint/2010/main" val="4253315643"/>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left)">
                                      <p:cBhvr>
                                        <p:cTn id="7" dur="500"/>
                                        <p:tgtEl>
                                          <p:spTgt spid="71"/>
                                        </p:tgtEl>
                                      </p:cBhvr>
                                    </p:animEffect>
                                  </p:childTnLst>
                                </p:cTn>
                              </p:par>
                              <p:par>
                                <p:cTn id="8" presetID="2" presetClass="entr" presetSubtype="8" fill="hold" grpId="0" nodeType="withEffect">
                                  <p:stCondLst>
                                    <p:cond delay="0"/>
                                  </p:stCondLst>
                                  <p:childTnLst>
                                    <p:set>
                                      <p:cBhvr>
                                        <p:cTn id="9" dur="1" fill="hold">
                                          <p:stCondLst>
                                            <p:cond delay="0"/>
                                          </p:stCondLst>
                                        </p:cTn>
                                        <p:tgtEl>
                                          <p:spTgt spid="75"/>
                                        </p:tgtEl>
                                        <p:attrNameLst>
                                          <p:attrName>style.visibility</p:attrName>
                                        </p:attrNameLst>
                                      </p:cBhvr>
                                      <p:to>
                                        <p:strVal val="visible"/>
                                      </p:to>
                                    </p:set>
                                    <p:anim calcmode="lin" valueType="num">
                                      <p:cBhvr additive="base">
                                        <p:cTn id="10" dur="500" fill="hold"/>
                                        <p:tgtEl>
                                          <p:spTgt spid="75"/>
                                        </p:tgtEl>
                                        <p:attrNameLst>
                                          <p:attrName>ppt_x</p:attrName>
                                        </p:attrNameLst>
                                      </p:cBhvr>
                                      <p:tavLst>
                                        <p:tav tm="0">
                                          <p:val>
                                            <p:strVal val="0-#ppt_w/2"/>
                                          </p:val>
                                        </p:tav>
                                        <p:tav tm="100000">
                                          <p:val>
                                            <p:strVal val="#ppt_x"/>
                                          </p:val>
                                        </p:tav>
                                      </p:tavLst>
                                    </p:anim>
                                    <p:anim calcmode="lin" valueType="num">
                                      <p:cBhvr additive="base">
                                        <p:cTn id="11" dur="500" fill="hold"/>
                                        <p:tgtEl>
                                          <p:spTgt spid="75"/>
                                        </p:tgtEl>
                                        <p:attrNameLst>
                                          <p:attrName>ppt_y</p:attrName>
                                        </p:attrNameLst>
                                      </p:cBhvr>
                                      <p:tavLst>
                                        <p:tav tm="0">
                                          <p:val>
                                            <p:strVal val="#ppt_y"/>
                                          </p:val>
                                        </p:tav>
                                        <p:tav tm="100000">
                                          <p:val>
                                            <p:strVal val="#ppt_y"/>
                                          </p:val>
                                        </p:tav>
                                      </p:tavLst>
                                    </p:anim>
                                  </p:childTnLst>
                                </p:cTn>
                              </p:par>
                              <p:par>
                                <p:cTn id="12" presetID="2" presetClass="entr" presetSubtype="2" fill="hold" grpId="0" nodeType="withEffect">
                                  <p:stCondLst>
                                    <p:cond delay="0"/>
                                  </p:stCondLst>
                                  <p:childTnLst>
                                    <p:set>
                                      <p:cBhvr>
                                        <p:cTn id="13" dur="1" fill="hold">
                                          <p:stCondLst>
                                            <p:cond delay="0"/>
                                          </p:stCondLst>
                                        </p:cTn>
                                        <p:tgtEl>
                                          <p:spTgt spid="74"/>
                                        </p:tgtEl>
                                        <p:attrNameLst>
                                          <p:attrName>style.visibility</p:attrName>
                                        </p:attrNameLst>
                                      </p:cBhvr>
                                      <p:to>
                                        <p:strVal val="visible"/>
                                      </p:to>
                                    </p:set>
                                    <p:anim calcmode="lin" valueType="num">
                                      <p:cBhvr additive="base">
                                        <p:cTn id="14" dur="500" fill="hold"/>
                                        <p:tgtEl>
                                          <p:spTgt spid="74"/>
                                        </p:tgtEl>
                                        <p:attrNameLst>
                                          <p:attrName>ppt_x</p:attrName>
                                        </p:attrNameLst>
                                      </p:cBhvr>
                                      <p:tavLst>
                                        <p:tav tm="0">
                                          <p:val>
                                            <p:strVal val="1+#ppt_w/2"/>
                                          </p:val>
                                        </p:tav>
                                        <p:tav tm="100000">
                                          <p:val>
                                            <p:strVal val="#ppt_x"/>
                                          </p:val>
                                        </p:tav>
                                      </p:tavLst>
                                    </p:anim>
                                    <p:anim calcmode="lin" valueType="num">
                                      <p:cBhvr additive="base">
                                        <p:cTn id="15" dur="500" fill="hold"/>
                                        <p:tgtEl>
                                          <p:spTgt spid="74"/>
                                        </p:tgtEl>
                                        <p:attrNameLst>
                                          <p:attrName>ppt_y</p:attrName>
                                        </p:attrNameLst>
                                      </p:cBhvr>
                                      <p:tavLst>
                                        <p:tav tm="0">
                                          <p:val>
                                            <p:strVal val="#ppt_y"/>
                                          </p:val>
                                        </p:tav>
                                        <p:tav tm="100000">
                                          <p:val>
                                            <p:strVal val="#ppt_y"/>
                                          </p:val>
                                        </p:tav>
                                      </p:tavLst>
                                    </p:anim>
                                  </p:childTnLst>
                                </p:cTn>
                              </p:par>
                              <p:par>
                                <p:cTn id="16" presetID="12" presetClass="entr" presetSubtype="4" fill="hold" nodeType="withEffect">
                                  <p:stCondLst>
                                    <p:cond delay="100"/>
                                  </p:stCondLst>
                                  <p:childTnLst>
                                    <p:set>
                                      <p:cBhvr>
                                        <p:cTn id="17" dur="1" fill="hold">
                                          <p:stCondLst>
                                            <p:cond delay="0"/>
                                          </p:stCondLst>
                                        </p:cTn>
                                        <p:tgtEl>
                                          <p:spTgt spid="73"/>
                                        </p:tgtEl>
                                        <p:attrNameLst>
                                          <p:attrName>style.visibility</p:attrName>
                                        </p:attrNameLst>
                                      </p:cBhvr>
                                      <p:to>
                                        <p:strVal val="visible"/>
                                      </p:to>
                                    </p:set>
                                    <p:anim calcmode="lin" valueType="num">
                                      <p:cBhvr additive="base">
                                        <p:cTn id="18" dur="500"/>
                                        <p:tgtEl>
                                          <p:spTgt spid="73"/>
                                        </p:tgtEl>
                                        <p:attrNameLst>
                                          <p:attrName>ppt_y</p:attrName>
                                        </p:attrNameLst>
                                      </p:cBhvr>
                                      <p:tavLst>
                                        <p:tav tm="0">
                                          <p:val>
                                            <p:strVal val="#ppt_y+#ppt_h*1.125000"/>
                                          </p:val>
                                        </p:tav>
                                        <p:tav tm="100000">
                                          <p:val>
                                            <p:strVal val="#ppt_y"/>
                                          </p:val>
                                        </p:tav>
                                      </p:tavLst>
                                    </p:anim>
                                    <p:animEffect transition="in" filter="wipe(up)">
                                      <p:cBhvr>
                                        <p:cTn id="19" dur="500"/>
                                        <p:tgtEl>
                                          <p:spTgt spid="73"/>
                                        </p:tgtEl>
                                      </p:cBhvr>
                                    </p:animEffect>
                                  </p:childTnLst>
                                </p:cTn>
                              </p:par>
                              <p:par>
                                <p:cTn id="20" presetID="22" presetClass="entr" presetSubtype="1" fill="hold" nodeType="withEffect">
                                  <p:stCondLst>
                                    <p:cond delay="300"/>
                                  </p:stCondLst>
                                  <p:childTnLst>
                                    <p:set>
                                      <p:cBhvr>
                                        <p:cTn id="21" dur="1" fill="hold">
                                          <p:stCondLst>
                                            <p:cond delay="0"/>
                                          </p:stCondLst>
                                        </p:cTn>
                                        <p:tgtEl>
                                          <p:spTgt spid="80"/>
                                        </p:tgtEl>
                                        <p:attrNameLst>
                                          <p:attrName>style.visibility</p:attrName>
                                        </p:attrNameLst>
                                      </p:cBhvr>
                                      <p:to>
                                        <p:strVal val="visible"/>
                                      </p:to>
                                    </p:set>
                                    <p:animEffect transition="in" filter="wipe(up)">
                                      <p:cBhvr>
                                        <p:cTn id="22" dur="500"/>
                                        <p:tgtEl>
                                          <p:spTgt spid="80"/>
                                        </p:tgtEl>
                                      </p:cBhvr>
                                    </p:animEffect>
                                  </p:childTnLst>
                                </p:cTn>
                              </p:par>
                              <p:par>
                                <p:cTn id="23" presetID="22" presetClass="entr" presetSubtype="1" fill="hold" nodeType="withEffect">
                                  <p:stCondLst>
                                    <p:cond delay="500"/>
                                  </p:stCondLst>
                                  <p:childTnLst>
                                    <p:set>
                                      <p:cBhvr>
                                        <p:cTn id="24" dur="1" fill="hold">
                                          <p:stCondLst>
                                            <p:cond delay="0"/>
                                          </p:stCondLst>
                                        </p:cTn>
                                        <p:tgtEl>
                                          <p:spTgt spid="76"/>
                                        </p:tgtEl>
                                        <p:attrNameLst>
                                          <p:attrName>style.visibility</p:attrName>
                                        </p:attrNameLst>
                                      </p:cBhvr>
                                      <p:to>
                                        <p:strVal val="visible"/>
                                      </p:to>
                                    </p:set>
                                    <p:animEffect transition="in" filter="wipe(up)">
                                      <p:cBhvr>
                                        <p:cTn id="25" dur="500"/>
                                        <p:tgtEl>
                                          <p:spTgt spid="76"/>
                                        </p:tgtEl>
                                      </p:cBhvr>
                                    </p:animEffect>
                                  </p:childTnLst>
                                </p:cTn>
                              </p:par>
                              <p:par>
                                <p:cTn id="26" presetID="10" presetClass="entr" presetSubtype="0" fill="hold" grpId="0" nodeType="withEffect">
                                  <p:stCondLst>
                                    <p:cond delay="600"/>
                                  </p:stCondLst>
                                  <p:childTnLst>
                                    <p:set>
                                      <p:cBhvr>
                                        <p:cTn id="27" dur="1" fill="hold">
                                          <p:stCondLst>
                                            <p:cond delay="0"/>
                                          </p:stCondLst>
                                        </p:cTn>
                                        <p:tgtEl>
                                          <p:spTgt spid="79"/>
                                        </p:tgtEl>
                                        <p:attrNameLst>
                                          <p:attrName>style.visibility</p:attrName>
                                        </p:attrNameLst>
                                      </p:cBhvr>
                                      <p:to>
                                        <p:strVal val="visible"/>
                                      </p:to>
                                    </p:set>
                                    <p:animEffect transition="in" filter="fade">
                                      <p:cBhvr>
                                        <p:cTn id="28" dur="500"/>
                                        <p:tgtEl>
                                          <p:spTgt spid="79"/>
                                        </p:tgtEl>
                                      </p:cBhvr>
                                    </p:animEffect>
                                  </p:childTnLst>
                                </p:cTn>
                              </p:par>
                              <p:par>
                                <p:cTn id="29" presetID="12" presetClass="entr" presetSubtype="8" fill="hold" grpId="0" nodeType="withEffect">
                                  <p:stCondLst>
                                    <p:cond delay="800"/>
                                  </p:stCondLst>
                                  <p:childTnLst>
                                    <p:set>
                                      <p:cBhvr>
                                        <p:cTn id="30" dur="1" fill="hold">
                                          <p:stCondLst>
                                            <p:cond delay="0"/>
                                          </p:stCondLst>
                                        </p:cTn>
                                        <p:tgtEl>
                                          <p:spTgt spid="77"/>
                                        </p:tgtEl>
                                        <p:attrNameLst>
                                          <p:attrName>style.visibility</p:attrName>
                                        </p:attrNameLst>
                                      </p:cBhvr>
                                      <p:to>
                                        <p:strVal val="visible"/>
                                      </p:to>
                                    </p:set>
                                    <p:anim calcmode="lin" valueType="num">
                                      <p:cBhvr additive="base">
                                        <p:cTn id="31" dur="500"/>
                                        <p:tgtEl>
                                          <p:spTgt spid="77"/>
                                        </p:tgtEl>
                                        <p:attrNameLst>
                                          <p:attrName>ppt_x</p:attrName>
                                        </p:attrNameLst>
                                      </p:cBhvr>
                                      <p:tavLst>
                                        <p:tav tm="0">
                                          <p:val>
                                            <p:strVal val="#ppt_x-#ppt_w*1.125000"/>
                                          </p:val>
                                        </p:tav>
                                        <p:tav tm="100000">
                                          <p:val>
                                            <p:strVal val="#ppt_x"/>
                                          </p:val>
                                        </p:tav>
                                      </p:tavLst>
                                    </p:anim>
                                    <p:animEffect transition="in" filter="wipe(right)">
                                      <p:cBhvr>
                                        <p:cTn id="32" dur="500"/>
                                        <p:tgtEl>
                                          <p:spTgt spid="77"/>
                                        </p:tgtEl>
                                      </p:cBhvr>
                                    </p:animEffect>
                                  </p:childTnLst>
                                </p:cTn>
                              </p:par>
                              <p:par>
                                <p:cTn id="33" presetID="2" presetClass="entr" presetSubtype="2" fill="hold" grpId="0" nodeType="withEffect">
                                  <p:stCondLst>
                                    <p:cond delay="800"/>
                                  </p:stCondLst>
                                  <p:childTnLst>
                                    <p:set>
                                      <p:cBhvr>
                                        <p:cTn id="34" dur="1" fill="hold">
                                          <p:stCondLst>
                                            <p:cond delay="0"/>
                                          </p:stCondLst>
                                        </p:cTn>
                                        <p:tgtEl>
                                          <p:spTgt spid="78"/>
                                        </p:tgtEl>
                                        <p:attrNameLst>
                                          <p:attrName>style.visibility</p:attrName>
                                        </p:attrNameLst>
                                      </p:cBhvr>
                                      <p:to>
                                        <p:strVal val="visible"/>
                                      </p:to>
                                    </p:set>
                                    <p:anim calcmode="lin" valueType="num">
                                      <p:cBhvr additive="base">
                                        <p:cTn id="35" dur="500" fill="hold"/>
                                        <p:tgtEl>
                                          <p:spTgt spid="78"/>
                                        </p:tgtEl>
                                        <p:attrNameLst>
                                          <p:attrName>ppt_x</p:attrName>
                                        </p:attrNameLst>
                                      </p:cBhvr>
                                      <p:tavLst>
                                        <p:tav tm="0">
                                          <p:val>
                                            <p:strVal val="1+#ppt_w/2"/>
                                          </p:val>
                                        </p:tav>
                                        <p:tav tm="100000">
                                          <p:val>
                                            <p:strVal val="#ppt_x"/>
                                          </p:val>
                                        </p:tav>
                                      </p:tavLst>
                                    </p:anim>
                                    <p:anim calcmode="lin" valueType="num">
                                      <p:cBhvr additive="base">
                                        <p:cTn id="36" dur="500" fill="hold"/>
                                        <p:tgtEl>
                                          <p:spTgt spid="78"/>
                                        </p:tgtEl>
                                        <p:attrNameLst>
                                          <p:attrName>ppt_y</p:attrName>
                                        </p:attrNameLst>
                                      </p:cBhvr>
                                      <p:tavLst>
                                        <p:tav tm="0">
                                          <p:val>
                                            <p:strVal val="#ppt_y"/>
                                          </p:val>
                                        </p:tav>
                                        <p:tav tm="100000">
                                          <p:val>
                                            <p:strVal val="#ppt_y"/>
                                          </p:val>
                                        </p:tav>
                                      </p:tavLst>
                                    </p:anim>
                                  </p:childTnLst>
                                </p:cTn>
                              </p:par>
                              <p:par>
                                <p:cTn id="37" presetID="12" presetClass="entr" presetSubtype="4" fill="hold" grpId="0" nodeType="withEffect">
                                  <p:stCondLst>
                                    <p:cond delay="0"/>
                                  </p:stCondLst>
                                  <p:childTnLst>
                                    <p:set>
                                      <p:cBhvr>
                                        <p:cTn id="38" dur="1" fill="hold">
                                          <p:stCondLst>
                                            <p:cond delay="0"/>
                                          </p:stCondLst>
                                        </p:cTn>
                                        <p:tgtEl>
                                          <p:spTgt spid="85"/>
                                        </p:tgtEl>
                                        <p:attrNameLst>
                                          <p:attrName>style.visibility</p:attrName>
                                        </p:attrNameLst>
                                      </p:cBhvr>
                                      <p:to>
                                        <p:strVal val="visible"/>
                                      </p:to>
                                    </p:set>
                                    <p:anim calcmode="lin" valueType="num">
                                      <p:cBhvr additive="base">
                                        <p:cTn id="39" dur="500"/>
                                        <p:tgtEl>
                                          <p:spTgt spid="85"/>
                                        </p:tgtEl>
                                        <p:attrNameLst>
                                          <p:attrName>ppt_y</p:attrName>
                                        </p:attrNameLst>
                                      </p:cBhvr>
                                      <p:tavLst>
                                        <p:tav tm="0">
                                          <p:val>
                                            <p:strVal val="#ppt_y+#ppt_h*1.125000"/>
                                          </p:val>
                                        </p:tav>
                                        <p:tav tm="100000">
                                          <p:val>
                                            <p:strVal val="#ppt_y"/>
                                          </p:val>
                                        </p:tav>
                                      </p:tavLst>
                                    </p:anim>
                                    <p:animEffect transition="in" filter="wipe(up)">
                                      <p:cBhvr>
                                        <p:cTn id="40"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74" grpId="0" animBg="1" autoUpdateAnimBg="0"/>
      <p:bldP spid="75" grpId="0" animBg="1" autoUpdateAnimBg="0"/>
      <p:bldP spid="77" grpId="0" autoUpdateAnimBg="0"/>
      <p:bldP spid="78" grpId="0" autoUpdateAnimBg="0"/>
      <p:bldP spid="79" grpId="0" autoUpdateAnimBg="0"/>
      <p:bldP spid="85" grpId="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工作存在不足</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72" name="文本框 7"/>
          <p:cNvSpPr txBox="1"/>
          <p:nvPr/>
        </p:nvSpPr>
        <p:spPr>
          <a:xfrm>
            <a:off x="5955506" y="3715296"/>
            <a:ext cx="1506141" cy="300038"/>
          </a:xfrm>
          <a:prstGeom prst="rect">
            <a:avLst/>
          </a:prstGeom>
          <a:noFill/>
        </p:spPr>
        <p:txBody>
          <a:bodyPr lIns="68576" tIns="34287" rIns="68576" bIns="34287">
            <a:spAutoFit/>
          </a:bodyPr>
          <a:lstStyle/>
          <a:p>
            <a:pPr defTabSz="685749" fontAlgn="auto">
              <a:spcBef>
                <a:spcPts val="0"/>
              </a:spcBef>
              <a:spcAft>
                <a:spcPts val="0"/>
              </a:spcAft>
              <a:defRPr/>
            </a:pPr>
            <a:r>
              <a:rPr lang="zh-CN" altLang="en-US" sz="15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添加标题</a:t>
            </a:r>
            <a:endParaRPr lang="zh-CN" altLang="en-US" sz="1500" b="1" baseline="-30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73" name="文本框 8"/>
          <p:cNvSpPr txBox="1"/>
          <p:nvPr/>
        </p:nvSpPr>
        <p:spPr>
          <a:xfrm>
            <a:off x="5536407" y="3996284"/>
            <a:ext cx="2718197" cy="475509"/>
          </a:xfrm>
          <a:prstGeom prst="rect">
            <a:avLst/>
          </a:prstGeom>
          <a:noFill/>
        </p:spPr>
        <p:txBody>
          <a:bodyPr lIns="68576" tIns="34287" rIns="68576" bIns="34287">
            <a:spAutoFit/>
          </a:bodyPr>
          <a:lstStyle/>
          <a:p>
            <a:pPr defTabSz="685749" fontAlgn="auto">
              <a:lnSpc>
                <a:spcPct val="120000"/>
              </a:lnSpc>
              <a:spcAft>
                <a:spcPts val="0"/>
              </a:spcAft>
              <a:defRPr/>
            </a:pP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在此录入图表的描述说明，在此录入图表的描述说明，在此录入图表的描述说明。</a:t>
            </a:r>
          </a:p>
        </p:txBody>
      </p:sp>
      <p:sp>
        <p:nvSpPr>
          <p:cNvPr id="74" name="文本框 9"/>
          <p:cNvSpPr txBox="1"/>
          <p:nvPr/>
        </p:nvSpPr>
        <p:spPr>
          <a:xfrm>
            <a:off x="5532835" y="3637905"/>
            <a:ext cx="490538" cy="439341"/>
          </a:xfrm>
          <a:prstGeom prst="rect">
            <a:avLst/>
          </a:prstGeom>
          <a:noFill/>
        </p:spPr>
        <p:txBody>
          <a:bodyPr lIns="68576" tIns="34287" rIns="68576" bIns="34287">
            <a:spAutoFit/>
          </a:bodyPr>
          <a:lstStyle/>
          <a:p>
            <a:pPr defTabSz="685749" fontAlgn="auto">
              <a:spcBef>
                <a:spcPts val="0"/>
              </a:spcBef>
              <a:spcAft>
                <a:spcPts val="0"/>
              </a:spcAft>
              <a:defRPr/>
            </a:pPr>
            <a:r>
              <a:rPr lang="en-US" altLang="zh-CN" sz="36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03</a:t>
            </a:r>
            <a:endParaRPr lang="zh-CN" altLang="en-US" sz="36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75" name="文本框 12"/>
          <p:cNvSpPr txBox="1"/>
          <p:nvPr/>
        </p:nvSpPr>
        <p:spPr>
          <a:xfrm>
            <a:off x="5994797" y="1237605"/>
            <a:ext cx="1608534" cy="300038"/>
          </a:xfrm>
          <a:prstGeom prst="rect">
            <a:avLst/>
          </a:prstGeom>
          <a:noFill/>
        </p:spPr>
        <p:txBody>
          <a:bodyPr lIns="68576" tIns="34287" rIns="68576" bIns="34287">
            <a:spAutoFit/>
          </a:bodyPr>
          <a:lstStyle/>
          <a:p>
            <a:pPr defTabSz="685749" fontAlgn="auto">
              <a:spcBef>
                <a:spcPts val="0"/>
              </a:spcBef>
              <a:spcAft>
                <a:spcPts val="0"/>
              </a:spcAft>
              <a:defRPr/>
            </a:pPr>
            <a:r>
              <a:rPr lang="zh-CN" altLang="en-US" sz="15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添加标题</a:t>
            </a:r>
            <a:endParaRPr lang="zh-CN" altLang="en-US" sz="1500" b="1" baseline="-30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76" name="文本框 13"/>
          <p:cNvSpPr txBox="1"/>
          <p:nvPr/>
        </p:nvSpPr>
        <p:spPr>
          <a:xfrm>
            <a:off x="5536407" y="1518593"/>
            <a:ext cx="2718197" cy="475509"/>
          </a:xfrm>
          <a:prstGeom prst="rect">
            <a:avLst/>
          </a:prstGeom>
          <a:noFill/>
        </p:spPr>
        <p:txBody>
          <a:bodyPr lIns="68576" tIns="34287" rIns="68576" bIns="34287">
            <a:spAutoFit/>
          </a:bodyPr>
          <a:lstStyle/>
          <a:p>
            <a:pPr defTabSz="685749" fontAlgn="auto">
              <a:lnSpc>
                <a:spcPct val="120000"/>
              </a:lnSpc>
              <a:spcAft>
                <a:spcPts val="0"/>
              </a:spcAft>
              <a:defRPr/>
            </a:pP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在此录入图表的描述说明，在此录入图表的描述说明，在此录入图表的描述说明。</a:t>
            </a:r>
          </a:p>
        </p:txBody>
      </p:sp>
      <p:sp>
        <p:nvSpPr>
          <p:cNvPr id="77" name="文本框 14"/>
          <p:cNvSpPr txBox="1"/>
          <p:nvPr/>
        </p:nvSpPr>
        <p:spPr>
          <a:xfrm>
            <a:off x="5532835" y="1161405"/>
            <a:ext cx="490538" cy="438150"/>
          </a:xfrm>
          <a:prstGeom prst="rect">
            <a:avLst/>
          </a:prstGeom>
          <a:noFill/>
        </p:spPr>
        <p:txBody>
          <a:bodyPr lIns="68576" tIns="34287" rIns="68576" bIns="34287">
            <a:spAutoFit/>
          </a:bodyPr>
          <a:lstStyle/>
          <a:p>
            <a:pPr defTabSz="685749" fontAlgn="auto">
              <a:spcBef>
                <a:spcPts val="0"/>
              </a:spcBef>
              <a:spcAft>
                <a:spcPts val="0"/>
              </a:spcAft>
              <a:defRPr/>
            </a:pPr>
            <a:r>
              <a:rPr lang="en-US" altLang="zh-CN" sz="36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02</a:t>
            </a:r>
            <a:endParaRPr lang="zh-CN" altLang="en-US" sz="36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78" name="文本框 16"/>
          <p:cNvSpPr txBox="1"/>
          <p:nvPr/>
        </p:nvSpPr>
        <p:spPr>
          <a:xfrm>
            <a:off x="1514475" y="3715296"/>
            <a:ext cx="1637110" cy="300038"/>
          </a:xfrm>
          <a:prstGeom prst="rect">
            <a:avLst/>
          </a:prstGeom>
          <a:noFill/>
        </p:spPr>
        <p:txBody>
          <a:bodyPr lIns="68576" tIns="34287" rIns="68576" bIns="34287">
            <a:spAutoFit/>
          </a:bodyPr>
          <a:lstStyle/>
          <a:p>
            <a:pPr algn="r" defTabSz="685749" fontAlgn="auto">
              <a:spcBef>
                <a:spcPts val="0"/>
              </a:spcBef>
              <a:spcAft>
                <a:spcPts val="0"/>
              </a:spcAft>
              <a:defRPr/>
            </a:pPr>
            <a:r>
              <a:rPr lang="zh-CN" altLang="en-US" sz="15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添加标题</a:t>
            </a:r>
            <a:endParaRPr lang="zh-CN" altLang="en-US" sz="1500" b="1" baseline="-30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79" name="文本框 17"/>
          <p:cNvSpPr txBox="1"/>
          <p:nvPr/>
        </p:nvSpPr>
        <p:spPr>
          <a:xfrm>
            <a:off x="876300" y="3992711"/>
            <a:ext cx="2712244" cy="475509"/>
          </a:xfrm>
          <a:prstGeom prst="rect">
            <a:avLst/>
          </a:prstGeom>
          <a:noFill/>
        </p:spPr>
        <p:txBody>
          <a:bodyPr lIns="68576" tIns="34287" rIns="68576" bIns="34287">
            <a:spAutoFit/>
          </a:bodyPr>
          <a:lstStyle/>
          <a:p>
            <a:pPr algn="r" defTabSz="685749" fontAlgn="auto">
              <a:lnSpc>
                <a:spcPct val="120000"/>
              </a:lnSpc>
              <a:spcAft>
                <a:spcPts val="0"/>
              </a:spcAft>
              <a:defRPr/>
            </a:pP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在此录入图表的描述说明，在此录入图表的描述说明，在此录入图表的描述说明。</a:t>
            </a:r>
          </a:p>
        </p:txBody>
      </p:sp>
      <p:sp>
        <p:nvSpPr>
          <p:cNvPr id="80" name="文本框 18"/>
          <p:cNvSpPr txBox="1"/>
          <p:nvPr/>
        </p:nvSpPr>
        <p:spPr>
          <a:xfrm>
            <a:off x="3115866" y="3634334"/>
            <a:ext cx="490538" cy="438150"/>
          </a:xfrm>
          <a:prstGeom prst="rect">
            <a:avLst/>
          </a:prstGeom>
          <a:noFill/>
        </p:spPr>
        <p:txBody>
          <a:bodyPr lIns="68576" tIns="34287" rIns="68576" bIns="34287">
            <a:spAutoFit/>
          </a:bodyPr>
          <a:lstStyle/>
          <a:p>
            <a:pPr algn="r" defTabSz="685749" fontAlgn="auto">
              <a:spcBef>
                <a:spcPts val="0"/>
              </a:spcBef>
              <a:spcAft>
                <a:spcPts val="0"/>
              </a:spcAft>
              <a:defRPr/>
            </a:pPr>
            <a:r>
              <a:rPr lang="en-US" altLang="zh-CN" sz="36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04</a:t>
            </a:r>
            <a:endParaRPr lang="zh-CN" altLang="en-US" sz="36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81" name="文本框 20"/>
          <p:cNvSpPr txBox="1"/>
          <p:nvPr/>
        </p:nvSpPr>
        <p:spPr>
          <a:xfrm>
            <a:off x="1774031" y="1237605"/>
            <a:ext cx="1372791" cy="300038"/>
          </a:xfrm>
          <a:prstGeom prst="rect">
            <a:avLst/>
          </a:prstGeom>
          <a:noFill/>
        </p:spPr>
        <p:txBody>
          <a:bodyPr lIns="68576" tIns="34287" rIns="68576" bIns="34287">
            <a:spAutoFit/>
          </a:bodyPr>
          <a:lstStyle/>
          <a:p>
            <a:pPr algn="r" defTabSz="685749" fontAlgn="auto">
              <a:spcBef>
                <a:spcPts val="0"/>
              </a:spcBef>
              <a:spcAft>
                <a:spcPts val="0"/>
              </a:spcAft>
              <a:defRPr/>
            </a:pPr>
            <a:r>
              <a:rPr lang="zh-CN" altLang="en-US" sz="1500" b="1"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添加标题</a:t>
            </a:r>
            <a:endParaRPr lang="zh-CN" altLang="en-US" sz="1500" b="1" baseline="-30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82" name="文本框 21"/>
          <p:cNvSpPr txBox="1"/>
          <p:nvPr/>
        </p:nvSpPr>
        <p:spPr>
          <a:xfrm>
            <a:off x="876300" y="1515021"/>
            <a:ext cx="2712244" cy="475509"/>
          </a:xfrm>
          <a:prstGeom prst="rect">
            <a:avLst/>
          </a:prstGeom>
          <a:noFill/>
        </p:spPr>
        <p:txBody>
          <a:bodyPr lIns="68576" tIns="34287" rIns="68576" bIns="34287">
            <a:spAutoFit/>
          </a:bodyPr>
          <a:lstStyle/>
          <a:p>
            <a:pPr algn="r" defTabSz="685749" fontAlgn="auto">
              <a:lnSpc>
                <a:spcPct val="120000"/>
              </a:lnSpc>
              <a:spcBef>
                <a:spcPts val="0"/>
              </a:spcBef>
              <a:spcAft>
                <a:spcPts val="0"/>
              </a:spcAft>
              <a:defRPr/>
            </a:pP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sym typeface="微软雅黑" pitchFamily="34" charset="-122"/>
              </a:rPr>
              <a:t>在此录入图表的描述说明，在此录入图表的描述说明，在此录入图表的描述说明。</a:t>
            </a:r>
          </a:p>
        </p:txBody>
      </p:sp>
      <p:sp>
        <p:nvSpPr>
          <p:cNvPr id="83" name="文本框 22"/>
          <p:cNvSpPr txBox="1"/>
          <p:nvPr/>
        </p:nvSpPr>
        <p:spPr>
          <a:xfrm>
            <a:off x="3101578" y="1156643"/>
            <a:ext cx="490538" cy="438150"/>
          </a:xfrm>
          <a:prstGeom prst="rect">
            <a:avLst/>
          </a:prstGeom>
          <a:noFill/>
        </p:spPr>
        <p:txBody>
          <a:bodyPr lIns="68576" tIns="34287" rIns="68576" bIns="34287">
            <a:spAutoFit/>
          </a:bodyPr>
          <a:lstStyle/>
          <a:p>
            <a:pPr algn="r" defTabSz="685749" fontAlgn="auto">
              <a:spcBef>
                <a:spcPts val="0"/>
              </a:spcBef>
              <a:spcAft>
                <a:spcPts val="0"/>
              </a:spcAft>
              <a:defRPr/>
            </a:pPr>
            <a:r>
              <a:rPr lang="en-US" altLang="zh-CN" sz="36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rPr>
              <a:t>01</a:t>
            </a:r>
            <a:endParaRPr lang="zh-CN" altLang="en-US" sz="3600" baseline="-3000" dirty="0">
              <a:solidFill>
                <a:schemeClr val="tx1">
                  <a:lumMod val="50000"/>
                  <a:lumOff val="50000"/>
                </a:schemeClr>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84" name="组合 83"/>
          <p:cNvGrpSpPr>
            <a:grpSpLocks/>
          </p:cNvGrpSpPr>
          <p:nvPr/>
        </p:nvGrpSpPr>
        <p:grpSpPr bwMode="auto">
          <a:xfrm>
            <a:off x="3854053" y="987574"/>
            <a:ext cx="1422797" cy="1422797"/>
            <a:chOff x="4854966" y="1574162"/>
            <a:chExt cx="1897870" cy="1897870"/>
          </a:xfrm>
        </p:grpSpPr>
        <p:sp>
          <p:nvSpPr>
            <p:cNvPr id="85" name="泪滴形 84"/>
            <p:cNvSpPr/>
            <p:nvPr/>
          </p:nvSpPr>
          <p:spPr>
            <a:xfrm rot="8100000">
              <a:off x="4854966" y="1574162"/>
              <a:ext cx="1897870" cy="1897870"/>
            </a:xfrm>
            <a:prstGeom prst="teardrop">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86" name="组合 85"/>
            <p:cNvGrpSpPr>
              <a:grpSpLocks noChangeAspect="1"/>
            </p:cNvGrpSpPr>
            <p:nvPr/>
          </p:nvGrpSpPr>
          <p:grpSpPr>
            <a:xfrm>
              <a:off x="5635285" y="1758388"/>
              <a:ext cx="337232" cy="540000"/>
              <a:chOff x="8912226" y="6748292"/>
              <a:chExt cx="250825" cy="401638"/>
            </a:xfrm>
            <a:solidFill>
              <a:srgbClr val="9DA8B1"/>
            </a:solidFill>
          </p:grpSpPr>
          <p:sp>
            <p:nvSpPr>
              <p:cNvPr id="87" name="Freeform 550"/>
              <p:cNvSpPr>
                <a:spLocks/>
              </p:cNvSpPr>
              <p:nvPr/>
            </p:nvSpPr>
            <p:spPr bwMode="auto">
              <a:xfrm>
                <a:off x="8912226" y="6859417"/>
                <a:ext cx="250825" cy="290513"/>
              </a:xfrm>
              <a:custGeom>
                <a:avLst/>
                <a:gdLst>
                  <a:gd name="T0" fmla="*/ 180 w 180"/>
                  <a:gd name="T1" fmla="*/ 68 h 209"/>
                  <a:gd name="T2" fmla="*/ 180 w 180"/>
                  <a:gd name="T3" fmla="*/ 15 h 209"/>
                  <a:gd name="T4" fmla="*/ 156 w 180"/>
                  <a:gd name="T5" fmla="*/ 15 h 209"/>
                  <a:gd name="T6" fmla="*/ 156 w 180"/>
                  <a:gd name="T7" fmla="*/ 68 h 209"/>
                  <a:gd name="T8" fmla="*/ 92 w 180"/>
                  <a:gd name="T9" fmla="*/ 132 h 209"/>
                  <a:gd name="T10" fmla="*/ 91 w 180"/>
                  <a:gd name="T11" fmla="*/ 132 h 209"/>
                  <a:gd name="T12" fmla="*/ 90 w 180"/>
                  <a:gd name="T13" fmla="*/ 132 h 209"/>
                  <a:gd name="T14" fmla="*/ 90 w 180"/>
                  <a:gd name="T15" fmla="*/ 132 h 209"/>
                  <a:gd name="T16" fmla="*/ 89 w 180"/>
                  <a:gd name="T17" fmla="*/ 132 h 209"/>
                  <a:gd name="T18" fmla="*/ 24 w 180"/>
                  <a:gd name="T19" fmla="*/ 68 h 209"/>
                  <a:gd name="T20" fmla="*/ 24 w 180"/>
                  <a:gd name="T21" fmla="*/ 15 h 209"/>
                  <a:gd name="T22" fmla="*/ 0 w 180"/>
                  <a:gd name="T23" fmla="*/ 15 h 209"/>
                  <a:gd name="T24" fmla="*/ 0 w 180"/>
                  <a:gd name="T25" fmla="*/ 68 h 209"/>
                  <a:gd name="T26" fmla="*/ 76 w 180"/>
                  <a:gd name="T27" fmla="*/ 156 h 209"/>
                  <a:gd name="T28" fmla="*/ 76 w 180"/>
                  <a:gd name="T29" fmla="*/ 194 h 209"/>
                  <a:gd name="T30" fmla="*/ 22 w 180"/>
                  <a:gd name="T31" fmla="*/ 209 h 209"/>
                  <a:gd name="T32" fmla="*/ 159 w 180"/>
                  <a:gd name="T33" fmla="*/ 209 h 209"/>
                  <a:gd name="T34" fmla="*/ 104 w 180"/>
                  <a:gd name="T35" fmla="*/ 193 h 209"/>
                  <a:gd name="T36" fmla="*/ 104 w 180"/>
                  <a:gd name="T37" fmla="*/ 156 h 209"/>
                  <a:gd name="T38" fmla="*/ 180 w 180"/>
                  <a:gd name="T39" fmla="*/ 68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0" h="209">
                    <a:moveTo>
                      <a:pt x="180" y="68"/>
                    </a:moveTo>
                    <a:cubicBezTo>
                      <a:pt x="180" y="68"/>
                      <a:pt x="180" y="38"/>
                      <a:pt x="180" y="15"/>
                    </a:cubicBezTo>
                    <a:cubicBezTo>
                      <a:pt x="180" y="0"/>
                      <a:pt x="156" y="0"/>
                      <a:pt x="156" y="15"/>
                    </a:cubicBezTo>
                    <a:cubicBezTo>
                      <a:pt x="156" y="38"/>
                      <a:pt x="156" y="68"/>
                      <a:pt x="156" y="68"/>
                    </a:cubicBezTo>
                    <a:cubicBezTo>
                      <a:pt x="156" y="104"/>
                      <a:pt x="128" y="132"/>
                      <a:pt x="92" y="132"/>
                    </a:cubicBezTo>
                    <a:cubicBezTo>
                      <a:pt x="92" y="132"/>
                      <a:pt x="91" y="132"/>
                      <a:pt x="91" y="132"/>
                    </a:cubicBezTo>
                    <a:cubicBezTo>
                      <a:pt x="90" y="132"/>
                      <a:pt x="90" y="132"/>
                      <a:pt x="90" y="132"/>
                    </a:cubicBezTo>
                    <a:cubicBezTo>
                      <a:pt x="90" y="132"/>
                      <a:pt x="90" y="132"/>
                      <a:pt x="90" y="132"/>
                    </a:cubicBezTo>
                    <a:cubicBezTo>
                      <a:pt x="90" y="132"/>
                      <a:pt x="89" y="132"/>
                      <a:pt x="89" y="132"/>
                    </a:cubicBezTo>
                    <a:cubicBezTo>
                      <a:pt x="53" y="132"/>
                      <a:pt x="24" y="104"/>
                      <a:pt x="24" y="68"/>
                    </a:cubicBezTo>
                    <a:cubicBezTo>
                      <a:pt x="24" y="68"/>
                      <a:pt x="24" y="38"/>
                      <a:pt x="24" y="15"/>
                    </a:cubicBezTo>
                    <a:cubicBezTo>
                      <a:pt x="24" y="0"/>
                      <a:pt x="0" y="0"/>
                      <a:pt x="0" y="15"/>
                    </a:cubicBezTo>
                    <a:cubicBezTo>
                      <a:pt x="0" y="22"/>
                      <a:pt x="0" y="68"/>
                      <a:pt x="0" y="68"/>
                    </a:cubicBezTo>
                    <a:cubicBezTo>
                      <a:pt x="0" y="113"/>
                      <a:pt x="33" y="149"/>
                      <a:pt x="76" y="156"/>
                    </a:cubicBezTo>
                    <a:cubicBezTo>
                      <a:pt x="76" y="194"/>
                      <a:pt x="76" y="194"/>
                      <a:pt x="76" y="194"/>
                    </a:cubicBezTo>
                    <a:cubicBezTo>
                      <a:pt x="22" y="209"/>
                      <a:pt x="22" y="209"/>
                      <a:pt x="22" y="209"/>
                    </a:cubicBezTo>
                    <a:cubicBezTo>
                      <a:pt x="159" y="209"/>
                      <a:pt x="159" y="209"/>
                      <a:pt x="159" y="209"/>
                    </a:cubicBezTo>
                    <a:cubicBezTo>
                      <a:pt x="104" y="193"/>
                      <a:pt x="104" y="193"/>
                      <a:pt x="104" y="193"/>
                    </a:cubicBezTo>
                    <a:cubicBezTo>
                      <a:pt x="104" y="156"/>
                      <a:pt x="104" y="156"/>
                      <a:pt x="104" y="156"/>
                    </a:cubicBezTo>
                    <a:cubicBezTo>
                      <a:pt x="147" y="150"/>
                      <a:pt x="180" y="113"/>
                      <a:pt x="180" y="68"/>
                    </a:cubicBezTo>
                    <a:close/>
                  </a:path>
                </a:pathLst>
              </a:custGeom>
              <a:solidFill>
                <a:schemeClr val="bg1">
                  <a:lumMod val="95000"/>
                </a:schemeClr>
              </a:solidFill>
              <a:ln>
                <a:noFill/>
              </a:ln>
              <a:extLst/>
            </p:spPr>
            <p:txBody>
              <a:bodyPr lIns="121920" tIns="60960" rIns="121920" bIns="60960"/>
              <a:lstStyle/>
              <a:p>
                <a:pPr defTabSz="685749" fontAlgn="auto">
                  <a:spcBef>
                    <a:spcPts val="0"/>
                  </a:spcBef>
                  <a:spcAft>
                    <a:spcPts val="0"/>
                  </a:spcAft>
                  <a:defRPr/>
                </a:pPr>
                <a:endParaRPr lang="zh-CN" altLang="en-US" sz="190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88" name="Freeform 551"/>
              <p:cNvSpPr>
                <a:spLocks/>
              </p:cNvSpPr>
              <p:nvPr/>
            </p:nvSpPr>
            <p:spPr bwMode="auto">
              <a:xfrm>
                <a:off x="8977313" y="6748292"/>
                <a:ext cx="120650" cy="263525"/>
              </a:xfrm>
              <a:custGeom>
                <a:avLst/>
                <a:gdLst>
                  <a:gd name="T0" fmla="*/ 43 w 87"/>
                  <a:gd name="T1" fmla="*/ 190 h 190"/>
                  <a:gd name="T2" fmla="*/ 43 w 87"/>
                  <a:gd name="T3" fmla="*/ 190 h 190"/>
                  <a:gd name="T4" fmla="*/ 44 w 87"/>
                  <a:gd name="T5" fmla="*/ 190 h 190"/>
                  <a:gd name="T6" fmla="*/ 87 w 87"/>
                  <a:gd name="T7" fmla="*/ 147 h 190"/>
                  <a:gd name="T8" fmla="*/ 87 w 87"/>
                  <a:gd name="T9" fmla="*/ 43 h 190"/>
                  <a:gd name="T10" fmla="*/ 44 w 87"/>
                  <a:gd name="T11" fmla="*/ 0 h 190"/>
                  <a:gd name="T12" fmla="*/ 43 w 87"/>
                  <a:gd name="T13" fmla="*/ 0 h 190"/>
                  <a:gd name="T14" fmla="*/ 43 w 87"/>
                  <a:gd name="T15" fmla="*/ 0 h 190"/>
                  <a:gd name="T16" fmla="*/ 0 w 87"/>
                  <a:gd name="T17" fmla="*/ 43 h 190"/>
                  <a:gd name="T18" fmla="*/ 0 w 87"/>
                  <a:gd name="T19" fmla="*/ 147 h 190"/>
                  <a:gd name="T20" fmla="*/ 43 w 87"/>
                  <a:gd name="T21" fmla="*/ 19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 h="190">
                    <a:moveTo>
                      <a:pt x="43" y="190"/>
                    </a:moveTo>
                    <a:cubicBezTo>
                      <a:pt x="43" y="190"/>
                      <a:pt x="43" y="190"/>
                      <a:pt x="43" y="190"/>
                    </a:cubicBezTo>
                    <a:cubicBezTo>
                      <a:pt x="44" y="190"/>
                      <a:pt x="44" y="190"/>
                      <a:pt x="44" y="190"/>
                    </a:cubicBezTo>
                    <a:cubicBezTo>
                      <a:pt x="68" y="190"/>
                      <a:pt x="87" y="171"/>
                      <a:pt x="87" y="147"/>
                    </a:cubicBezTo>
                    <a:cubicBezTo>
                      <a:pt x="87" y="43"/>
                      <a:pt x="87" y="43"/>
                      <a:pt x="87" y="43"/>
                    </a:cubicBezTo>
                    <a:cubicBezTo>
                      <a:pt x="87" y="19"/>
                      <a:pt x="68" y="0"/>
                      <a:pt x="44" y="0"/>
                    </a:cubicBezTo>
                    <a:cubicBezTo>
                      <a:pt x="44" y="0"/>
                      <a:pt x="44" y="0"/>
                      <a:pt x="43" y="0"/>
                    </a:cubicBezTo>
                    <a:cubicBezTo>
                      <a:pt x="43" y="0"/>
                      <a:pt x="43" y="0"/>
                      <a:pt x="43" y="0"/>
                    </a:cubicBezTo>
                    <a:cubicBezTo>
                      <a:pt x="19" y="0"/>
                      <a:pt x="0" y="19"/>
                      <a:pt x="0" y="43"/>
                    </a:cubicBezTo>
                    <a:cubicBezTo>
                      <a:pt x="0" y="147"/>
                      <a:pt x="0" y="147"/>
                      <a:pt x="0" y="147"/>
                    </a:cubicBezTo>
                    <a:cubicBezTo>
                      <a:pt x="0" y="171"/>
                      <a:pt x="19" y="190"/>
                      <a:pt x="43" y="190"/>
                    </a:cubicBezTo>
                    <a:close/>
                  </a:path>
                </a:pathLst>
              </a:custGeom>
              <a:solidFill>
                <a:schemeClr val="bg1">
                  <a:lumMod val="95000"/>
                </a:schemeClr>
              </a:solidFill>
              <a:ln>
                <a:noFill/>
              </a:ln>
              <a:extLst/>
            </p:spPr>
            <p:txBody>
              <a:bodyPr lIns="121920" tIns="60960" rIns="121920" bIns="60960"/>
              <a:lstStyle/>
              <a:p>
                <a:pPr defTabSz="685749" fontAlgn="auto">
                  <a:spcBef>
                    <a:spcPts val="0"/>
                  </a:spcBef>
                  <a:spcAft>
                    <a:spcPts val="0"/>
                  </a:spcAft>
                  <a:defRPr/>
                </a:pPr>
                <a:endParaRPr lang="zh-CN" altLang="en-US" sz="190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89" name="组合 88"/>
          <p:cNvGrpSpPr>
            <a:grpSpLocks/>
          </p:cNvGrpSpPr>
          <p:nvPr/>
        </p:nvGrpSpPr>
        <p:grpSpPr bwMode="auto">
          <a:xfrm>
            <a:off x="3854053" y="3115222"/>
            <a:ext cx="1422797" cy="1477565"/>
            <a:chOff x="4854966" y="4355480"/>
            <a:chExt cx="1897870" cy="1969070"/>
          </a:xfrm>
        </p:grpSpPr>
        <p:sp>
          <p:nvSpPr>
            <p:cNvPr id="90" name="泪滴形 89"/>
            <p:cNvSpPr/>
            <p:nvPr/>
          </p:nvSpPr>
          <p:spPr>
            <a:xfrm rot="13500000" flipV="1">
              <a:off x="4854966" y="4426880"/>
              <a:ext cx="1897870" cy="1897670"/>
            </a:xfrm>
            <a:prstGeom prst="teardrop">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91" name="组合 90"/>
            <p:cNvGrpSpPr>
              <a:grpSpLocks noChangeAspect="1"/>
            </p:cNvGrpSpPr>
            <p:nvPr/>
          </p:nvGrpSpPr>
          <p:grpSpPr>
            <a:xfrm>
              <a:off x="5541401" y="4355480"/>
              <a:ext cx="525001" cy="540000"/>
              <a:chOff x="7240588" y="6794047"/>
              <a:chExt cx="388938" cy="400050"/>
            </a:xfrm>
            <a:solidFill>
              <a:srgbClr val="9DA8B1"/>
            </a:solidFill>
          </p:grpSpPr>
          <p:sp>
            <p:nvSpPr>
              <p:cNvPr id="92" name="Freeform 405"/>
              <p:cNvSpPr>
                <a:spLocks/>
              </p:cNvSpPr>
              <p:nvPr/>
            </p:nvSpPr>
            <p:spPr bwMode="auto">
              <a:xfrm>
                <a:off x="7339013" y="6794047"/>
                <a:ext cx="127000" cy="125413"/>
              </a:xfrm>
              <a:custGeom>
                <a:avLst/>
                <a:gdLst>
                  <a:gd name="T0" fmla="*/ 45 w 91"/>
                  <a:gd name="T1" fmla="*/ 91 h 91"/>
                  <a:gd name="T2" fmla="*/ 56 w 91"/>
                  <a:gd name="T3" fmla="*/ 90 h 91"/>
                  <a:gd name="T4" fmla="*/ 41 w 91"/>
                  <a:gd name="T5" fmla="*/ 77 h 91"/>
                  <a:gd name="T6" fmla="*/ 31 w 91"/>
                  <a:gd name="T7" fmla="*/ 60 h 91"/>
                  <a:gd name="T8" fmla="*/ 37 w 91"/>
                  <a:gd name="T9" fmla="*/ 40 h 91"/>
                  <a:gd name="T10" fmla="*/ 58 w 91"/>
                  <a:gd name="T11" fmla="*/ 31 h 91"/>
                  <a:gd name="T12" fmla="*/ 74 w 91"/>
                  <a:gd name="T13" fmla="*/ 37 h 91"/>
                  <a:gd name="T14" fmla="*/ 91 w 91"/>
                  <a:gd name="T15" fmla="*/ 50 h 91"/>
                  <a:gd name="T16" fmla="*/ 91 w 91"/>
                  <a:gd name="T17" fmla="*/ 46 h 91"/>
                  <a:gd name="T18" fmla="*/ 45 w 91"/>
                  <a:gd name="T19" fmla="*/ 0 h 91"/>
                  <a:gd name="T20" fmla="*/ 0 w 91"/>
                  <a:gd name="T21" fmla="*/ 46 h 91"/>
                  <a:gd name="T22" fmla="*/ 45 w 91"/>
                  <a:gd name="T23"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1" h="91">
                    <a:moveTo>
                      <a:pt x="45" y="91"/>
                    </a:moveTo>
                    <a:cubicBezTo>
                      <a:pt x="49" y="91"/>
                      <a:pt x="53" y="91"/>
                      <a:pt x="56" y="90"/>
                    </a:cubicBezTo>
                    <a:cubicBezTo>
                      <a:pt x="41" y="77"/>
                      <a:pt x="41" y="77"/>
                      <a:pt x="41" y="77"/>
                    </a:cubicBezTo>
                    <a:cubicBezTo>
                      <a:pt x="35" y="73"/>
                      <a:pt x="32" y="67"/>
                      <a:pt x="31" y="60"/>
                    </a:cubicBezTo>
                    <a:cubicBezTo>
                      <a:pt x="31" y="53"/>
                      <a:pt x="33" y="46"/>
                      <a:pt x="37" y="40"/>
                    </a:cubicBezTo>
                    <a:cubicBezTo>
                      <a:pt x="42" y="34"/>
                      <a:pt x="50" y="31"/>
                      <a:pt x="58" y="31"/>
                    </a:cubicBezTo>
                    <a:cubicBezTo>
                      <a:pt x="64" y="31"/>
                      <a:pt x="70" y="33"/>
                      <a:pt x="74" y="37"/>
                    </a:cubicBezTo>
                    <a:cubicBezTo>
                      <a:pt x="91" y="50"/>
                      <a:pt x="91" y="50"/>
                      <a:pt x="91" y="50"/>
                    </a:cubicBezTo>
                    <a:cubicBezTo>
                      <a:pt x="91" y="49"/>
                      <a:pt x="91" y="47"/>
                      <a:pt x="91" y="46"/>
                    </a:cubicBezTo>
                    <a:cubicBezTo>
                      <a:pt x="91" y="21"/>
                      <a:pt x="71" y="0"/>
                      <a:pt x="45" y="0"/>
                    </a:cubicBezTo>
                    <a:cubicBezTo>
                      <a:pt x="20" y="0"/>
                      <a:pt x="0" y="21"/>
                      <a:pt x="0" y="46"/>
                    </a:cubicBezTo>
                    <a:cubicBezTo>
                      <a:pt x="0" y="71"/>
                      <a:pt x="20" y="91"/>
                      <a:pt x="45" y="91"/>
                    </a:cubicBezTo>
                    <a:close/>
                  </a:path>
                </a:pathLst>
              </a:custGeom>
              <a:solidFill>
                <a:schemeClr val="bg1">
                  <a:lumMod val="95000"/>
                </a:schemeClr>
              </a:solidFill>
              <a:ln>
                <a:noFill/>
              </a:ln>
              <a:extLst/>
            </p:spPr>
            <p:txBody>
              <a:bodyPr lIns="121920" tIns="60960" rIns="121920" bIns="60960"/>
              <a:lstStyle/>
              <a:p>
                <a:pPr defTabSz="685749" fontAlgn="auto">
                  <a:spcBef>
                    <a:spcPts val="0"/>
                  </a:spcBef>
                  <a:spcAft>
                    <a:spcPts val="0"/>
                  </a:spcAft>
                  <a:defRPr/>
                </a:pPr>
                <a:endParaRPr lang="zh-CN" altLang="en-US" sz="190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93" name="Freeform 407"/>
              <p:cNvSpPr>
                <a:spLocks/>
              </p:cNvSpPr>
              <p:nvPr/>
            </p:nvSpPr>
            <p:spPr bwMode="auto">
              <a:xfrm>
                <a:off x="7402513" y="6857547"/>
                <a:ext cx="227013" cy="198438"/>
              </a:xfrm>
              <a:custGeom>
                <a:avLst/>
                <a:gdLst>
                  <a:gd name="T0" fmla="*/ 104 w 163"/>
                  <a:gd name="T1" fmla="*/ 26 h 143"/>
                  <a:gd name="T2" fmla="*/ 79 w 163"/>
                  <a:gd name="T3" fmla="*/ 31 h 143"/>
                  <a:gd name="T4" fmla="*/ 66 w 163"/>
                  <a:gd name="T5" fmla="*/ 40 h 143"/>
                  <a:gd name="T6" fmla="*/ 20 w 163"/>
                  <a:gd name="T7" fmla="*/ 2 h 143"/>
                  <a:gd name="T8" fmla="*/ 13 w 163"/>
                  <a:gd name="T9" fmla="*/ 0 h 143"/>
                  <a:gd name="T10" fmla="*/ 4 w 163"/>
                  <a:gd name="T11" fmla="*/ 4 h 143"/>
                  <a:gd name="T12" fmla="*/ 5 w 163"/>
                  <a:gd name="T13" fmla="*/ 20 h 143"/>
                  <a:gd name="T14" fmla="*/ 52 w 163"/>
                  <a:gd name="T15" fmla="*/ 58 h 143"/>
                  <a:gd name="T16" fmla="*/ 46 w 163"/>
                  <a:gd name="T17" fmla="*/ 73 h 143"/>
                  <a:gd name="T18" fmla="*/ 45 w 163"/>
                  <a:gd name="T19" fmla="*/ 81 h 143"/>
                  <a:gd name="T20" fmla="*/ 73 w 163"/>
                  <a:gd name="T21" fmla="*/ 66 h 143"/>
                  <a:gd name="T22" fmla="*/ 89 w 163"/>
                  <a:gd name="T23" fmla="*/ 62 h 143"/>
                  <a:gd name="T24" fmla="*/ 119 w 163"/>
                  <a:gd name="T25" fmla="*/ 79 h 143"/>
                  <a:gd name="T26" fmla="*/ 106 w 163"/>
                  <a:gd name="T27" fmla="*/ 125 h 143"/>
                  <a:gd name="T28" fmla="*/ 82 w 163"/>
                  <a:gd name="T29" fmla="*/ 139 h 143"/>
                  <a:gd name="T30" fmla="*/ 104 w 163"/>
                  <a:gd name="T31" fmla="*/ 143 h 143"/>
                  <a:gd name="T32" fmla="*/ 163 w 163"/>
                  <a:gd name="T33" fmla="*/ 84 h 143"/>
                  <a:gd name="T34" fmla="*/ 104 w 163"/>
                  <a:gd name="T35" fmla="*/ 2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3" h="143">
                    <a:moveTo>
                      <a:pt x="104" y="26"/>
                    </a:moveTo>
                    <a:cubicBezTo>
                      <a:pt x="95" y="26"/>
                      <a:pt x="86" y="28"/>
                      <a:pt x="79" y="31"/>
                    </a:cubicBezTo>
                    <a:cubicBezTo>
                      <a:pt x="74" y="34"/>
                      <a:pt x="70" y="36"/>
                      <a:pt x="66" y="40"/>
                    </a:cubicBezTo>
                    <a:cubicBezTo>
                      <a:pt x="20" y="2"/>
                      <a:pt x="20" y="2"/>
                      <a:pt x="20" y="2"/>
                    </a:cubicBezTo>
                    <a:cubicBezTo>
                      <a:pt x="18" y="0"/>
                      <a:pt x="15" y="0"/>
                      <a:pt x="13" y="0"/>
                    </a:cubicBezTo>
                    <a:cubicBezTo>
                      <a:pt x="9" y="0"/>
                      <a:pt x="6" y="1"/>
                      <a:pt x="4" y="4"/>
                    </a:cubicBezTo>
                    <a:cubicBezTo>
                      <a:pt x="0" y="9"/>
                      <a:pt x="1" y="16"/>
                      <a:pt x="5" y="20"/>
                    </a:cubicBezTo>
                    <a:cubicBezTo>
                      <a:pt x="52" y="58"/>
                      <a:pt x="52" y="58"/>
                      <a:pt x="52" y="58"/>
                    </a:cubicBezTo>
                    <a:cubicBezTo>
                      <a:pt x="49" y="62"/>
                      <a:pt x="47" y="67"/>
                      <a:pt x="46" y="73"/>
                    </a:cubicBezTo>
                    <a:cubicBezTo>
                      <a:pt x="46" y="75"/>
                      <a:pt x="45" y="78"/>
                      <a:pt x="45" y="81"/>
                    </a:cubicBezTo>
                    <a:cubicBezTo>
                      <a:pt x="73" y="66"/>
                      <a:pt x="73" y="66"/>
                      <a:pt x="73" y="66"/>
                    </a:cubicBezTo>
                    <a:cubicBezTo>
                      <a:pt x="78" y="63"/>
                      <a:pt x="84" y="62"/>
                      <a:pt x="89" y="62"/>
                    </a:cubicBezTo>
                    <a:cubicBezTo>
                      <a:pt x="102" y="62"/>
                      <a:pt x="113" y="68"/>
                      <a:pt x="119" y="79"/>
                    </a:cubicBezTo>
                    <a:cubicBezTo>
                      <a:pt x="128" y="95"/>
                      <a:pt x="122" y="116"/>
                      <a:pt x="106" y="125"/>
                    </a:cubicBezTo>
                    <a:cubicBezTo>
                      <a:pt x="82" y="139"/>
                      <a:pt x="82" y="139"/>
                      <a:pt x="82" y="139"/>
                    </a:cubicBezTo>
                    <a:cubicBezTo>
                      <a:pt x="88" y="141"/>
                      <a:pt x="96" y="143"/>
                      <a:pt x="104" y="143"/>
                    </a:cubicBezTo>
                    <a:cubicBezTo>
                      <a:pt x="136" y="143"/>
                      <a:pt x="163" y="117"/>
                      <a:pt x="163" y="84"/>
                    </a:cubicBezTo>
                    <a:cubicBezTo>
                      <a:pt x="163" y="52"/>
                      <a:pt x="136" y="26"/>
                      <a:pt x="104" y="26"/>
                    </a:cubicBezTo>
                    <a:close/>
                  </a:path>
                </a:pathLst>
              </a:custGeom>
              <a:solidFill>
                <a:schemeClr val="bg1">
                  <a:lumMod val="95000"/>
                </a:schemeClr>
              </a:solidFill>
              <a:ln>
                <a:noFill/>
              </a:ln>
              <a:extLst/>
            </p:spPr>
            <p:txBody>
              <a:bodyPr lIns="121920" tIns="60960" rIns="121920" bIns="60960"/>
              <a:lstStyle/>
              <a:p>
                <a:pPr defTabSz="685749" fontAlgn="auto">
                  <a:spcBef>
                    <a:spcPts val="0"/>
                  </a:spcBef>
                  <a:spcAft>
                    <a:spcPts val="0"/>
                  </a:spcAft>
                  <a:defRPr/>
                </a:pPr>
                <a:endParaRPr lang="zh-CN" altLang="en-US" sz="190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94" name="Freeform 408"/>
              <p:cNvSpPr>
                <a:spLocks/>
              </p:cNvSpPr>
              <p:nvPr/>
            </p:nvSpPr>
            <p:spPr bwMode="auto">
              <a:xfrm>
                <a:off x="7240588" y="6963909"/>
                <a:ext cx="315913" cy="230188"/>
              </a:xfrm>
              <a:custGeom>
                <a:avLst/>
                <a:gdLst>
                  <a:gd name="T0" fmla="*/ 152 w 227"/>
                  <a:gd name="T1" fmla="*/ 69 h 165"/>
                  <a:gd name="T2" fmla="*/ 215 w 227"/>
                  <a:gd name="T3" fmla="*/ 35 h 165"/>
                  <a:gd name="T4" fmla="*/ 222 w 227"/>
                  <a:gd name="T5" fmla="*/ 9 h 165"/>
                  <a:gd name="T6" fmla="*/ 205 w 227"/>
                  <a:gd name="T7" fmla="*/ 0 h 165"/>
                  <a:gd name="T8" fmla="*/ 196 w 227"/>
                  <a:gd name="T9" fmla="*/ 2 h 165"/>
                  <a:gd name="T10" fmla="*/ 135 w 227"/>
                  <a:gd name="T11" fmla="*/ 36 h 165"/>
                  <a:gd name="T12" fmla="*/ 123 w 227"/>
                  <a:gd name="T13" fmla="*/ 26 h 165"/>
                  <a:gd name="T14" fmla="*/ 77 w 227"/>
                  <a:gd name="T15" fmla="*/ 11 h 165"/>
                  <a:gd name="T16" fmla="*/ 0 w 227"/>
                  <a:gd name="T17" fmla="*/ 88 h 165"/>
                  <a:gd name="T18" fmla="*/ 77 w 227"/>
                  <a:gd name="T19" fmla="*/ 165 h 165"/>
                  <a:gd name="T20" fmla="*/ 155 w 227"/>
                  <a:gd name="T21" fmla="*/ 88 h 165"/>
                  <a:gd name="T22" fmla="*/ 154 w 227"/>
                  <a:gd name="T23" fmla="*/ 85 h 165"/>
                  <a:gd name="T24" fmla="*/ 152 w 227"/>
                  <a:gd name="T25" fmla="*/ 69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7" h="165">
                    <a:moveTo>
                      <a:pt x="152" y="69"/>
                    </a:moveTo>
                    <a:cubicBezTo>
                      <a:pt x="215" y="35"/>
                      <a:pt x="215" y="35"/>
                      <a:pt x="215" y="35"/>
                    </a:cubicBezTo>
                    <a:cubicBezTo>
                      <a:pt x="224" y="30"/>
                      <a:pt x="227" y="18"/>
                      <a:pt x="222" y="9"/>
                    </a:cubicBezTo>
                    <a:cubicBezTo>
                      <a:pt x="219" y="3"/>
                      <a:pt x="212" y="0"/>
                      <a:pt x="205" y="0"/>
                    </a:cubicBezTo>
                    <a:cubicBezTo>
                      <a:pt x="202" y="0"/>
                      <a:pt x="199" y="0"/>
                      <a:pt x="196" y="2"/>
                    </a:cubicBezTo>
                    <a:cubicBezTo>
                      <a:pt x="135" y="36"/>
                      <a:pt x="135" y="36"/>
                      <a:pt x="135" y="36"/>
                    </a:cubicBezTo>
                    <a:cubicBezTo>
                      <a:pt x="131" y="32"/>
                      <a:pt x="127" y="29"/>
                      <a:pt x="123" y="26"/>
                    </a:cubicBezTo>
                    <a:cubicBezTo>
                      <a:pt x="110" y="16"/>
                      <a:pt x="94" y="11"/>
                      <a:pt x="77" y="11"/>
                    </a:cubicBezTo>
                    <a:cubicBezTo>
                      <a:pt x="35" y="11"/>
                      <a:pt x="0" y="45"/>
                      <a:pt x="0" y="88"/>
                    </a:cubicBezTo>
                    <a:cubicBezTo>
                      <a:pt x="0" y="131"/>
                      <a:pt x="35" y="165"/>
                      <a:pt x="77" y="165"/>
                    </a:cubicBezTo>
                    <a:cubicBezTo>
                      <a:pt x="120" y="165"/>
                      <a:pt x="155" y="131"/>
                      <a:pt x="155" y="88"/>
                    </a:cubicBezTo>
                    <a:cubicBezTo>
                      <a:pt x="155" y="87"/>
                      <a:pt x="155" y="86"/>
                      <a:pt x="154" y="85"/>
                    </a:cubicBezTo>
                    <a:cubicBezTo>
                      <a:pt x="154" y="80"/>
                      <a:pt x="154" y="75"/>
                      <a:pt x="152" y="69"/>
                    </a:cubicBezTo>
                    <a:close/>
                  </a:path>
                </a:pathLst>
              </a:custGeom>
              <a:solidFill>
                <a:schemeClr val="bg1">
                  <a:lumMod val="95000"/>
                </a:schemeClr>
              </a:solidFill>
              <a:ln>
                <a:noFill/>
              </a:ln>
              <a:extLst/>
            </p:spPr>
            <p:txBody>
              <a:bodyPr lIns="121920" tIns="60960" rIns="121920" bIns="60960"/>
              <a:lstStyle/>
              <a:p>
                <a:pPr defTabSz="685749" fontAlgn="auto">
                  <a:spcBef>
                    <a:spcPts val="0"/>
                  </a:spcBef>
                  <a:spcAft>
                    <a:spcPts val="0"/>
                  </a:spcAft>
                  <a:defRPr/>
                </a:pPr>
                <a:endParaRPr lang="zh-CN" altLang="en-US" sz="1900">
                  <a:solidFill>
                    <a:schemeClr val="tx2">
                      <a:lumMod val="7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95" name="组合 94"/>
          <p:cNvGrpSpPr>
            <a:grpSpLocks/>
          </p:cNvGrpSpPr>
          <p:nvPr/>
        </p:nvGrpSpPr>
        <p:grpSpPr bwMode="auto">
          <a:xfrm>
            <a:off x="5041107" y="2075806"/>
            <a:ext cx="1422797" cy="1422797"/>
            <a:chOff x="6438262" y="3038866"/>
            <a:chExt cx="1897870" cy="1897870"/>
          </a:xfrm>
        </p:grpSpPr>
        <p:sp>
          <p:nvSpPr>
            <p:cNvPr id="96" name="泪滴形 95"/>
            <p:cNvSpPr/>
            <p:nvPr/>
          </p:nvSpPr>
          <p:spPr>
            <a:xfrm rot="8100000" flipV="1">
              <a:off x="6438262" y="3038866"/>
              <a:ext cx="1897870" cy="1897870"/>
            </a:xfrm>
            <a:prstGeom prst="teardrop">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nvGrpSpPr>
            <p:cNvPr id="97" name="组合 96"/>
            <p:cNvGrpSpPr>
              <a:grpSpLocks noChangeAspect="1"/>
            </p:cNvGrpSpPr>
            <p:nvPr/>
          </p:nvGrpSpPr>
          <p:grpSpPr>
            <a:xfrm>
              <a:off x="7839999" y="3717801"/>
              <a:ext cx="318025" cy="540000"/>
              <a:chOff x="11322051" y="6770687"/>
              <a:chExt cx="236538" cy="401638"/>
            </a:xfrm>
            <a:solidFill>
              <a:srgbClr val="E7E7E7"/>
            </a:solidFill>
          </p:grpSpPr>
          <p:sp>
            <p:nvSpPr>
              <p:cNvPr id="98" name="Freeform 492"/>
              <p:cNvSpPr>
                <a:spLocks noEditPoints="1"/>
              </p:cNvSpPr>
              <p:nvPr/>
            </p:nvSpPr>
            <p:spPr bwMode="auto">
              <a:xfrm>
                <a:off x="11322051" y="6770687"/>
                <a:ext cx="236538" cy="320675"/>
              </a:xfrm>
              <a:custGeom>
                <a:avLst/>
                <a:gdLst>
                  <a:gd name="T0" fmla="*/ 86 w 170"/>
                  <a:gd name="T1" fmla="*/ 0 h 230"/>
                  <a:gd name="T2" fmla="*/ 85 w 170"/>
                  <a:gd name="T3" fmla="*/ 0 h 230"/>
                  <a:gd name="T4" fmla="*/ 84 w 170"/>
                  <a:gd name="T5" fmla="*/ 0 h 230"/>
                  <a:gd name="T6" fmla="*/ 0 w 170"/>
                  <a:gd name="T7" fmla="*/ 96 h 230"/>
                  <a:gd name="T8" fmla="*/ 50 w 170"/>
                  <a:gd name="T9" fmla="*/ 230 h 230"/>
                  <a:gd name="T10" fmla="*/ 120 w 170"/>
                  <a:gd name="T11" fmla="*/ 230 h 230"/>
                  <a:gd name="T12" fmla="*/ 170 w 170"/>
                  <a:gd name="T13" fmla="*/ 96 h 230"/>
                  <a:gd name="T14" fmla="*/ 86 w 170"/>
                  <a:gd name="T15" fmla="*/ 0 h 230"/>
                  <a:gd name="T16" fmla="*/ 105 w 170"/>
                  <a:gd name="T17" fmla="*/ 210 h 230"/>
                  <a:gd name="T18" fmla="*/ 97 w 170"/>
                  <a:gd name="T19" fmla="*/ 210 h 230"/>
                  <a:gd name="T20" fmla="*/ 97 w 170"/>
                  <a:gd name="T21" fmla="*/ 159 h 230"/>
                  <a:gd name="T22" fmla="*/ 73 w 170"/>
                  <a:gd name="T23" fmla="*/ 159 h 230"/>
                  <a:gd name="T24" fmla="*/ 73 w 170"/>
                  <a:gd name="T25" fmla="*/ 210 h 230"/>
                  <a:gd name="T26" fmla="*/ 65 w 170"/>
                  <a:gd name="T27" fmla="*/ 210 h 230"/>
                  <a:gd name="T28" fmla="*/ 49 w 170"/>
                  <a:gd name="T29" fmla="*/ 176 h 230"/>
                  <a:gd name="T30" fmla="*/ 20 w 170"/>
                  <a:gd name="T31" fmla="*/ 96 h 230"/>
                  <a:gd name="T32" fmla="*/ 49 w 170"/>
                  <a:gd name="T33" fmla="*/ 30 h 230"/>
                  <a:gd name="T34" fmla="*/ 84 w 170"/>
                  <a:gd name="T35" fmla="*/ 20 h 230"/>
                  <a:gd name="T36" fmla="*/ 84 w 170"/>
                  <a:gd name="T37" fmla="*/ 20 h 230"/>
                  <a:gd name="T38" fmla="*/ 85 w 170"/>
                  <a:gd name="T39" fmla="*/ 20 h 230"/>
                  <a:gd name="T40" fmla="*/ 86 w 170"/>
                  <a:gd name="T41" fmla="*/ 20 h 230"/>
                  <a:gd name="T42" fmla="*/ 86 w 170"/>
                  <a:gd name="T43" fmla="*/ 20 h 230"/>
                  <a:gd name="T44" fmla="*/ 121 w 170"/>
                  <a:gd name="T45" fmla="*/ 30 h 230"/>
                  <a:gd name="T46" fmla="*/ 150 w 170"/>
                  <a:gd name="T47" fmla="*/ 96 h 230"/>
                  <a:gd name="T48" fmla="*/ 121 w 170"/>
                  <a:gd name="T49" fmla="*/ 176 h 230"/>
                  <a:gd name="T50" fmla="*/ 105 w 170"/>
                  <a:gd name="T51" fmla="*/ 210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0" h="230">
                    <a:moveTo>
                      <a:pt x="86" y="0"/>
                    </a:moveTo>
                    <a:cubicBezTo>
                      <a:pt x="85" y="0"/>
                      <a:pt x="85" y="0"/>
                      <a:pt x="85" y="0"/>
                    </a:cubicBezTo>
                    <a:cubicBezTo>
                      <a:pt x="85" y="0"/>
                      <a:pt x="84" y="0"/>
                      <a:pt x="84" y="0"/>
                    </a:cubicBezTo>
                    <a:cubicBezTo>
                      <a:pt x="74" y="0"/>
                      <a:pt x="0" y="3"/>
                      <a:pt x="0" y="96"/>
                    </a:cubicBezTo>
                    <a:cubicBezTo>
                      <a:pt x="0" y="136"/>
                      <a:pt x="50" y="210"/>
                      <a:pt x="50" y="230"/>
                    </a:cubicBezTo>
                    <a:cubicBezTo>
                      <a:pt x="120" y="230"/>
                      <a:pt x="120" y="230"/>
                      <a:pt x="120" y="230"/>
                    </a:cubicBezTo>
                    <a:cubicBezTo>
                      <a:pt x="120" y="210"/>
                      <a:pt x="170" y="136"/>
                      <a:pt x="170" y="96"/>
                    </a:cubicBezTo>
                    <a:cubicBezTo>
                      <a:pt x="170" y="3"/>
                      <a:pt x="96" y="0"/>
                      <a:pt x="86" y="0"/>
                    </a:cubicBezTo>
                    <a:close/>
                    <a:moveTo>
                      <a:pt x="105" y="210"/>
                    </a:moveTo>
                    <a:cubicBezTo>
                      <a:pt x="97" y="210"/>
                      <a:pt x="97" y="210"/>
                      <a:pt x="97" y="210"/>
                    </a:cubicBezTo>
                    <a:cubicBezTo>
                      <a:pt x="97" y="159"/>
                      <a:pt x="97" y="159"/>
                      <a:pt x="97" y="159"/>
                    </a:cubicBezTo>
                    <a:cubicBezTo>
                      <a:pt x="73" y="159"/>
                      <a:pt x="73" y="159"/>
                      <a:pt x="73" y="159"/>
                    </a:cubicBezTo>
                    <a:cubicBezTo>
                      <a:pt x="73" y="210"/>
                      <a:pt x="73" y="210"/>
                      <a:pt x="73" y="210"/>
                    </a:cubicBezTo>
                    <a:cubicBezTo>
                      <a:pt x="65" y="210"/>
                      <a:pt x="65" y="210"/>
                      <a:pt x="65" y="210"/>
                    </a:cubicBezTo>
                    <a:cubicBezTo>
                      <a:pt x="62" y="201"/>
                      <a:pt x="56" y="190"/>
                      <a:pt x="49" y="176"/>
                    </a:cubicBezTo>
                    <a:cubicBezTo>
                      <a:pt x="37" y="150"/>
                      <a:pt x="20" y="115"/>
                      <a:pt x="20" y="96"/>
                    </a:cubicBezTo>
                    <a:cubicBezTo>
                      <a:pt x="20" y="64"/>
                      <a:pt x="30" y="42"/>
                      <a:pt x="49" y="30"/>
                    </a:cubicBezTo>
                    <a:cubicBezTo>
                      <a:pt x="65" y="20"/>
                      <a:pt x="82" y="20"/>
                      <a:pt x="84" y="20"/>
                    </a:cubicBezTo>
                    <a:cubicBezTo>
                      <a:pt x="84" y="20"/>
                      <a:pt x="84" y="20"/>
                      <a:pt x="84" y="20"/>
                    </a:cubicBezTo>
                    <a:cubicBezTo>
                      <a:pt x="85" y="20"/>
                      <a:pt x="85" y="20"/>
                      <a:pt x="85" y="20"/>
                    </a:cubicBezTo>
                    <a:cubicBezTo>
                      <a:pt x="86" y="20"/>
                      <a:pt x="86" y="20"/>
                      <a:pt x="86" y="20"/>
                    </a:cubicBezTo>
                    <a:cubicBezTo>
                      <a:pt x="86" y="20"/>
                      <a:pt x="86" y="20"/>
                      <a:pt x="86" y="20"/>
                    </a:cubicBezTo>
                    <a:cubicBezTo>
                      <a:pt x="88" y="20"/>
                      <a:pt x="105" y="20"/>
                      <a:pt x="121" y="30"/>
                    </a:cubicBezTo>
                    <a:cubicBezTo>
                      <a:pt x="140" y="42"/>
                      <a:pt x="150" y="64"/>
                      <a:pt x="150" y="96"/>
                    </a:cubicBezTo>
                    <a:cubicBezTo>
                      <a:pt x="150" y="115"/>
                      <a:pt x="133" y="150"/>
                      <a:pt x="121" y="176"/>
                    </a:cubicBezTo>
                    <a:cubicBezTo>
                      <a:pt x="114" y="190"/>
                      <a:pt x="108" y="201"/>
                      <a:pt x="105" y="210"/>
                    </a:cubicBezTo>
                    <a:close/>
                  </a:path>
                </a:pathLst>
              </a:custGeom>
              <a:solidFill>
                <a:schemeClr val="bg1">
                  <a:lumMod val="95000"/>
                </a:schemeClr>
              </a:solidFill>
              <a:ln>
                <a:noFill/>
              </a:ln>
              <a:extLst/>
            </p:spPr>
            <p:txBody>
              <a:bodyPr lIns="121920" tIns="60960" rIns="121920" bIns="60960"/>
              <a:lstStyle/>
              <a:p>
                <a:pPr defTabSz="685749" fontAlgn="auto">
                  <a:spcBef>
                    <a:spcPts val="0"/>
                  </a:spcBef>
                  <a:spcAft>
                    <a:spcPts val="0"/>
                  </a:spcAft>
                  <a:defRPr/>
                </a:pP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99" name="Rectangle 493"/>
              <p:cNvSpPr>
                <a:spLocks noChangeArrowheads="1"/>
              </p:cNvSpPr>
              <p:nvPr/>
            </p:nvSpPr>
            <p:spPr bwMode="auto">
              <a:xfrm>
                <a:off x="11391901" y="7105649"/>
                <a:ext cx="98425" cy="26988"/>
              </a:xfrm>
              <a:prstGeom prst="rect">
                <a:avLst/>
              </a:prstGeom>
              <a:solidFill>
                <a:schemeClr val="bg1">
                  <a:lumMod val="95000"/>
                </a:schemeClr>
              </a:solidFill>
              <a:ln>
                <a:noFill/>
              </a:ln>
              <a:extLst/>
            </p:spPr>
            <p:txBody>
              <a:bodyPr lIns="121920" tIns="60960" rIns="121920" bIns="60960"/>
              <a:lstStyle/>
              <a:p>
                <a:pPr defTabSz="685749" fontAlgn="auto">
                  <a:spcBef>
                    <a:spcPts val="0"/>
                  </a:spcBef>
                  <a:spcAft>
                    <a:spcPts val="0"/>
                  </a:spcAft>
                  <a:defRPr/>
                </a:pP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00" name="Rectangle 494"/>
              <p:cNvSpPr>
                <a:spLocks noChangeArrowheads="1"/>
              </p:cNvSpPr>
              <p:nvPr/>
            </p:nvSpPr>
            <p:spPr bwMode="auto">
              <a:xfrm>
                <a:off x="11417301" y="7145337"/>
                <a:ext cx="49213" cy="26988"/>
              </a:xfrm>
              <a:prstGeom prst="rect">
                <a:avLst/>
              </a:prstGeom>
              <a:solidFill>
                <a:schemeClr val="bg1">
                  <a:lumMod val="95000"/>
                </a:schemeClr>
              </a:solidFill>
              <a:ln>
                <a:noFill/>
              </a:ln>
              <a:extLst/>
            </p:spPr>
            <p:txBody>
              <a:bodyPr lIns="121920" tIns="60960" rIns="121920" bIns="60960"/>
              <a:lstStyle/>
              <a:p>
                <a:pPr defTabSz="685749" fontAlgn="auto">
                  <a:spcBef>
                    <a:spcPts val="0"/>
                  </a:spcBef>
                  <a:spcAft>
                    <a:spcPts val="0"/>
                  </a:spcAft>
                  <a:defRPr/>
                </a:pP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101" name="组合 100"/>
          <p:cNvGrpSpPr>
            <a:grpSpLocks/>
          </p:cNvGrpSpPr>
          <p:nvPr/>
        </p:nvGrpSpPr>
        <p:grpSpPr bwMode="auto">
          <a:xfrm>
            <a:off x="2665810" y="2075806"/>
            <a:ext cx="1423988" cy="1422797"/>
            <a:chOff x="3271670" y="3038866"/>
            <a:chExt cx="1897870" cy="1897870"/>
          </a:xfrm>
        </p:grpSpPr>
        <p:sp>
          <p:nvSpPr>
            <p:cNvPr id="102" name="泪滴形 101"/>
            <p:cNvSpPr/>
            <p:nvPr/>
          </p:nvSpPr>
          <p:spPr>
            <a:xfrm rot="13500000" flipH="1" flipV="1">
              <a:off x="3271670" y="3038867"/>
              <a:ext cx="1897870" cy="1897870"/>
            </a:xfrm>
            <a:prstGeom prst="teardrop">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03" name="Freeform 169"/>
            <p:cNvSpPr>
              <a:spLocks noChangeAspect="1"/>
            </p:cNvSpPr>
            <p:nvPr/>
          </p:nvSpPr>
          <p:spPr bwMode="auto">
            <a:xfrm>
              <a:off x="3482720" y="3717017"/>
              <a:ext cx="360215" cy="541567"/>
            </a:xfrm>
            <a:custGeom>
              <a:avLst/>
              <a:gdLst>
                <a:gd name="T0" fmla="*/ 144 w 192"/>
                <a:gd name="T1" fmla="*/ 192 h 288"/>
                <a:gd name="T2" fmla="*/ 130 w 192"/>
                <a:gd name="T3" fmla="*/ 194 h 288"/>
                <a:gd name="T4" fmla="*/ 120 w 192"/>
                <a:gd name="T5" fmla="*/ 192 h 288"/>
                <a:gd name="T6" fmla="*/ 96 w 192"/>
                <a:gd name="T7" fmla="*/ 167 h 288"/>
                <a:gd name="T8" fmla="*/ 94 w 192"/>
                <a:gd name="T9" fmla="*/ 158 h 288"/>
                <a:gd name="T10" fmla="*/ 96 w 192"/>
                <a:gd name="T11" fmla="*/ 144 h 288"/>
                <a:gd name="T12" fmla="*/ 94 w 192"/>
                <a:gd name="T13" fmla="*/ 131 h 288"/>
                <a:gd name="T14" fmla="*/ 96 w 192"/>
                <a:gd name="T15" fmla="*/ 121 h 288"/>
                <a:gd name="T16" fmla="*/ 121 w 192"/>
                <a:gd name="T17" fmla="*/ 96 h 288"/>
                <a:gd name="T18" fmla="*/ 131 w 192"/>
                <a:gd name="T19" fmla="*/ 94 h 288"/>
                <a:gd name="T20" fmla="*/ 144 w 192"/>
                <a:gd name="T21" fmla="*/ 96 h 288"/>
                <a:gd name="T22" fmla="*/ 192 w 192"/>
                <a:gd name="T23" fmla="*/ 48 h 288"/>
                <a:gd name="T24" fmla="*/ 144 w 192"/>
                <a:gd name="T25" fmla="*/ 0 h 288"/>
                <a:gd name="T26" fmla="*/ 96 w 192"/>
                <a:gd name="T27" fmla="*/ 48 h 288"/>
                <a:gd name="T28" fmla="*/ 98 w 192"/>
                <a:gd name="T29" fmla="*/ 62 h 288"/>
                <a:gd name="T30" fmla="*/ 96 w 192"/>
                <a:gd name="T31" fmla="*/ 71 h 288"/>
                <a:gd name="T32" fmla="*/ 71 w 192"/>
                <a:gd name="T33" fmla="*/ 96 h 288"/>
                <a:gd name="T34" fmla="*/ 62 w 192"/>
                <a:gd name="T35" fmla="*/ 98 h 288"/>
                <a:gd name="T36" fmla="*/ 48 w 192"/>
                <a:gd name="T37" fmla="*/ 96 h 288"/>
                <a:gd name="T38" fmla="*/ 0 w 192"/>
                <a:gd name="T39" fmla="*/ 144 h 288"/>
                <a:gd name="T40" fmla="*/ 48 w 192"/>
                <a:gd name="T41" fmla="*/ 192 h 288"/>
                <a:gd name="T42" fmla="*/ 60 w 192"/>
                <a:gd name="T43" fmla="*/ 190 h 288"/>
                <a:gd name="T44" fmla="*/ 70 w 192"/>
                <a:gd name="T45" fmla="*/ 192 h 288"/>
                <a:gd name="T46" fmla="*/ 95 w 192"/>
                <a:gd name="T47" fmla="*/ 218 h 288"/>
                <a:gd name="T48" fmla="*/ 98 w 192"/>
                <a:gd name="T49" fmla="*/ 227 h 288"/>
                <a:gd name="T50" fmla="*/ 96 w 192"/>
                <a:gd name="T51" fmla="*/ 240 h 288"/>
                <a:gd name="T52" fmla="*/ 144 w 192"/>
                <a:gd name="T53" fmla="*/ 288 h 288"/>
                <a:gd name="T54" fmla="*/ 192 w 192"/>
                <a:gd name="T55" fmla="*/ 240 h 288"/>
                <a:gd name="T56" fmla="*/ 144 w 192"/>
                <a:gd name="T57" fmla="*/ 19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2" h="288">
                  <a:moveTo>
                    <a:pt x="144" y="192"/>
                  </a:moveTo>
                  <a:cubicBezTo>
                    <a:pt x="137" y="192"/>
                    <a:pt x="130" y="194"/>
                    <a:pt x="130" y="194"/>
                  </a:cubicBezTo>
                  <a:cubicBezTo>
                    <a:pt x="127" y="195"/>
                    <a:pt x="123" y="194"/>
                    <a:pt x="120" y="192"/>
                  </a:cubicBezTo>
                  <a:cubicBezTo>
                    <a:pt x="96" y="167"/>
                    <a:pt x="96" y="167"/>
                    <a:pt x="96" y="167"/>
                  </a:cubicBezTo>
                  <a:cubicBezTo>
                    <a:pt x="94" y="165"/>
                    <a:pt x="93" y="161"/>
                    <a:pt x="94" y="158"/>
                  </a:cubicBezTo>
                  <a:cubicBezTo>
                    <a:pt x="94" y="158"/>
                    <a:pt x="96" y="151"/>
                    <a:pt x="96" y="144"/>
                  </a:cubicBezTo>
                  <a:cubicBezTo>
                    <a:pt x="96" y="137"/>
                    <a:pt x="94" y="131"/>
                    <a:pt x="94" y="131"/>
                  </a:cubicBezTo>
                  <a:cubicBezTo>
                    <a:pt x="93" y="128"/>
                    <a:pt x="94" y="124"/>
                    <a:pt x="96" y="121"/>
                  </a:cubicBezTo>
                  <a:cubicBezTo>
                    <a:pt x="121" y="96"/>
                    <a:pt x="121" y="96"/>
                    <a:pt x="121" y="96"/>
                  </a:cubicBezTo>
                  <a:cubicBezTo>
                    <a:pt x="123" y="94"/>
                    <a:pt x="128" y="93"/>
                    <a:pt x="131" y="94"/>
                  </a:cubicBezTo>
                  <a:cubicBezTo>
                    <a:pt x="131" y="94"/>
                    <a:pt x="137" y="96"/>
                    <a:pt x="144" y="96"/>
                  </a:cubicBezTo>
                  <a:cubicBezTo>
                    <a:pt x="170" y="96"/>
                    <a:pt x="192" y="75"/>
                    <a:pt x="192" y="48"/>
                  </a:cubicBezTo>
                  <a:cubicBezTo>
                    <a:pt x="192" y="22"/>
                    <a:pt x="170" y="0"/>
                    <a:pt x="144" y="0"/>
                  </a:cubicBezTo>
                  <a:cubicBezTo>
                    <a:pt x="117" y="0"/>
                    <a:pt x="96" y="22"/>
                    <a:pt x="96" y="48"/>
                  </a:cubicBezTo>
                  <a:cubicBezTo>
                    <a:pt x="96" y="55"/>
                    <a:pt x="98" y="62"/>
                    <a:pt x="98" y="62"/>
                  </a:cubicBezTo>
                  <a:cubicBezTo>
                    <a:pt x="99" y="65"/>
                    <a:pt x="98" y="69"/>
                    <a:pt x="96" y="71"/>
                  </a:cubicBezTo>
                  <a:cubicBezTo>
                    <a:pt x="71" y="96"/>
                    <a:pt x="71" y="96"/>
                    <a:pt x="71" y="96"/>
                  </a:cubicBezTo>
                  <a:cubicBezTo>
                    <a:pt x="69" y="98"/>
                    <a:pt x="65" y="99"/>
                    <a:pt x="62" y="98"/>
                  </a:cubicBezTo>
                  <a:cubicBezTo>
                    <a:pt x="62" y="98"/>
                    <a:pt x="55" y="96"/>
                    <a:pt x="48" y="96"/>
                  </a:cubicBezTo>
                  <a:cubicBezTo>
                    <a:pt x="21" y="96"/>
                    <a:pt x="0" y="117"/>
                    <a:pt x="0" y="144"/>
                  </a:cubicBezTo>
                  <a:cubicBezTo>
                    <a:pt x="0" y="170"/>
                    <a:pt x="21" y="192"/>
                    <a:pt x="48" y="192"/>
                  </a:cubicBezTo>
                  <a:cubicBezTo>
                    <a:pt x="54" y="192"/>
                    <a:pt x="60" y="190"/>
                    <a:pt x="60" y="190"/>
                  </a:cubicBezTo>
                  <a:cubicBezTo>
                    <a:pt x="63" y="189"/>
                    <a:pt x="68" y="190"/>
                    <a:pt x="70" y="192"/>
                  </a:cubicBezTo>
                  <a:cubicBezTo>
                    <a:pt x="95" y="218"/>
                    <a:pt x="95" y="218"/>
                    <a:pt x="95" y="218"/>
                  </a:cubicBezTo>
                  <a:cubicBezTo>
                    <a:pt x="97" y="220"/>
                    <a:pt x="98" y="224"/>
                    <a:pt x="98" y="227"/>
                  </a:cubicBezTo>
                  <a:cubicBezTo>
                    <a:pt x="98" y="227"/>
                    <a:pt x="96" y="234"/>
                    <a:pt x="96" y="240"/>
                  </a:cubicBezTo>
                  <a:cubicBezTo>
                    <a:pt x="96" y="266"/>
                    <a:pt x="117" y="288"/>
                    <a:pt x="144" y="288"/>
                  </a:cubicBezTo>
                  <a:cubicBezTo>
                    <a:pt x="170" y="288"/>
                    <a:pt x="192" y="266"/>
                    <a:pt x="192" y="240"/>
                  </a:cubicBezTo>
                  <a:cubicBezTo>
                    <a:pt x="192" y="213"/>
                    <a:pt x="170" y="192"/>
                    <a:pt x="144" y="192"/>
                  </a:cubicBezTo>
                  <a:close/>
                </a:path>
              </a:pathLst>
            </a:custGeom>
            <a:solidFill>
              <a:schemeClr val="bg1">
                <a:lumMod val="95000"/>
              </a:schemeClr>
            </a:solidFill>
            <a:ln>
              <a:noFill/>
            </a:ln>
            <a:extLst/>
          </p:spPr>
          <p:txBody>
            <a:bodyPr lIns="121920" tIns="60960" rIns="121920" bIns="60960"/>
            <a:lstStyle/>
            <a:p>
              <a:pPr defTabSz="685749" fontAlgn="auto">
                <a:spcBef>
                  <a:spcPts val="0"/>
                </a:spcBef>
                <a:spcAft>
                  <a:spcPts val="0"/>
                </a:spcAft>
                <a:defRPr/>
              </a:pP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sp>
        <p:nvSpPr>
          <p:cNvPr id="104" name="矩形 103"/>
          <p:cNvSpPr/>
          <p:nvPr/>
        </p:nvSpPr>
        <p:spPr>
          <a:xfrm>
            <a:off x="3093244" y="2385368"/>
            <a:ext cx="1010519" cy="330854"/>
          </a:xfrm>
          <a:prstGeom prst="rect">
            <a:avLst/>
          </a:prstGeom>
        </p:spPr>
        <p:txBody>
          <a:bodyPr wrap="none" lIns="68573" tIns="34287" rIns="68573" bIns="34287">
            <a:spAutoFit/>
          </a:bodyPr>
          <a:lstStyle/>
          <a:p>
            <a:pPr defTabSz="685749" fontAlgn="auto">
              <a:spcBef>
                <a:spcPts val="0"/>
              </a:spcBef>
              <a:spcAft>
                <a:spcPts val="0"/>
              </a:spcAft>
              <a:defRPr/>
            </a:pPr>
            <a:r>
              <a:rPr lang="zh-CN" altLang="en-US" sz="1700" dirty="0">
                <a:solidFill>
                  <a:schemeClr val="bg1">
                    <a:lumMod val="95000"/>
                  </a:schemeClr>
                </a:solidFill>
                <a:latin typeface="微软雅黑" pitchFamily="34" charset="-122"/>
                <a:ea typeface="微软雅黑" pitchFamily="34" charset="-122"/>
              </a:rPr>
              <a:t>添加标题</a:t>
            </a:r>
            <a:endParaRPr lang="en-US" altLang="zh-CN" sz="1700" dirty="0">
              <a:solidFill>
                <a:schemeClr val="bg1">
                  <a:lumMod val="95000"/>
                </a:schemeClr>
              </a:solidFill>
              <a:latin typeface="微软雅黑" pitchFamily="34" charset="-122"/>
              <a:ea typeface="微软雅黑" pitchFamily="34" charset="-122"/>
            </a:endParaRPr>
          </a:p>
        </p:txBody>
      </p:sp>
      <p:sp>
        <p:nvSpPr>
          <p:cNvPr id="105" name="矩形 47"/>
          <p:cNvSpPr>
            <a:spLocks noChangeArrowheads="1"/>
          </p:cNvSpPr>
          <p:nvPr/>
        </p:nvSpPr>
        <p:spPr bwMode="auto">
          <a:xfrm>
            <a:off x="3103960" y="2647305"/>
            <a:ext cx="1091803" cy="609600"/>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685749" fontAlgn="auto">
              <a:lnSpc>
                <a:spcPct val="130000"/>
              </a:lnSpc>
              <a:spcBef>
                <a:spcPct val="0"/>
              </a:spcBef>
              <a:spcAft>
                <a:spcPts val="0"/>
              </a:spcAft>
              <a:buNone/>
              <a:defRPr/>
            </a:pPr>
            <a:r>
              <a:rPr lang="zh-CN" altLang="en-US" sz="900" dirty="0">
                <a:solidFill>
                  <a:schemeClr val="bg1">
                    <a:lumMod val="95000"/>
                  </a:schemeClr>
                </a:solidFill>
                <a:sym typeface="微软雅黑" pitchFamily="34" charset="-122"/>
              </a:rPr>
              <a:t>在此录入图表的描述说明，在此录入图表的说明</a:t>
            </a:r>
          </a:p>
        </p:txBody>
      </p:sp>
      <p:sp>
        <p:nvSpPr>
          <p:cNvPr id="106" name="矩形 105"/>
          <p:cNvSpPr/>
          <p:nvPr/>
        </p:nvSpPr>
        <p:spPr>
          <a:xfrm>
            <a:off x="5059288" y="2385368"/>
            <a:ext cx="1010519" cy="330854"/>
          </a:xfrm>
          <a:prstGeom prst="rect">
            <a:avLst/>
          </a:prstGeom>
        </p:spPr>
        <p:txBody>
          <a:bodyPr wrap="none" lIns="68573" tIns="34287" rIns="68573" bIns="34287">
            <a:spAutoFit/>
          </a:bodyPr>
          <a:lstStyle/>
          <a:p>
            <a:pPr algn="r" defTabSz="685749" fontAlgn="auto">
              <a:spcBef>
                <a:spcPts val="0"/>
              </a:spcBef>
              <a:spcAft>
                <a:spcPts val="0"/>
              </a:spcAft>
              <a:defRPr/>
            </a:pPr>
            <a:r>
              <a:rPr lang="zh-CN" altLang="en-US" sz="1700" dirty="0">
                <a:solidFill>
                  <a:schemeClr val="bg1">
                    <a:lumMod val="95000"/>
                  </a:schemeClr>
                </a:solidFill>
                <a:latin typeface="微软雅黑" pitchFamily="34" charset="-122"/>
                <a:ea typeface="微软雅黑" pitchFamily="34" charset="-122"/>
              </a:rPr>
              <a:t>添加标题</a:t>
            </a:r>
            <a:endParaRPr lang="en-US" altLang="zh-CN" sz="1700" dirty="0">
              <a:solidFill>
                <a:schemeClr val="bg1">
                  <a:lumMod val="95000"/>
                </a:schemeClr>
              </a:solidFill>
              <a:latin typeface="微软雅黑" pitchFamily="34" charset="-122"/>
              <a:ea typeface="微软雅黑" pitchFamily="34" charset="-122"/>
            </a:endParaRPr>
          </a:p>
        </p:txBody>
      </p:sp>
      <p:sp>
        <p:nvSpPr>
          <p:cNvPr id="107" name="矩形 47"/>
          <p:cNvSpPr>
            <a:spLocks noChangeArrowheads="1"/>
          </p:cNvSpPr>
          <p:nvPr/>
        </p:nvSpPr>
        <p:spPr bwMode="auto">
          <a:xfrm>
            <a:off x="4978004" y="2647305"/>
            <a:ext cx="1091803" cy="609600"/>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defTabSz="685749" fontAlgn="auto">
              <a:lnSpc>
                <a:spcPct val="130000"/>
              </a:lnSpc>
              <a:spcBef>
                <a:spcPct val="0"/>
              </a:spcBef>
              <a:spcAft>
                <a:spcPts val="0"/>
              </a:spcAft>
              <a:buNone/>
              <a:defRPr/>
            </a:pPr>
            <a:r>
              <a:rPr lang="zh-CN" altLang="en-US" sz="900" dirty="0">
                <a:solidFill>
                  <a:schemeClr val="bg1">
                    <a:lumMod val="95000"/>
                  </a:schemeClr>
                </a:solidFill>
                <a:sym typeface="微软雅黑" pitchFamily="34" charset="-122"/>
              </a:rPr>
              <a:t>在此录入图表的描述说明，在此录入图表的说明</a:t>
            </a:r>
          </a:p>
        </p:txBody>
      </p:sp>
      <p:sp>
        <p:nvSpPr>
          <p:cNvPr id="108" name="矩形 107"/>
          <p:cNvSpPr/>
          <p:nvPr/>
        </p:nvSpPr>
        <p:spPr>
          <a:xfrm>
            <a:off x="4060192" y="1529308"/>
            <a:ext cx="1010520" cy="330854"/>
          </a:xfrm>
          <a:prstGeom prst="rect">
            <a:avLst/>
          </a:prstGeom>
        </p:spPr>
        <p:txBody>
          <a:bodyPr wrap="none" lIns="68573" tIns="34287" rIns="68573" bIns="34287">
            <a:spAutoFit/>
          </a:bodyPr>
          <a:lstStyle/>
          <a:p>
            <a:pPr algn="ctr" defTabSz="685749" fontAlgn="auto">
              <a:spcBef>
                <a:spcPts val="0"/>
              </a:spcBef>
              <a:spcAft>
                <a:spcPts val="0"/>
              </a:spcAft>
              <a:defRPr/>
            </a:pPr>
            <a:r>
              <a:rPr lang="zh-CN" altLang="en-US" sz="1700" dirty="0">
                <a:solidFill>
                  <a:schemeClr val="bg1">
                    <a:lumMod val="95000"/>
                  </a:schemeClr>
                </a:solidFill>
                <a:latin typeface="微软雅黑" pitchFamily="34" charset="-122"/>
                <a:ea typeface="微软雅黑" pitchFamily="34" charset="-122"/>
              </a:rPr>
              <a:t>添加标题</a:t>
            </a:r>
            <a:endParaRPr lang="en-US" altLang="zh-CN" sz="1700" dirty="0">
              <a:solidFill>
                <a:schemeClr val="bg1">
                  <a:lumMod val="95000"/>
                </a:schemeClr>
              </a:solidFill>
              <a:latin typeface="微软雅黑" pitchFamily="34" charset="-122"/>
              <a:ea typeface="微软雅黑" pitchFamily="34" charset="-122"/>
            </a:endParaRPr>
          </a:p>
        </p:txBody>
      </p:sp>
      <p:sp>
        <p:nvSpPr>
          <p:cNvPr id="109" name="矩形 47"/>
          <p:cNvSpPr>
            <a:spLocks noChangeArrowheads="1"/>
          </p:cNvSpPr>
          <p:nvPr/>
        </p:nvSpPr>
        <p:spPr bwMode="auto">
          <a:xfrm>
            <a:off x="4056460" y="1791246"/>
            <a:ext cx="1017984" cy="609600"/>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30000"/>
              </a:lnSpc>
              <a:spcBef>
                <a:spcPct val="0"/>
              </a:spcBef>
              <a:spcAft>
                <a:spcPts val="0"/>
              </a:spcAft>
              <a:buNone/>
              <a:defRPr/>
            </a:pPr>
            <a:r>
              <a:rPr lang="zh-CN" altLang="en-US" sz="900" dirty="0">
                <a:solidFill>
                  <a:schemeClr val="bg1">
                    <a:lumMod val="95000"/>
                  </a:schemeClr>
                </a:solidFill>
                <a:sym typeface="微软雅黑" pitchFamily="34" charset="-122"/>
              </a:rPr>
              <a:t>在此录入图表的说明，在此录入图表的说明</a:t>
            </a:r>
          </a:p>
        </p:txBody>
      </p:sp>
      <p:sp>
        <p:nvSpPr>
          <p:cNvPr id="110" name="矩形 109"/>
          <p:cNvSpPr/>
          <p:nvPr/>
        </p:nvSpPr>
        <p:spPr>
          <a:xfrm>
            <a:off x="4066146" y="3561705"/>
            <a:ext cx="1010520" cy="330854"/>
          </a:xfrm>
          <a:prstGeom prst="rect">
            <a:avLst/>
          </a:prstGeom>
        </p:spPr>
        <p:txBody>
          <a:bodyPr wrap="none" lIns="68573" tIns="34287" rIns="68573" bIns="34287">
            <a:spAutoFit/>
          </a:bodyPr>
          <a:lstStyle/>
          <a:p>
            <a:pPr algn="ctr" defTabSz="685749" fontAlgn="auto">
              <a:spcBef>
                <a:spcPts val="0"/>
              </a:spcBef>
              <a:spcAft>
                <a:spcPts val="0"/>
              </a:spcAft>
              <a:defRPr/>
            </a:pPr>
            <a:r>
              <a:rPr lang="zh-CN" altLang="en-US" sz="1700" dirty="0">
                <a:solidFill>
                  <a:schemeClr val="bg1">
                    <a:lumMod val="95000"/>
                  </a:schemeClr>
                </a:solidFill>
                <a:latin typeface="微软雅黑" pitchFamily="34" charset="-122"/>
                <a:ea typeface="微软雅黑" pitchFamily="34" charset="-122"/>
              </a:rPr>
              <a:t>添加标题</a:t>
            </a:r>
            <a:endParaRPr lang="en-US" altLang="zh-CN" sz="1700" dirty="0">
              <a:solidFill>
                <a:schemeClr val="bg1">
                  <a:lumMod val="95000"/>
                </a:schemeClr>
              </a:solidFill>
              <a:latin typeface="微软雅黑" pitchFamily="34" charset="-122"/>
              <a:ea typeface="微软雅黑" pitchFamily="34" charset="-122"/>
            </a:endParaRPr>
          </a:p>
        </p:txBody>
      </p:sp>
      <p:sp>
        <p:nvSpPr>
          <p:cNvPr id="111" name="矩形 47"/>
          <p:cNvSpPr>
            <a:spLocks noChangeArrowheads="1"/>
          </p:cNvSpPr>
          <p:nvPr/>
        </p:nvSpPr>
        <p:spPr bwMode="auto">
          <a:xfrm>
            <a:off x="4025504" y="3845074"/>
            <a:ext cx="1091803" cy="609600"/>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30000"/>
              </a:lnSpc>
              <a:spcBef>
                <a:spcPct val="0"/>
              </a:spcBef>
              <a:spcAft>
                <a:spcPts val="0"/>
              </a:spcAft>
              <a:buNone/>
              <a:defRPr/>
            </a:pPr>
            <a:r>
              <a:rPr lang="zh-CN" altLang="en-US" sz="900" dirty="0">
                <a:solidFill>
                  <a:schemeClr val="bg1">
                    <a:lumMod val="95000"/>
                  </a:schemeClr>
                </a:solidFill>
                <a:sym typeface="微软雅黑" pitchFamily="34" charset="-122"/>
              </a:rPr>
              <a:t>在此录入图表的描述说明，在此录入图表的说明</a:t>
            </a:r>
          </a:p>
        </p:txBody>
      </p:sp>
    </p:spTree>
    <p:extLst>
      <p:ext uri="{BB962C8B-B14F-4D97-AF65-F5344CB8AC3E}">
        <p14:creationId xmlns:p14="http://schemas.microsoft.com/office/powerpoint/2010/main" val="3850454116"/>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left)">
                                      <p:cBhvr>
                                        <p:cTn id="7" dur="500"/>
                                        <p:tgtEl>
                                          <p:spTgt spid="49"/>
                                        </p:tgtEl>
                                      </p:cBhvr>
                                    </p:animEffect>
                                  </p:childTnLst>
                                </p:cTn>
                              </p:par>
                            </p:childTnLst>
                          </p:cTn>
                        </p:par>
                        <p:par>
                          <p:cTn id="8" fill="hold">
                            <p:stCondLst>
                              <p:cond delay="500"/>
                            </p:stCondLst>
                            <p:childTnLst>
                              <p:par>
                                <p:cTn id="9" presetID="16" presetClass="entr" presetSubtype="26" fill="hold" nodeType="afterEffect">
                                  <p:stCondLst>
                                    <p:cond delay="250"/>
                                  </p:stCondLst>
                                  <p:childTnLst>
                                    <p:set>
                                      <p:cBhvr>
                                        <p:cTn id="10" dur="1" fill="hold">
                                          <p:stCondLst>
                                            <p:cond delay="0"/>
                                          </p:stCondLst>
                                        </p:cTn>
                                        <p:tgtEl>
                                          <p:spTgt spid="101"/>
                                        </p:tgtEl>
                                        <p:attrNameLst>
                                          <p:attrName>style.visibility</p:attrName>
                                        </p:attrNameLst>
                                      </p:cBhvr>
                                      <p:to>
                                        <p:strVal val="visible"/>
                                      </p:to>
                                    </p:set>
                                    <p:animEffect transition="in" filter="barn(inHorizontal)">
                                      <p:cBhvr>
                                        <p:cTn id="11" dur="600"/>
                                        <p:tgtEl>
                                          <p:spTgt spid="101"/>
                                        </p:tgtEl>
                                      </p:cBhvr>
                                    </p:animEffect>
                                  </p:childTnLst>
                                </p:cTn>
                              </p:par>
                              <p:par>
                                <p:cTn id="12" presetID="16" presetClass="entr" presetSubtype="26" fill="hold" grpId="0" nodeType="withEffect">
                                  <p:stCondLst>
                                    <p:cond delay="450"/>
                                  </p:stCondLst>
                                  <p:childTnLst>
                                    <p:set>
                                      <p:cBhvr>
                                        <p:cTn id="13" dur="1" fill="hold">
                                          <p:stCondLst>
                                            <p:cond delay="0"/>
                                          </p:stCondLst>
                                        </p:cTn>
                                        <p:tgtEl>
                                          <p:spTgt spid="105"/>
                                        </p:tgtEl>
                                        <p:attrNameLst>
                                          <p:attrName>style.visibility</p:attrName>
                                        </p:attrNameLst>
                                      </p:cBhvr>
                                      <p:to>
                                        <p:strVal val="visible"/>
                                      </p:to>
                                    </p:set>
                                    <p:animEffect transition="in" filter="barn(inHorizontal)">
                                      <p:cBhvr>
                                        <p:cTn id="14" dur="500"/>
                                        <p:tgtEl>
                                          <p:spTgt spid="105"/>
                                        </p:tgtEl>
                                      </p:cBhvr>
                                    </p:animEffect>
                                  </p:childTnLst>
                                </p:cTn>
                              </p:par>
                              <p:par>
                                <p:cTn id="15" presetID="22" presetClass="entr" presetSubtype="4" fill="hold" grpId="0" nodeType="withEffect">
                                  <p:stCondLst>
                                    <p:cond delay="750"/>
                                  </p:stCondLst>
                                  <p:childTnLst>
                                    <p:set>
                                      <p:cBhvr>
                                        <p:cTn id="16" dur="1" fill="hold">
                                          <p:stCondLst>
                                            <p:cond delay="0"/>
                                          </p:stCondLst>
                                        </p:cTn>
                                        <p:tgtEl>
                                          <p:spTgt spid="104"/>
                                        </p:tgtEl>
                                        <p:attrNameLst>
                                          <p:attrName>style.visibility</p:attrName>
                                        </p:attrNameLst>
                                      </p:cBhvr>
                                      <p:to>
                                        <p:strVal val="visible"/>
                                      </p:to>
                                    </p:set>
                                    <p:animEffect transition="in" filter="wipe(down)">
                                      <p:cBhvr>
                                        <p:cTn id="17" dur="250"/>
                                        <p:tgtEl>
                                          <p:spTgt spid="104"/>
                                        </p:tgtEl>
                                      </p:cBhvr>
                                    </p:animEffect>
                                  </p:childTnLst>
                                </p:cTn>
                              </p:par>
                              <p:par>
                                <p:cTn id="18" presetID="22" presetClass="entr" presetSubtype="2" fill="hold" grpId="0" nodeType="withEffect">
                                  <p:stCondLst>
                                    <p:cond delay="250"/>
                                  </p:stCondLst>
                                  <p:childTnLst>
                                    <p:set>
                                      <p:cBhvr>
                                        <p:cTn id="19" dur="1" fill="hold">
                                          <p:stCondLst>
                                            <p:cond delay="0"/>
                                          </p:stCondLst>
                                        </p:cTn>
                                        <p:tgtEl>
                                          <p:spTgt spid="83"/>
                                        </p:tgtEl>
                                        <p:attrNameLst>
                                          <p:attrName>style.visibility</p:attrName>
                                        </p:attrNameLst>
                                      </p:cBhvr>
                                      <p:to>
                                        <p:strVal val="visible"/>
                                      </p:to>
                                    </p:set>
                                    <p:animEffect transition="in" filter="wipe(right)">
                                      <p:cBhvr>
                                        <p:cTn id="20" dur="300"/>
                                        <p:tgtEl>
                                          <p:spTgt spid="83"/>
                                        </p:tgtEl>
                                      </p:cBhvr>
                                    </p:animEffect>
                                  </p:childTnLst>
                                </p:cTn>
                              </p:par>
                              <p:par>
                                <p:cTn id="21" presetID="22" presetClass="entr" presetSubtype="2" fill="hold" grpId="0" nodeType="withEffect">
                                  <p:stCondLst>
                                    <p:cond delay="250"/>
                                  </p:stCondLst>
                                  <p:childTnLst>
                                    <p:set>
                                      <p:cBhvr>
                                        <p:cTn id="22" dur="1" fill="hold">
                                          <p:stCondLst>
                                            <p:cond delay="0"/>
                                          </p:stCondLst>
                                        </p:cTn>
                                        <p:tgtEl>
                                          <p:spTgt spid="82"/>
                                        </p:tgtEl>
                                        <p:attrNameLst>
                                          <p:attrName>style.visibility</p:attrName>
                                        </p:attrNameLst>
                                      </p:cBhvr>
                                      <p:to>
                                        <p:strVal val="visible"/>
                                      </p:to>
                                    </p:set>
                                    <p:animEffect transition="in" filter="wipe(right)">
                                      <p:cBhvr>
                                        <p:cTn id="23" dur="750"/>
                                        <p:tgtEl>
                                          <p:spTgt spid="82"/>
                                        </p:tgtEl>
                                      </p:cBhvr>
                                    </p:animEffect>
                                  </p:childTnLst>
                                </p:cTn>
                              </p:par>
                              <p:par>
                                <p:cTn id="24" presetID="22" presetClass="entr" presetSubtype="2" fill="hold" grpId="0" nodeType="withEffect">
                                  <p:stCondLst>
                                    <p:cond delay="550"/>
                                  </p:stCondLst>
                                  <p:childTnLst>
                                    <p:set>
                                      <p:cBhvr>
                                        <p:cTn id="25" dur="1" fill="hold">
                                          <p:stCondLst>
                                            <p:cond delay="0"/>
                                          </p:stCondLst>
                                        </p:cTn>
                                        <p:tgtEl>
                                          <p:spTgt spid="81"/>
                                        </p:tgtEl>
                                        <p:attrNameLst>
                                          <p:attrName>style.visibility</p:attrName>
                                        </p:attrNameLst>
                                      </p:cBhvr>
                                      <p:to>
                                        <p:strVal val="visible"/>
                                      </p:to>
                                    </p:set>
                                    <p:animEffect transition="in" filter="wipe(right)">
                                      <p:cBhvr>
                                        <p:cTn id="26" dur="350"/>
                                        <p:tgtEl>
                                          <p:spTgt spid="81"/>
                                        </p:tgtEl>
                                      </p:cBhvr>
                                    </p:animEffect>
                                  </p:childTnLst>
                                </p:cTn>
                              </p:par>
                            </p:childTnLst>
                          </p:cTn>
                        </p:par>
                        <p:par>
                          <p:cTn id="27" fill="hold">
                            <p:stCondLst>
                              <p:cond delay="1500"/>
                            </p:stCondLst>
                            <p:childTnLst>
                              <p:par>
                                <p:cTn id="28" presetID="16" presetClass="entr" presetSubtype="21" fill="hold" nodeType="afterEffect">
                                  <p:stCondLst>
                                    <p:cond delay="250"/>
                                  </p:stCondLst>
                                  <p:childTnLst>
                                    <p:set>
                                      <p:cBhvr>
                                        <p:cTn id="29" dur="1" fill="hold">
                                          <p:stCondLst>
                                            <p:cond delay="0"/>
                                          </p:stCondLst>
                                        </p:cTn>
                                        <p:tgtEl>
                                          <p:spTgt spid="84"/>
                                        </p:tgtEl>
                                        <p:attrNameLst>
                                          <p:attrName>style.visibility</p:attrName>
                                        </p:attrNameLst>
                                      </p:cBhvr>
                                      <p:to>
                                        <p:strVal val="visible"/>
                                      </p:to>
                                    </p:set>
                                    <p:animEffect transition="in" filter="barn(inVertical)">
                                      <p:cBhvr>
                                        <p:cTn id="30" dur="600"/>
                                        <p:tgtEl>
                                          <p:spTgt spid="84"/>
                                        </p:tgtEl>
                                      </p:cBhvr>
                                    </p:animEffect>
                                  </p:childTnLst>
                                </p:cTn>
                              </p:par>
                              <p:par>
                                <p:cTn id="31" presetID="16" presetClass="entr" presetSubtype="21" fill="hold" grpId="0" nodeType="withEffect">
                                  <p:stCondLst>
                                    <p:cond delay="450"/>
                                  </p:stCondLst>
                                  <p:childTnLst>
                                    <p:set>
                                      <p:cBhvr>
                                        <p:cTn id="32" dur="1" fill="hold">
                                          <p:stCondLst>
                                            <p:cond delay="0"/>
                                          </p:stCondLst>
                                        </p:cTn>
                                        <p:tgtEl>
                                          <p:spTgt spid="109"/>
                                        </p:tgtEl>
                                        <p:attrNameLst>
                                          <p:attrName>style.visibility</p:attrName>
                                        </p:attrNameLst>
                                      </p:cBhvr>
                                      <p:to>
                                        <p:strVal val="visible"/>
                                      </p:to>
                                    </p:set>
                                    <p:animEffect transition="in" filter="barn(inVertical)">
                                      <p:cBhvr>
                                        <p:cTn id="33" dur="500"/>
                                        <p:tgtEl>
                                          <p:spTgt spid="109"/>
                                        </p:tgtEl>
                                      </p:cBhvr>
                                    </p:animEffect>
                                  </p:childTnLst>
                                </p:cTn>
                              </p:par>
                              <p:par>
                                <p:cTn id="34" presetID="16" presetClass="entr" presetSubtype="21" fill="hold" grpId="0" nodeType="withEffect">
                                  <p:stCondLst>
                                    <p:cond delay="450"/>
                                  </p:stCondLst>
                                  <p:childTnLst>
                                    <p:set>
                                      <p:cBhvr>
                                        <p:cTn id="35" dur="1" fill="hold">
                                          <p:stCondLst>
                                            <p:cond delay="0"/>
                                          </p:stCondLst>
                                        </p:cTn>
                                        <p:tgtEl>
                                          <p:spTgt spid="108"/>
                                        </p:tgtEl>
                                        <p:attrNameLst>
                                          <p:attrName>style.visibility</p:attrName>
                                        </p:attrNameLst>
                                      </p:cBhvr>
                                      <p:to>
                                        <p:strVal val="visible"/>
                                      </p:to>
                                    </p:set>
                                    <p:animEffect transition="in" filter="barn(inVertical)">
                                      <p:cBhvr>
                                        <p:cTn id="36" dur="500"/>
                                        <p:tgtEl>
                                          <p:spTgt spid="108"/>
                                        </p:tgtEl>
                                      </p:cBhvr>
                                    </p:animEffect>
                                  </p:childTnLst>
                                </p:cTn>
                              </p:par>
                              <p:par>
                                <p:cTn id="37" presetID="22" presetClass="entr" presetSubtype="8" fill="hold" grpId="0" nodeType="withEffect">
                                  <p:stCondLst>
                                    <p:cond delay="250"/>
                                  </p:stCondLst>
                                  <p:childTnLst>
                                    <p:set>
                                      <p:cBhvr>
                                        <p:cTn id="38" dur="1" fill="hold">
                                          <p:stCondLst>
                                            <p:cond delay="0"/>
                                          </p:stCondLst>
                                        </p:cTn>
                                        <p:tgtEl>
                                          <p:spTgt spid="77"/>
                                        </p:tgtEl>
                                        <p:attrNameLst>
                                          <p:attrName>style.visibility</p:attrName>
                                        </p:attrNameLst>
                                      </p:cBhvr>
                                      <p:to>
                                        <p:strVal val="visible"/>
                                      </p:to>
                                    </p:set>
                                    <p:animEffect transition="in" filter="wipe(left)">
                                      <p:cBhvr>
                                        <p:cTn id="39" dur="300"/>
                                        <p:tgtEl>
                                          <p:spTgt spid="77"/>
                                        </p:tgtEl>
                                      </p:cBhvr>
                                    </p:animEffect>
                                  </p:childTnLst>
                                </p:cTn>
                              </p:par>
                              <p:par>
                                <p:cTn id="40" presetID="22" presetClass="entr" presetSubtype="8" fill="hold" grpId="0" nodeType="withEffect">
                                  <p:stCondLst>
                                    <p:cond delay="250"/>
                                  </p:stCondLst>
                                  <p:childTnLst>
                                    <p:set>
                                      <p:cBhvr>
                                        <p:cTn id="41" dur="1" fill="hold">
                                          <p:stCondLst>
                                            <p:cond delay="0"/>
                                          </p:stCondLst>
                                        </p:cTn>
                                        <p:tgtEl>
                                          <p:spTgt spid="76"/>
                                        </p:tgtEl>
                                        <p:attrNameLst>
                                          <p:attrName>style.visibility</p:attrName>
                                        </p:attrNameLst>
                                      </p:cBhvr>
                                      <p:to>
                                        <p:strVal val="visible"/>
                                      </p:to>
                                    </p:set>
                                    <p:animEffect transition="in" filter="wipe(left)">
                                      <p:cBhvr>
                                        <p:cTn id="42" dur="750"/>
                                        <p:tgtEl>
                                          <p:spTgt spid="76"/>
                                        </p:tgtEl>
                                      </p:cBhvr>
                                    </p:animEffect>
                                  </p:childTnLst>
                                </p:cTn>
                              </p:par>
                              <p:par>
                                <p:cTn id="43" presetID="22" presetClass="entr" presetSubtype="8" fill="hold" grpId="0" nodeType="withEffect">
                                  <p:stCondLst>
                                    <p:cond delay="550"/>
                                  </p:stCondLst>
                                  <p:childTnLst>
                                    <p:set>
                                      <p:cBhvr>
                                        <p:cTn id="44" dur="1" fill="hold">
                                          <p:stCondLst>
                                            <p:cond delay="0"/>
                                          </p:stCondLst>
                                        </p:cTn>
                                        <p:tgtEl>
                                          <p:spTgt spid="75"/>
                                        </p:tgtEl>
                                        <p:attrNameLst>
                                          <p:attrName>style.visibility</p:attrName>
                                        </p:attrNameLst>
                                      </p:cBhvr>
                                      <p:to>
                                        <p:strVal val="visible"/>
                                      </p:to>
                                    </p:set>
                                    <p:animEffect transition="in" filter="wipe(left)">
                                      <p:cBhvr>
                                        <p:cTn id="45" dur="350"/>
                                        <p:tgtEl>
                                          <p:spTgt spid="75"/>
                                        </p:tgtEl>
                                      </p:cBhvr>
                                    </p:animEffect>
                                  </p:childTnLst>
                                </p:cTn>
                              </p:par>
                            </p:childTnLst>
                          </p:cTn>
                        </p:par>
                        <p:par>
                          <p:cTn id="46" fill="hold">
                            <p:stCondLst>
                              <p:cond delay="2500"/>
                            </p:stCondLst>
                            <p:childTnLst>
                              <p:par>
                                <p:cTn id="47" presetID="16" presetClass="entr" presetSubtype="26" fill="hold" nodeType="afterEffect">
                                  <p:stCondLst>
                                    <p:cond delay="250"/>
                                  </p:stCondLst>
                                  <p:childTnLst>
                                    <p:set>
                                      <p:cBhvr>
                                        <p:cTn id="48" dur="1" fill="hold">
                                          <p:stCondLst>
                                            <p:cond delay="0"/>
                                          </p:stCondLst>
                                        </p:cTn>
                                        <p:tgtEl>
                                          <p:spTgt spid="95"/>
                                        </p:tgtEl>
                                        <p:attrNameLst>
                                          <p:attrName>style.visibility</p:attrName>
                                        </p:attrNameLst>
                                      </p:cBhvr>
                                      <p:to>
                                        <p:strVal val="visible"/>
                                      </p:to>
                                    </p:set>
                                    <p:animEffect transition="in" filter="barn(inHorizontal)">
                                      <p:cBhvr>
                                        <p:cTn id="49" dur="600"/>
                                        <p:tgtEl>
                                          <p:spTgt spid="95"/>
                                        </p:tgtEl>
                                      </p:cBhvr>
                                    </p:animEffect>
                                  </p:childTnLst>
                                </p:cTn>
                              </p:par>
                              <p:par>
                                <p:cTn id="50" presetID="16" presetClass="entr" presetSubtype="26" fill="hold" grpId="0" nodeType="withEffect">
                                  <p:stCondLst>
                                    <p:cond delay="450"/>
                                  </p:stCondLst>
                                  <p:childTnLst>
                                    <p:set>
                                      <p:cBhvr>
                                        <p:cTn id="51" dur="1" fill="hold">
                                          <p:stCondLst>
                                            <p:cond delay="0"/>
                                          </p:stCondLst>
                                        </p:cTn>
                                        <p:tgtEl>
                                          <p:spTgt spid="107"/>
                                        </p:tgtEl>
                                        <p:attrNameLst>
                                          <p:attrName>style.visibility</p:attrName>
                                        </p:attrNameLst>
                                      </p:cBhvr>
                                      <p:to>
                                        <p:strVal val="visible"/>
                                      </p:to>
                                    </p:set>
                                    <p:animEffect transition="in" filter="barn(inHorizontal)">
                                      <p:cBhvr>
                                        <p:cTn id="52" dur="500"/>
                                        <p:tgtEl>
                                          <p:spTgt spid="107"/>
                                        </p:tgtEl>
                                      </p:cBhvr>
                                    </p:animEffect>
                                  </p:childTnLst>
                                </p:cTn>
                              </p:par>
                              <p:par>
                                <p:cTn id="53" presetID="22" presetClass="entr" presetSubtype="4" fill="hold" grpId="0" nodeType="withEffect">
                                  <p:stCondLst>
                                    <p:cond delay="750"/>
                                  </p:stCondLst>
                                  <p:childTnLst>
                                    <p:set>
                                      <p:cBhvr>
                                        <p:cTn id="54" dur="1" fill="hold">
                                          <p:stCondLst>
                                            <p:cond delay="0"/>
                                          </p:stCondLst>
                                        </p:cTn>
                                        <p:tgtEl>
                                          <p:spTgt spid="106"/>
                                        </p:tgtEl>
                                        <p:attrNameLst>
                                          <p:attrName>style.visibility</p:attrName>
                                        </p:attrNameLst>
                                      </p:cBhvr>
                                      <p:to>
                                        <p:strVal val="visible"/>
                                      </p:to>
                                    </p:set>
                                    <p:animEffect transition="in" filter="wipe(down)">
                                      <p:cBhvr>
                                        <p:cTn id="55" dur="250"/>
                                        <p:tgtEl>
                                          <p:spTgt spid="106"/>
                                        </p:tgtEl>
                                      </p:cBhvr>
                                    </p:animEffect>
                                  </p:childTnLst>
                                </p:cTn>
                              </p:par>
                              <p:par>
                                <p:cTn id="56" presetID="22" presetClass="entr" presetSubtype="8" fill="hold" grpId="0" nodeType="withEffect">
                                  <p:stCondLst>
                                    <p:cond delay="250"/>
                                  </p:stCondLst>
                                  <p:childTnLst>
                                    <p:set>
                                      <p:cBhvr>
                                        <p:cTn id="57" dur="1" fill="hold">
                                          <p:stCondLst>
                                            <p:cond delay="0"/>
                                          </p:stCondLst>
                                        </p:cTn>
                                        <p:tgtEl>
                                          <p:spTgt spid="74"/>
                                        </p:tgtEl>
                                        <p:attrNameLst>
                                          <p:attrName>style.visibility</p:attrName>
                                        </p:attrNameLst>
                                      </p:cBhvr>
                                      <p:to>
                                        <p:strVal val="visible"/>
                                      </p:to>
                                    </p:set>
                                    <p:animEffect transition="in" filter="wipe(left)">
                                      <p:cBhvr>
                                        <p:cTn id="58" dur="300"/>
                                        <p:tgtEl>
                                          <p:spTgt spid="74"/>
                                        </p:tgtEl>
                                      </p:cBhvr>
                                    </p:animEffect>
                                  </p:childTnLst>
                                </p:cTn>
                              </p:par>
                              <p:par>
                                <p:cTn id="59" presetID="22" presetClass="entr" presetSubtype="8" fill="hold" grpId="0" nodeType="withEffect">
                                  <p:stCondLst>
                                    <p:cond delay="250"/>
                                  </p:stCondLst>
                                  <p:childTnLst>
                                    <p:set>
                                      <p:cBhvr>
                                        <p:cTn id="60" dur="1" fill="hold">
                                          <p:stCondLst>
                                            <p:cond delay="0"/>
                                          </p:stCondLst>
                                        </p:cTn>
                                        <p:tgtEl>
                                          <p:spTgt spid="73"/>
                                        </p:tgtEl>
                                        <p:attrNameLst>
                                          <p:attrName>style.visibility</p:attrName>
                                        </p:attrNameLst>
                                      </p:cBhvr>
                                      <p:to>
                                        <p:strVal val="visible"/>
                                      </p:to>
                                    </p:set>
                                    <p:animEffect transition="in" filter="wipe(left)">
                                      <p:cBhvr>
                                        <p:cTn id="61" dur="750"/>
                                        <p:tgtEl>
                                          <p:spTgt spid="73"/>
                                        </p:tgtEl>
                                      </p:cBhvr>
                                    </p:animEffect>
                                  </p:childTnLst>
                                </p:cTn>
                              </p:par>
                              <p:par>
                                <p:cTn id="62" presetID="22" presetClass="entr" presetSubtype="8" fill="hold" grpId="0" nodeType="withEffect">
                                  <p:stCondLst>
                                    <p:cond delay="550"/>
                                  </p:stCondLst>
                                  <p:childTnLst>
                                    <p:set>
                                      <p:cBhvr>
                                        <p:cTn id="63" dur="1" fill="hold">
                                          <p:stCondLst>
                                            <p:cond delay="0"/>
                                          </p:stCondLst>
                                        </p:cTn>
                                        <p:tgtEl>
                                          <p:spTgt spid="72"/>
                                        </p:tgtEl>
                                        <p:attrNameLst>
                                          <p:attrName>style.visibility</p:attrName>
                                        </p:attrNameLst>
                                      </p:cBhvr>
                                      <p:to>
                                        <p:strVal val="visible"/>
                                      </p:to>
                                    </p:set>
                                    <p:animEffect transition="in" filter="wipe(left)">
                                      <p:cBhvr>
                                        <p:cTn id="64" dur="350"/>
                                        <p:tgtEl>
                                          <p:spTgt spid="72"/>
                                        </p:tgtEl>
                                      </p:cBhvr>
                                    </p:animEffect>
                                  </p:childTnLst>
                                </p:cTn>
                              </p:par>
                            </p:childTnLst>
                          </p:cTn>
                        </p:par>
                        <p:par>
                          <p:cTn id="65" fill="hold">
                            <p:stCondLst>
                              <p:cond delay="3500"/>
                            </p:stCondLst>
                            <p:childTnLst>
                              <p:par>
                                <p:cTn id="66" presetID="16" presetClass="entr" presetSubtype="21" fill="hold" nodeType="afterEffect">
                                  <p:stCondLst>
                                    <p:cond delay="250"/>
                                  </p:stCondLst>
                                  <p:childTnLst>
                                    <p:set>
                                      <p:cBhvr>
                                        <p:cTn id="67" dur="1" fill="hold">
                                          <p:stCondLst>
                                            <p:cond delay="0"/>
                                          </p:stCondLst>
                                        </p:cTn>
                                        <p:tgtEl>
                                          <p:spTgt spid="89"/>
                                        </p:tgtEl>
                                        <p:attrNameLst>
                                          <p:attrName>style.visibility</p:attrName>
                                        </p:attrNameLst>
                                      </p:cBhvr>
                                      <p:to>
                                        <p:strVal val="visible"/>
                                      </p:to>
                                    </p:set>
                                    <p:animEffect transition="in" filter="barn(inVertical)">
                                      <p:cBhvr>
                                        <p:cTn id="68" dur="600"/>
                                        <p:tgtEl>
                                          <p:spTgt spid="89"/>
                                        </p:tgtEl>
                                      </p:cBhvr>
                                    </p:animEffect>
                                  </p:childTnLst>
                                </p:cTn>
                              </p:par>
                              <p:par>
                                <p:cTn id="69" presetID="16" presetClass="entr" presetSubtype="21" fill="hold" grpId="0" nodeType="withEffect">
                                  <p:stCondLst>
                                    <p:cond delay="450"/>
                                  </p:stCondLst>
                                  <p:childTnLst>
                                    <p:set>
                                      <p:cBhvr>
                                        <p:cTn id="70" dur="1" fill="hold">
                                          <p:stCondLst>
                                            <p:cond delay="0"/>
                                          </p:stCondLst>
                                        </p:cTn>
                                        <p:tgtEl>
                                          <p:spTgt spid="111"/>
                                        </p:tgtEl>
                                        <p:attrNameLst>
                                          <p:attrName>style.visibility</p:attrName>
                                        </p:attrNameLst>
                                      </p:cBhvr>
                                      <p:to>
                                        <p:strVal val="visible"/>
                                      </p:to>
                                    </p:set>
                                    <p:animEffect transition="in" filter="barn(inVertical)">
                                      <p:cBhvr>
                                        <p:cTn id="71" dur="500"/>
                                        <p:tgtEl>
                                          <p:spTgt spid="111"/>
                                        </p:tgtEl>
                                      </p:cBhvr>
                                    </p:animEffect>
                                  </p:childTnLst>
                                </p:cTn>
                              </p:par>
                              <p:par>
                                <p:cTn id="72" presetID="16" presetClass="entr" presetSubtype="21" fill="hold" grpId="0" nodeType="withEffect">
                                  <p:stCondLst>
                                    <p:cond delay="450"/>
                                  </p:stCondLst>
                                  <p:childTnLst>
                                    <p:set>
                                      <p:cBhvr>
                                        <p:cTn id="73" dur="1" fill="hold">
                                          <p:stCondLst>
                                            <p:cond delay="0"/>
                                          </p:stCondLst>
                                        </p:cTn>
                                        <p:tgtEl>
                                          <p:spTgt spid="110"/>
                                        </p:tgtEl>
                                        <p:attrNameLst>
                                          <p:attrName>style.visibility</p:attrName>
                                        </p:attrNameLst>
                                      </p:cBhvr>
                                      <p:to>
                                        <p:strVal val="visible"/>
                                      </p:to>
                                    </p:set>
                                    <p:animEffect transition="in" filter="barn(inVertical)">
                                      <p:cBhvr>
                                        <p:cTn id="74" dur="500"/>
                                        <p:tgtEl>
                                          <p:spTgt spid="110"/>
                                        </p:tgtEl>
                                      </p:cBhvr>
                                    </p:animEffect>
                                  </p:childTnLst>
                                </p:cTn>
                              </p:par>
                              <p:par>
                                <p:cTn id="75" presetID="22" presetClass="entr" presetSubtype="2" fill="hold" grpId="0" nodeType="withEffect">
                                  <p:stCondLst>
                                    <p:cond delay="250"/>
                                  </p:stCondLst>
                                  <p:childTnLst>
                                    <p:set>
                                      <p:cBhvr>
                                        <p:cTn id="76" dur="1" fill="hold">
                                          <p:stCondLst>
                                            <p:cond delay="0"/>
                                          </p:stCondLst>
                                        </p:cTn>
                                        <p:tgtEl>
                                          <p:spTgt spid="80"/>
                                        </p:tgtEl>
                                        <p:attrNameLst>
                                          <p:attrName>style.visibility</p:attrName>
                                        </p:attrNameLst>
                                      </p:cBhvr>
                                      <p:to>
                                        <p:strVal val="visible"/>
                                      </p:to>
                                    </p:set>
                                    <p:animEffect transition="in" filter="wipe(right)">
                                      <p:cBhvr>
                                        <p:cTn id="77" dur="300"/>
                                        <p:tgtEl>
                                          <p:spTgt spid="80"/>
                                        </p:tgtEl>
                                      </p:cBhvr>
                                    </p:animEffect>
                                  </p:childTnLst>
                                </p:cTn>
                              </p:par>
                              <p:par>
                                <p:cTn id="78" presetID="22" presetClass="entr" presetSubtype="2" fill="hold" grpId="0" nodeType="withEffect">
                                  <p:stCondLst>
                                    <p:cond delay="250"/>
                                  </p:stCondLst>
                                  <p:childTnLst>
                                    <p:set>
                                      <p:cBhvr>
                                        <p:cTn id="79" dur="1" fill="hold">
                                          <p:stCondLst>
                                            <p:cond delay="0"/>
                                          </p:stCondLst>
                                        </p:cTn>
                                        <p:tgtEl>
                                          <p:spTgt spid="79"/>
                                        </p:tgtEl>
                                        <p:attrNameLst>
                                          <p:attrName>style.visibility</p:attrName>
                                        </p:attrNameLst>
                                      </p:cBhvr>
                                      <p:to>
                                        <p:strVal val="visible"/>
                                      </p:to>
                                    </p:set>
                                    <p:animEffect transition="in" filter="wipe(right)">
                                      <p:cBhvr>
                                        <p:cTn id="80" dur="750"/>
                                        <p:tgtEl>
                                          <p:spTgt spid="79"/>
                                        </p:tgtEl>
                                      </p:cBhvr>
                                    </p:animEffect>
                                  </p:childTnLst>
                                </p:cTn>
                              </p:par>
                              <p:par>
                                <p:cTn id="81" presetID="22" presetClass="entr" presetSubtype="2" fill="hold" grpId="0" nodeType="withEffect">
                                  <p:stCondLst>
                                    <p:cond delay="550"/>
                                  </p:stCondLst>
                                  <p:childTnLst>
                                    <p:set>
                                      <p:cBhvr>
                                        <p:cTn id="82" dur="1" fill="hold">
                                          <p:stCondLst>
                                            <p:cond delay="0"/>
                                          </p:stCondLst>
                                        </p:cTn>
                                        <p:tgtEl>
                                          <p:spTgt spid="78"/>
                                        </p:tgtEl>
                                        <p:attrNameLst>
                                          <p:attrName>style.visibility</p:attrName>
                                        </p:attrNameLst>
                                      </p:cBhvr>
                                      <p:to>
                                        <p:strVal val="visible"/>
                                      </p:to>
                                    </p:set>
                                    <p:animEffect transition="in" filter="wipe(right)">
                                      <p:cBhvr>
                                        <p:cTn id="83" dur="35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72" grpId="0"/>
      <p:bldP spid="73" grpId="0"/>
      <p:bldP spid="74" grpId="0"/>
      <p:bldP spid="75" grpId="0"/>
      <p:bldP spid="76" grpId="0"/>
      <p:bldP spid="77" grpId="0"/>
      <p:bldP spid="78" grpId="0"/>
      <p:bldP spid="79" grpId="0"/>
      <p:bldP spid="80" grpId="0"/>
      <p:bldP spid="81" grpId="0"/>
      <p:bldP spid="82" grpId="0"/>
      <p:bldP spid="83" grpId="0"/>
      <p:bldP spid="104" grpId="0"/>
      <p:bldP spid="105" grpId="0"/>
      <p:bldP spid="106" grpId="0"/>
      <p:bldP spid="107" grpId="0"/>
      <p:bldP spid="108" grpId="0"/>
      <p:bldP spid="109" grpId="0"/>
      <p:bldP spid="110" grpId="0"/>
      <p:bldP spid="11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工作存在不足</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75" name="Freeform 3"/>
          <p:cNvSpPr>
            <a:spLocks/>
          </p:cNvSpPr>
          <p:nvPr/>
        </p:nvSpPr>
        <p:spPr bwMode="gray">
          <a:xfrm rot="19490962">
            <a:off x="2981655" y="2696261"/>
            <a:ext cx="1364831" cy="1649200"/>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solidFill>
            <a:schemeClr val="bg1">
              <a:lumMod val="50000"/>
            </a:schemeClr>
          </a:solidFill>
          <a:ln>
            <a:noFill/>
          </a:ln>
          <a:effectLst>
            <a:outerShdw dist="107763" dir="2700000" algn="ctr" rotWithShape="0">
              <a:schemeClr val="bg2">
                <a:alpha val="50000"/>
              </a:schemeClr>
            </a:outerShdw>
          </a:effectLst>
          <a:extLst/>
        </p:spPr>
        <p:txBody>
          <a:bodyPr lIns="45720" tIns="44450" rIns="45720" bIns="44450" anchor="ctr" anchorCtr="1"/>
          <a:lstStyle/>
          <a:p>
            <a:endParaRPr lang="zh-CN" altLang="en-US"/>
          </a:p>
        </p:txBody>
      </p:sp>
      <p:sp>
        <p:nvSpPr>
          <p:cNvPr id="76" name="Freeform 4"/>
          <p:cNvSpPr>
            <a:spLocks/>
          </p:cNvSpPr>
          <p:nvPr/>
        </p:nvSpPr>
        <p:spPr bwMode="gray">
          <a:xfrm rot="19490962" flipH="1" flipV="1">
            <a:off x="4479530" y="1045008"/>
            <a:ext cx="1364831" cy="1649200"/>
          </a:xfrm>
          <a:custGeom>
            <a:avLst/>
            <a:gdLst>
              <a:gd name="T0" fmla="*/ 1219 w 1921"/>
              <a:gd name="T1" fmla="*/ 3 h 1516"/>
              <a:gd name="T2" fmla="*/ 1047 w 1921"/>
              <a:gd name="T3" fmla="*/ 20 h 1516"/>
              <a:gd name="T4" fmla="*/ 900 w 1921"/>
              <a:gd name="T5" fmla="*/ 43 h 1516"/>
              <a:gd name="T6" fmla="*/ 763 w 1921"/>
              <a:gd name="T7" fmla="*/ 76 h 1516"/>
              <a:gd name="T8" fmla="*/ 593 w 1921"/>
              <a:gd name="T9" fmla="*/ 128 h 1516"/>
              <a:gd name="T10" fmla="*/ 449 w 1921"/>
              <a:gd name="T11" fmla="*/ 187 h 1516"/>
              <a:gd name="T12" fmla="*/ 345 w 1921"/>
              <a:gd name="T13" fmla="*/ 244 h 1516"/>
              <a:gd name="T14" fmla="*/ 261 w 1921"/>
              <a:gd name="T15" fmla="*/ 301 h 1516"/>
              <a:gd name="T16" fmla="*/ 184 w 1921"/>
              <a:gd name="T17" fmla="*/ 366 h 1516"/>
              <a:gd name="T18" fmla="*/ 118 w 1921"/>
              <a:gd name="T19" fmla="*/ 431 h 1516"/>
              <a:gd name="T20" fmla="*/ 58 w 1921"/>
              <a:gd name="T21" fmla="*/ 516 h 1516"/>
              <a:gd name="T22" fmla="*/ 21 w 1921"/>
              <a:gd name="T23" fmla="*/ 594 h 1516"/>
              <a:gd name="T24" fmla="*/ 0 w 1921"/>
              <a:gd name="T25" fmla="*/ 695 h 1516"/>
              <a:gd name="T26" fmla="*/ 14 w 1921"/>
              <a:gd name="T27" fmla="*/ 785 h 1516"/>
              <a:gd name="T28" fmla="*/ 47 w 1921"/>
              <a:gd name="T29" fmla="*/ 872 h 1516"/>
              <a:gd name="T30" fmla="*/ 92 w 1921"/>
              <a:gd name="T31" fmla="*/ 946 h 1516"/>
              <a:gd name="T32" fmla="*/ 179 w 1921"/>
              <a:gd name="T33" fmla="*/ 1041 h 1516"/>
              <a:gd name="T34" fmla="*/ 271 w 1921"/>
              <a:gd name="T35" fmla="*/ 1115 h 1516"/>
              <a:gd name="T36" fmla="*/ 377 w 1921"/>
              <a:gd name="T37" fmla="*/ 1176 h 1516"/>
              <a:gd name="T38" fmla="*/ 512 w 1921"/>
              <a:gd name="T39" fmla="*/ 1244 h 1516"/>
              <a:gd name="T40" fmla="*/ 667 w 1921"/>
              <a:gd name="T41" fmla="*/ 1302 h 1516"/>
              <a:gd name="T42" fmla="*/ 978 w 1921"/>
              <a:gd name="T43" fmla="*/ 1373 h 1516"/>
              <a:gd name="T44" fmla="*/ 1248 w 1921"/>
              <a:gd name="T45" fmla="*/ 1403 h 1516"/>
              <a:gd name="T46" fmla="*/ 1403 w 1921"/>
              <a:gd name="T47" fmla="*/ 1515 h 1516"/>
              <a:gd name="T48" fmla="*/ 1397 w 1921"/>
              <a:gd name="T49" fmla="*/ 1031 h 1516"/>
              <a:gd name="T50" fmla="*/ 1243 w 1921"/>
              <a:gd name="T51" fmla="*/ 1132 h 1516"/>
              <a:gd name="T52" fmla="*/ 1007 w 1921"/>
              <a:gd name="T53" fmla="*/ 1098 h 1516"/>
              <a:gd name="T54" fmla="*/ 757 w 1921"/>
              <a:gd name="T55" fmla="*/ 1025 h 1516"/>
              <a:gd name="T56" fmla="*/ 619 w 1921"/>
              <a:gd name="T57" fmla="*/ 957 h 1516"/>
              <a:gd name="T58" fmla="*/ 506 w 1921"/>
              <a:gd name="T59" fmla="*/ 888 h 1516"/>
              <a:gd name="T60" fmla="*/ 417 w 1921"/>
              <a:gd name="T61" fmla="*/ 806 h 1516"/>
              <a:gd name="T62" fmla="*/ 348 w 1921"/>
              <a:gd name="T63" fmla="*/ 708 h 1516"/>
              <a:gd name="T64" fmla="*/ 319 w 1921"/>
              <a:gd name="T65" fmla="*/ 610 h 1516"/>
              <a:gd name="T66" fmla="*/ 321 w 1921"/>
              <a:gd name="T67" fmla="*/ 522 h 1516"/>
              <a:gd name="T68" fmla="*/ 348 w 1921"/>
              <a:gd name="T69" fmla="*/ 437 h 1516"/>
              <a:gd name="T70" fmla="*/ 401 w 1921"/>
              <a:gd name="T71" fmla="*/ 351 h 1516"/>
              <a:gd name="T72" fmla="*/ 509 w 1921"/>
              <a:gd name="T73" fmla="*/ 251 h 1516"/>
              <a:gd name="T74" fmla="*/ 643 w 1921"/>
              <a:gd name="T75" fmla="*/ 169 h 1516"/>
              <a:gd name="T76" fmla="*/ 778 w 1921"/>
              <a:gd name="T77" fmla="*/ 110 h 1516"/>
              <a:gd name="T78" fmla="*/ 913 w 1921"/>
              <a:gd name="T79" fmla="*/ 68 h 1516"/>
              <a:gd name="T80" fmla="*/ 1021 w 1921"/>
              <a:gd name="T81" fmla="*/ 42 h 1516"/>
              <a:gd name="T82" fmla="*/ 1150 w 1921"/>
              <a:gd name="T83" fmla="*/ 25 h 1516"/>
              <a:gd name="T84" fmla="*/ 1446 w 1921"/>
              <a:gd name="T85" fmla="*/ 0 h 1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1" h="1516">
                <a:moveTo>
                  <a:pt x="1446" y="0"/>
                </a:moveTo>
                <a:lnTo>
                  <a:pt x="1219" y="3"/>
                </a:lnTo>
                <a:lnTo>
                  <a:pt x="1142" y="9"/>
                </a:lnTo>
                <a:lnTo>
                  <a:pt x="1047" y="20"/>
                </a:lnTo>
                <a:lnTo>
                  <a:pt x="974" y="29"/>
                </a:lnTo>
                <a:lnTo>
                  <a:pt x="900" y="43"/>
                </a:lnTo>
                <a:lnTo>
                  <a:pt x="828" y="59"/>
                </a:lnTo>
                <a:lnTo>
                  <a:pt x="763" y="76"/>
                </a:lnTo>
                <a:lnTo>
                  <a:pt x="686" y="97"/>
                </a:lnTo>
                <a:lnTo>
                  <a:pt x="593" y="128"/>
                </a:lnTo>
                <a:lnTo>
                  <a:pt x="520" y="156"/>
                </a:lnTo>
                <a:lnTo>
                  <a:pt x="449" y="187"/>
                </a:lnTo>
                <a:lnTo>
                  <a:pt x="401" y="213"/>
                </a:lnTo>
                <a:lnTo>
                  <a:pt x="345" y="244"/>
                </a:lnTo>
                <a:lnTo>
                  <a:pt x="304" y="268"/>
                </a:lnTo>
                <a:lnTo>
                  <a:pt x="261" y="301"/>
                </a:lnTo>
                <a:lnTo>
                  <a:pt x="222" y="332"/>
                </a:lnTo>
                <a:lnTo>
                  <a:pt x="184" y="366"/>
                </a:lnTo>
                <a:lnTo>
                  <a:pt x="155" y="393"/>
                </a:lnTo>
                <a:lnTo>
                  <a:pt x="118" y="431"/>
                </a:lnTo>
                <a:lnTo>
                  <a:pt x="82" y="474"/>
                </a:lnTo>
                <a:lnTo>
                  <a:pt x="58" y="516"/>
                </a:lnTo>
                <a:lnTo>
                  <a:pt x="39" y="552"/>
                </a:lnTo>
                <a:lnTo>
                  <a:pt x="21" y="594"/>
                </a:lnTo>
                <a:lnTo>
                  <a:pt x="6" y="638"/>
                </a:lnTo>
                <a:lnTo>
                  <a:pt x="0" y="695"/>
                </a:lnTo>
                <a:lnTo>
                  <a:pt x="5" y="744"/>
                </a:lnTo>
                <a:lnTo>
                  <a:pt x="14" y="785"/>
                </a:lnTo>
                <a:lnTo>
                  <a:pt x="26" y="826"/>
                </a:lnTo>
                <a:lnTo>
                  <a:pt x="47" y="872"/>
                </a:lnTo>
                <a:lnTo>
                  <a:pt x="66" y="911"/>
                </a:lnTo>
                <a:lnTo>
                  <a:pt x="92" y="946"/>
                </a:lnTo>
                <a:lnTo>
                  <a:pt x="130" y="991"/>
                </a:lnTo>
                <a:lnTo>
                  <a:pt x="179" y="1041"/>
                </a:lnTo>
                <a:lnTo>
                  <a:pt x="229" y="1081"/>
                </a:lnTo>
                <a:lnTo>
                  <a:pt x="271" y="1115"/>
                </a:lnTo>
                <a:lnTo>
                  <a:pt x="325" y="1149"/>
                </a:lnTo>
                <a:lnTo>
                  <a:pt x="377" y="1176"/>
                </a:lnTo>
                <a:lnTo>
                  <a:pt x="437" y="1207"/>
                </a:lnTo>
                <a:lnTo>
                  <a:pt x="512" y="1244"/>
                </a:lnTo>
                <a:lnTo>
                  <a:pt x="585" y="1271"/>
                </a:lnTo>
                <a:lnTo>
                  <a:pt x="667" y="1302"/>
                </a:lnTo>
                <a:lnTo>
                  <a:pt x="836" y="1346"/>
                </a:lnTo>
                <a:lnTo>
                  <a:pt x="978" y="1373"/>
                </a:lnTo>
                <a:lnTo>
                  <a:pt x="1128" y="1393"/>
                </a:lnTo>
                <a:lnTo>
                  <a:pt x="1248" y="1403"/>
                </a:lnTo>
                <a:lnTo>
                  <a:pt x="1403" y="1410"/>
                </a:lnTo>
                <a:lnTo>
                  <a:pt x="1403" y="1515"/>
                </a:lnTo>
                <a:lnTo>
                  <a:pt x="1920" y="1275"/>
                </a:lnTo>
                <a:lnTo>
                  <a:pt x="1397" y="1031"/>
                </a:lnTo>
                <a:lnTo>
                  <a:pt x="1398" y="1139"/>
                </a:lnTo>
                <a:lnTo>
                  <a:pt x="1243" y="1132"/>
                </a:lnTo>
                <a:lnTo>
                  <a:pt x="1128" y="1119"/>
                </a:lnTo>
                <a:lnTo>
                  <a:pt x="1007" y="1098"/>
                </a:lnTo>
                <a:lnTo>
                  <a:pt x="836" y="1054"/>
                </a:lnTo>
                <a:lnTo>
                  <a:pt x="757" y="1025"/>
                </a:lnTo>
                <a:lnTo>
                  <a:pt x="681" y="993"/>
                </a:lnTo>
                <a:lnTo>
                  <a:pt x="619" y="957"/>
                </a:lnTo>
                <a:lnTo>
                  <a:pt x="556" y="922"/>
                </a:lnTo>
                <a:lnTo>
                  <a:pt x="506" y="888"/>
                </a:lnTo>
                <a:lnTo>
                  <a:pt x="464" y="850"/>
                </a:lnTo>
                <a:lnTo>
                  <a:pt x="417" y="806"/>
                </a:lnTo>
                <a:lnTo>
                  <a:pt x="377" y="755"/>
                </a:lnTo>
                <a:lnTo>
                  <a:pt x="348" y="708"/>
                </a:lnTo>
                <a:lnTo>
                  <a:pt x="333" y="664"/>
                </a:lnTo>
                <a:lnTo>
                  <a:pt x="319" y="610"/>
                </a:lnTo>
                <a:lnTo>
                  <a:pt x="317" y="558"/>
                </a:lnTo>
                <a:lnTo>
                  <a:pt x="321" y="522"/>
                </a:lnTo>
                <a:lnTo>
                  <a:pt x="329" y="483"/>
                </a:lnTo>
                <a:lnTo>
                  <a:pt x="348" y="437"/>
                </a:lnTo>
                <a:lnTo>
                  <a:pt x="372" y="393"/>
                </a:lnTo>
                <a:lnTo>
                  <a:pt x="401" y="351"/>
                </a:lnTo>
                <a:lnTo>
                  <a:pt x="440" y="310"/>
                </a:lnTo>
                <a:lnTo>
                  <a:pt x="509" y="251"/>
                </a:lnTo>
                <a:lnTo>
                  <a:pt x="567" y="211"/>
                </a:lnTo>
                <a:lnTo>
                  <a:pt x="643" y="169"/>
                </a:lnTo>
                <a:lnTo>
                  <a:pt x="720" y="133"/>
                </a:lnTo>
                <a:lnTo>
                  <a:pt x="778" y="110"/>
                </a:lnTo>
                <a:lnTo>
                  <a:pt x="847" y="86"/>
                </a:lnTo>
                <a:lnTo>
                  <a:pt x="913" y="68"/>
                </a:lnTo>
                <a:lnTo>
                  <a:pt x="966" y="54"/>
                </a:lnTo>
                <a:lnTo>
                  <a:pt x="1021" y="42"/>
                </a:lnTo>
                <a:lnTo>
                  <a:pt x="1089" y="32"/>
                </a:lnTo>
                <a:lnTo>
                  <a:pt x="1150" y="25"/>
                </a:lnTo>
                <a:lnTo>
                  <a:pt x="1234" y="15"/>
                </a:lnTo>
                <a:lnTo>
                  <a:pt x="1446" y="0"/>
                </a:lnTo>
              </a:path>
            </a:pathLst>
          </a:custGeom>
          <a:solidFill>
            <a:schemeClr val="bg1">
              <a:lumMod val="50000"/>
            </a:schemeClr>
          </a:solidFill>
          <a:ln>
            <a:noFill/>
          </a:ln>
          <a:effectLst>
            <a:outerShdw dist="107763" dir="2700000" algn="ctr" rotWithShape="0">
              <a:schemeClr val="bg2">
                <a:alpha val="50000"/>
              </a:schemeClr>
            </a:outerShdw>
          </a:effectLst>
          <a:extLst/>
        </p:spPr>
        <p:txBody>
          <a:bodyPr lIns="45720" tIns="44450" rIns="45720" bIns="44450" anchor="ctr" anchorCtr="1"/>
          <a:lstStyle/>
          <a:p>
            <a:endParaRPr lang="zh-CN" altLang="en-US"/>
          </a:p>
        </p:txBody>
      </p:sp>
      <p:sp>
        <p:nvSpPr>
          <p:cNvPr id="77" name="Oval 5"/>
          <p:cNvSpPr>
            <a:spLocks noChangeArrowheads="1"/>
          </p:cNvSpPr>
          <p:nvPr/>
        </p:nvSpPr>
        <p:spPr bwMode="gray">
          <a:xfrm>
            <a:off x="3134003" y="1861951"/>
            <a:ext cx="1183595" cy="1183595"/>
          </a:xfrm>
          <a:prstGeom prst="ellipse">
            <a:avLst/>
          </a:prstGeom>
          <a:solidFill>
            <a:srgbClr val="0070C0"/>
          </a:solidFill>
          <a:ln>
            <a:noFill/>
          </a:ln>
          <a:effectLst>
            <a:outerShdw dist="107763" dir="2700000" algn="ctr" rotWithShape="0">
              <a:schemeClr val="bg2">
                <a:alpha val="50000"/>
              </a:schemeClr>
            </a:outerShdw>
          </a:effectLst>
          <a:extLst/>
        </p:spPr>
        <p:txBody>
          <a:bodyPr lIns="45720" tIns="44450" rIns="45720" bIns="44450" anchor="ctr" anchorCtr="1"/>
          <a:lstStyle/>
          <a:p>
            <a:r>
              <a:rPr lang="zh-CN" altLang="en-US" sz="2000" b="1" dirty="0" smtClean="0">
                <a:solidFill>
                  <a:schemeClr val="bg1"/>
                </a:solidFill>
                <a:latin typeface="微软雅黑" pitchFamily="34" charset="-122"/>
                <a:ea typeface="微软雅黑" pitchFamily="34" charset="-122"/>
              </a:rPr>
              <a:t>标题</a:t>
            </a:r>
            <a:endParaRPr lang="zh-CN" altLang="en-US" sz="2000" b="1" dirty="0">
              <a:solidFill>
                <a:schemeClr val="bg1"/>
              </a:solidFill>
              <a:latin typeface="微软雅黑" pitchFamily="34" charset="-122"/>
              <a:ea typeface="微软雅黑" pitchFamily="34" charset="-122"/>
            </a:endParaRPr>
          </a:p>
        </p:txBody>
      </p:sp>
      <p:sp>
        <p:nvSpPr>
          <p:cNvPr id="78" name="Oval 6"/>
          <p:cNvSpPr>
            <a:spLocks noChangeArrowheads="1"/>
          </p:cNvSpPr>
          <p:nvPr/>
        </p:nvSpPr>
        <p:spPr bwMode="gray">
          <a:xfrm>
            <a:off x="4547136" y="2687639"/>
            <a:ext cx="1183595" cy="1183595"/>
          </a:xfrm>
          <a:prstGeom prst="ellipse">
            <a:avLst/>
          </a:prstGeom>
          <a:solidFill>
            <a:srgbClr val="00B0F0"/>
          </a:solidFill>
          <a:ln>
            <a:noFill/>
          </a:ln>
          <a:effectLst>
            <a:outerShdw dist="107763" dir="2700000" algn="ctr" rotWithShape="0">
              <a:schemeClr val="bg2">
                <a:alpha val="50000"/>
              </a:schemeClr>
            </a:outerShdw>
          </a:effectLst>
          <a:extLst/>
        </p:spPr>
        <p:txBody>
          <a:bodyPr lIns="45720" tIns="44450" rIns="45720" bIns="44450" anchor="ctr" anchorCtr="1"/>
          <a:lstStyle/>
          <a:p>
            <a:r>
              <a:rPr lang="zh-CN" altLang="en-US" sz="2000" b="1" dirty="0" smtClean="0">
                <a:solidFill>
                  <a:schemeClr val="bg1"/>
                </a:solidFill>
                <a:latin typeface="微软雅黑" pitchFamily="34" charset="-122"/>
                <a:ea typeface="微软雅黑" pitchFamily="34" charset="-122"/>
              </a:rPr>
              <a:t>标题</a:t>
            </a:r>
            <a:endParaRPr lang="zh-CN" altLang="en-US" sz="2000" b="1" dirty="0">
              <a:solidFill>
                <a:schemeClr val="bg1"/>
              </a:solidFill>
              <a:latin typeface="微软雅黑" pitchFamily="34" charset="-122"/>
              <a:ea typeface="微软雅黑" pitchFamily="34" charset="-122"/>
            </a:endParaRPr>
          </a:p>
        </p:txBody>
      </p:sp>
      <p:sp>
        <p:nvSpPr>
          <p:cNvPr id="79" name="TextBox 78"/>
          <p:cNvSpPr txBox="1"/>
          <p:nvPr/>
        </p:nvSpPr>
        <p:spPr>
          <a:xfrm>
            <a:off x="467544" y="1962378"/>
            <a:ext cx="2351856" cy="2052870"/>
          </a:xfrm>
          <a:prstGeom prst="rect">
            <a:avLst/>
          </a:prstGeom>
          <a:noFill/>
        </p:spPr>
        <p:txBody>
          <a:bodyPr wrap="square" rtlCol="0">
            <a:spAutoFit/>
          </a:bodyPr>
          <a:lstStyle/>
          <a:p>
            <a:pPr algn="just">
              <a:lnSpc>
                <a:spcPct val="130000"/>
              </a:lnSpc>
            </a:pPr>
            <a:r>
              <a:rPr lang="zh-CN" altLang="en-US" sz="1400" dirty="0">
                <a:latin typeface="微软雅黑" pitchFamily="34" charset="-122"/>
                <a:ea typeface="微软雅黑" pitchFamily="34" charset="-122"/>
              </a:rPr>
              <a:t>您的内容打在这里，或者通过复制您的文本后，在此框中选择粘贴，并选择只保留文字</a:t>
            </a:r>
            <a:r>
              <a:rPr lang="zh-CN" altLang="en-US" sz="1400" dirty="0" smtClean="0">
                <a:latin typeface="微软雅黑" pitchFamily="34" charset="-122"/>
                <a:ea typeface="微软雅黑" pitchFamily="34" charset="-122"/>
              </a:rPr>
              <a:t>。</a:t>
            </a:r>
            <a:r>
              <a:rPr lang="zh-CN" altLang="en-US" sz="1400" dirty="0">
                <a:latin typeface="微软雅黑" pitchFamily="34" charset="-122"/>
                <a:ea typeface="微软雅黑" pitchFamily="34" charset="-122"/>
              </a:rPr>
              <a:t>您的内容打在这里，或者通过复制您的文本后，在此框中选择粘贴，并选择只保留文字</a:t>
            </a:r>
            <a:r>
              <a:rPr lang="zh-CN" altLang="en-US" sz="1400" dirty="0" smtClean="0">
                <a:latin typeface="微软雅黑" pitchFamily="34" charset="-122"/>
                <a:ea typeface="微软雅黑" pitchFamily="34" charset="-122"/>
              </a:rPr>
              <a:t>。</a:t>
            </a:r>
            <a:endParaRPr lang="en-US" altLang="zh-CN" sz="1400" dirty="0">
              <a:latin typeface="微软雅黑" pitchFamily="34" charset="-122"/>
              <a:ea typeface="微软雅黑" pitchFamily="34" charset="-122"/>
            </a:endParaRPr>
          </a:p>
        </p:txBody>
      </p:sp>
      <p:grpSp>
        <p:nvGrpSpPr>
          <p:cNvPr id="80" name="组合 79"/>
          <p:cNvGrpSpPr/>
          <p:nvPr/>
        </p:nvGrpSpPr>
        <p:grpSpPr>
          <a:xfrm>
            <a:off x="469900" y="1400286"/>
            <a:ext cx="3299884" cy="461665"/>
            <a:chOff x="469900" y="1057571"/>
            <a:chExt cx="3299884" cy="461665"/>
          </a:xfrm>
        </p:grpSpPr>
        <p:sp>
          <p:nvSpPr>
            <p:cNvPr id="81" name="TextBox 80"/>
            <p:cNvSpPr txBox="1"/>
            <p:nvPr/>
          </p:nvSpPr>
          <p:spPr>
            <a:xfrm>
              <a:off x="553419" y="1057571"/>
              <a:ext cx="1569660" cy="369332"/>
            </a:xfrm>
            <a:prstGeom prst="rect">
              <a:avLst/>
            </a:prstGeom>
            <a:noFill/>
          </p:spPr>
          <p:txBody>
            <a:bodyPr wrap="none" rtlCol="0">
              <a:spAutoFit/>
            </a:bodyPr>
            <a:lstStyle/>
            <a:p>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rPr>
                <a:t>点击添加标题</a:t>
              </a:r>
            </a:p>
          </p:txBody>
        </p:sp>
        <p:cxnSp>
          <p:nvCxnSpPr>
            <p:cNvPr id="82" name="直接连接符 81"/>
            <p:cNvCxnSpPr/>
            <p:nvPr/>
          </p:nvCxnSpPr>
          <p:spPr>
            <a:xfrm>
              <a:off x="469900" y="1519236"/>
              <a:ext cx="3299884" cy="0"/>
            </a:xfrm>
            <a:prstGeom prst="line">
              <a:avLst/>
            </a:prstGeom>
            <a:noFill/>
            <a:ln>
              <a:solidFill>
                <a:srgbClr val="414455"/>
              </a:solidFill>
              <a:prstDash val="sysDot"/>
            </a:ln>
          </p:spPr>
          <p:style>
            <a:lnRef idx="2">
              <a:schemeClr val="accent1">
                <a:shade val="50000"/>
              </a:schemeClr>
            </a:lnRef>
            <a:fillRef idx="1">
              <a:schemeClr val="accent1"/>
            </a:fillRef>
            <a:effectRef idx="0">
              <a:schemeClr val="accent1"/>
            </a:effectRef>
            <a:fontRef idx="minor">
              <a:schemeClr val="lt1"/>
            </a:fontRef>
          </p:style>
        </p:cxnSp>
      </p:grpSp>
      <p:sp>
        <p:nvSpPr>
          <p:cNvPr id="83" name="TextBox 82"/>
          <p:cNvSpPr txBox="1"/>
          <p:nvPr/>
        </p:nvSpPr>
        <p:spPr>
          <a:xfrm>
            <a:off x="6169019" y="1749775"/>
            <a:ext cx="2453767" cy="2052870"/>
          </a:xfrm>
          <a:prstGeom prst="rect">
            <a:avLst/>
          </a:prstGeom>
          <a:noFill/>
        </p:spPr>
        <p:txBody>
          <a:bodyPr wrap="square" rtlCol="0">
            <a:spAutoFit/>
          </a:bodyPr>
          <a:lstStyle/>
          <a:p>
            <a:pPr algn="just">
              <a:lnSpc>
                <a:spcPct val="130000"/>
              </a:lnSpc>
            </a:pPr>
            <a:r>
              <a:rPr lang="zh-CN" altLang="en-US" sz="1400" dirty="0">
                <a:latin typeface="微软雅黑" pitchFamily="34" charset="-122"/>
                <a:ea typeface="微软雅黑" pitchFamily="34" charset="-122"/>
              </a:rPr>
              <a:t>您的内容打在这里，或者通过复制您的文本后，在此框中选择粘贴，并选择只保留文字</a:t>
            </a:r>
            <a:r>
              <a:rPr lang="zh-CN" altLang="en-US" sz="1400" dirty="0" smtClean="0">
                <a:latin typeface="微软雅黑" pitchFamily="34" charset="-122"/>
                <a:ea typeface="微软雅黑" pitchFamily="34" charset="-122"/>
              </a:rPr>
              <a:t>。</a:t>
            </a:r>
            <a:r>
              <a:rPr lang="zh-CN" altLang="en-US" sz="1400" dirty="0">
                <a:latin typeface="微软雅黑" pitchFamily="34" charset="-122"/>
                <a:ea typeface="微软雅黑" pitchFamily="34" charset="-122"/>
              </a:rPr>
              <a:t>您的内容打在这里，或者通过复制您的文本后，在此框中选择粘贴，并选择只保留文字</a:t>
            </a:r>
            <a:r>
              <a:rPr lang="zh-CN" altLang="en-US" sz="1400" dirty="0" smtClean="0">
                <a:latin typeface="微软雅黑" pitchFamily="34" charset="-122"/>
                <a:ea typeface="微软雅黑" pitchFamily="34" charset="-122"/>
              </a:rPr>
              <a:t>。</a:t>
            </a:r>
            <a:endParaRPr lang="en-US" altLang="zh-CN" sz="1400" dirty="0">
              <a:latin typeface="微软雅黑" pitchFamily="34" charset="-122"/>
              <a:ea typeface="微软雅黑" pitchFamily="34" charset="-122"/>
            </a:endParaRPr>
          </a:p>
        </p:txBody>
      </p:sp>
      <p:grpSp>
        <p:nvGrpSpPr>
          <p:cNvPr id="84" name="组合 83"/>
          <p:cNvGrpSpPr/>
          <p:nvPr/>
        </p:nvGrpSpPr>
        <p:grpSpPr>
          <a:xfrm>
            <a:off x="5257195" y="3871234"/>
            <a:ext cx="3442305" cy="404838"/>
            <a:chOff x="5257195" y="3528519"/>
            <a:chExt cx="3442305" cy="404838"/>
          </a:xfrm>
        </p:grpSpPr>
        <p:sp>
          <p:nvSpPr>
            <p:cNvPr id="85" name="TextBox 84"/>
            <p:cNvSpPr txBox="1"/>
            <p:nvPr/>
          </p:nvSpPr>
          <p:spPr>
            <a:xfrm>
              <a:off x="5975908" y="3564025"/>
              <a:ext cx="1569660" cy="369332"/>
            </a:xfrm>
            <a:prstGeom prst="rect">
              <a:avLst/>
            </a:prstGeom>
            <a:noFill/>
          </p:spPr>
          <p:txBody>
            <a:bodyPr wrap="none" rtlCol="0">
              <a:spAutoFit/>
            </a:bodyPr>
            <a:lstStyle/>
            <a:p>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rPr>
                <a:t>点击添加标题</a:t>
              </a:r>
            </a:p>
          </p:txBody>
        </p:sp>
        <p:cxnSp>
          <p:nvCxnSpPr>
            <p:cNvPr id="86" name="直接连接符 85"/>
            <p:cNvCxnSpPr/>
            <p:nvPr/>
          </p:nvCxnSpPr>
          <p:spPr>
            <a:xfrm>
              <a:off x="5257195" y="3528519"/>
              <a:ext cx="3442305" cy="0"/>
            </a:xfrm>
            <a:prstGeom prst="line">
              <a:avLst/>
            </a:prstGeom>
            <a:noFill/>
            <a:ln>
              <a:solidFill>
                <a:srgbClr val="414455"/>
              </a:solidFill>
              <a:prstDash val="sysDot"/>
            </a:ln>
          </p:spPr>
          <p:style>
            <a:lnRef idx="2">
              <a:schemeClr val="accent1">
                <a:shade val="50000"/>
              </a:schemeClr>
            </a:lnRef>
            <a:fillRef idx="1">
              <a:schemeClr val="accent1"/>
            </a:fillRef>
            <a:effectRef idx="0">
              <a:schemeClr val="accent1"/>
            </a:effectRef>
            <a:fontRef idx="minor">
              <a:schemeClr val="lt1"/>
            </a:fontRef>
          </p:style>
        </p:cxnSp>
      </p:grpSp>
    </p:spTree>
    <p:extLst>
      <p:ext uri="{BB962C8B-B14F-4D97-AF65-F5344CB8AC3E}">
        <p14:creationId xmlns:p14="http://schemas.microsoft.com/office/powerpoint/2010/main" val="1640944342"/>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wipe(left)">
                                      <p:cBhvr>
                                        <p:cTn id="7" dur="500"/>
                                        <p:tgtEl>
                                          <p:spTgt spid="6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77"/>
                                        </p:tgtEl>
                                        <p:attrNameLst>
                                          <p:attrName>style.visibility</p:attrName>
                                        </p:attrNameLst>
                                      </p:cBhvr>
                                      <p:to>
                                        <p:strVal val="visible"/>
                                      </p:to>
                                    </p:set>
                                    <p:animEffect transition="in" filter="randombar(horizontal)">
                                      <p:cBhvr>
                                        <p:cTn id="12" dur="500"/>
                                        <p:tgtEl>
                                          <p:spTgt spid="77"/>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75"/>
                                        </p:tgtEl>
                                        <p:attrNameLst>
                                          <p:attrName>style.visibility</p:attrName>
                                        </p:attrNameLst>
                                      </p:cBhvr>
                                      <p:to>
                                        <p:strVal val="visible"/>
                                      </p:to>
                                    </p:set>
                                    <p:animEffect transition="in" filter="wipe(left)">
                                      <p:cBhvr>
                                        <p:cTn id="16" dur="500"/>
                                        <p:tgtEl>
                                          <p:spTgt spid="75"/>
                                        </p:tgtEl>
                                      </p:cBhvr>
                                    </p:animEffec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78"/>
                                        </p:tgtEl>
                                        <p:attrNameLst>
                                          <p:attrName>style.visibility</p:attrName>
                                        </p:attrNameLst>
                                      </p:cBhvr>
                                      <p:to>
                                        <p:strVal val="visible"/>
                                      </p:to>
                                    </p:set>
                                    <p:animEffect transition="in" filter="randombar(horizontal)">
                                      <p:cBhvr>
                                        <p:cTn id="21" dur="500"/>
                                        <p:tgtEl>
                                          <p:spTgt spid="78"/>
                                        </p:tgtEl>
                                      </p:cBhvr>
                                    </p:animEffect>
                                  </p:childTnLst>
                                </p:cTn>
                              </p:par>
                            </p:childTnLst>
                          </p:cTn>
                        </p:par>
                        <p:par>
                          <p:cTn id="22" fill="hold">
                            <p:stCondLst>
                              <p:cond delay="500"/>
                            </p:stCondLst>
                            <p:childTnLst>
                              <p:par>
                                <p:cTn id="23" presetID="22" presetClass="entr" presetSubtype="2" fill="hold" grpId="0" nodeType="afterEffect">
                                  <p:stCondLst>
                                    <p:cond delay="0"/>
                                  </p:stCondLst>
                                  <p:childTnLst>
                                    <p:set>
                                      <p:cBhvr>
                                        <p:cTn id="24" dur="1" fill="hold">
                                          <p:stCondLst>
                                            <p:cond delay="0"/>
                                          </p:stCondLst>
                                        </p:cTn>
                                        <p:tgtEl>
                                          <p:spTgt spid="76"/>
                                        </p:tgtEl>
                                        <p:attrNameLst>
                                          <p:attrName>style.visibility</p:attrName>
                                        </p:attrNameLst>
                                      </p:cBhvr>
                                      <p:to>
                                        <p:strVal val="visible"/>
                                      </p:to>
                                    </p:set>
                                    <p:animEffect transition="in" filter="wipe(right)">
                                      <p:cBhvr>
                                        <p:cTn id="25" dur="500"/>
                                        <p:tgtEl>
                                          <p:spTgt spid="76"/>
                                        </p:tgtEl>
                                      </p:cBhvr>
                                    </p:animEffect>
                                  </p:childTnLst>
                                </p:cTn>
                              </p:par>
                            </p:childTnLst>
                          </p:cTn>
                        </p:par>
                        <p:par>
                          <p:cTn id="26" fill="hold">
                            <p:stCondLst>
                              <p:cond delay="1000"/>
                            </p:stCondLst>
                            <p:childTnLst>
                              <p:par>
                                <p:cTn id="27" presetID="22" presetClass="entr" presetSubtype="2" fill="hold" nodeType="afterEffect">
                                  <p:stCondLst>
                                    <p:cond delay="0"/>
                                  </p:stCondLst>
                                  <p:childTnLst>
                                    <p:set>
                                      <p:cBhvr>
                                        <p:cTn id="28" dur="1" fill="hold">
                                          <p:stCondLst>
                                            <p:cond delay="0"/>
                                          </p:stCondLst>
                                        </p:cTn>
                                        <p:tgtEl>
                                          <p:spTgt spid="80"/>
                                        </p:tgtEl>
                                        <p:attrNameLst>
                                          <p:attrName>style.visibility</p:attrName>
                                        </p:attrNameLst>
                                      </p:cBhvr>
                                      <p:to>
                                        <p:strVal val="visible"/>
                                      </p:to>
                                    </p:set>
                                    <p:animEffect transition="in" filter="wipe(right)">
                                      <p:cBhvr>
                                        <p:cTn id="29" dur="500"/>
                                        <p:tgtEl>
                                          <p:spTgt spid="80"/>
                                        </p:tgtEl>
                                      </p:cBhvr>
                                    </p:animEffect>
                                  </p:childTnLst>
                                </p:cTn>
                              </p:par>
                              <p:par>
                                <p:cTn id="30" presetID="18" presetClass="entr" presetSubtype="6" fill="hold" grpId="0" nodeType="withEffect">
                                  <p:stCondLst>
                                    <p:cond delay="0"/>
                                  </p:stCondLst>
                                  <p:childTnLst>
                                    <p:set>
                                      <p:cBhvr>
                                        <p:cTn id="31" dur="1" fill="hold">
                                          <p:stCondLst>
                                            <p:cond delay="0"/>
                                          </p:stCondLst>
                                        </p:cTn>
                                        <p:tgtEl>
                                          <p:spTgt spid="79"/>
                                        </p:tgtEl>
                                        <p:attrNameLst>
                                          <p:attrName>style.visibility</p:attrName>
                                        </p:attrNameLst>
                                      </p:cBhvr>
                                      <p:to>
                                        <p:strVal val="visible"/>
                                      </p:to>
                                    </p:set>
                                    <p:animEffect transition="in" filter="strips(downRight)">
                                      <p:cBhvr>
                                        <p:cTn id="32" dur="750"/>
                                        <p:tgtEl>
                                          <p:spTgt spid="79"/>
                                        </p:tgtEl>
                                      </p:cBhvr>
                                    </p:animEffect>
                                  </p:childTnLst>
                                </p:cTn>
                              </p:par>
                            </p:childTnLst>
                          </p:cTn>
                        </p:par>
                        <p:par>
                          <p:cTn id="33" fill="hold">
                            <p:stCondLst>
                              <p:cond delay="1750"/>
                            </p:stCondLst>
                            <p:childTnLst>
                              <p:par>
                                <p:cTn id="34" presetID="22" presetClass="entr" presetSubtype="8" fill="hold" nodeType="afterEffect">
                                  <p:stCondLst>
                                    <p:cond delay="0"/>
                                  </p:stCondLst>
                                  <p:childTnLst>
                                    <p:set>
                                      <p:cBhvr>
                                        <p:cTn id="35" dur="1" fill="hold">
                                          <p:stCondLst>
                                            <p:cond delay="0"/>
                                          </p:stCondLst>
                                        </p:cTn>
                                        <p:tgtEl>
                                          <p:spTgt spid="84"/>
                                        </p:tgtEl>
                                        <p:attrNameLst>
                                          <p:attrName>style.visibility</p:attrName>
                                        </p:attrNameLst>
                                      </p:cBhvr>
                                      <p:to>
                                        <p:strVal val="visible"/>
                                      </p:to>
                                    </p:set>
                                    <p:animEffect transition="in" filter="wipe(left)">
                                      <p:cBhvr>
                                        <p:cTn id="36" dur="500"/>
                                        <p:tgtEl>
                                          <p:spTgt spid="84"/>
                                        </p:tgtEl>
                                      </p:cBhvr>
                                    </p:animEffect>
                                  </p:childTnLst>
                                </p:cTn>
                              </p:par>
                            </p:childTnLst>
                          </p:cTn>
                        </p:par>
                        <p:par>
                          <p:cTn id="37" fill="hold">
                            <p:stCondLst>
                              <p:cond delay="2250"/>
                            </p:stCondLst>
                            <p:childTnLst>
                              <p:par>
                                <p:cTn id="38" presetID="18" presetClass="entr" presetSubtype="6" fill="hold" grpId="0" nodeType="afterEffect">
                                  <p:stCondLst>
                                    <p:cond delay="0"/>
                                  </p:stCondLst>
                                  <p:childTnLst>
                                    <p:set>
                                      <p:cBhvr>
                                        <p:cTn id="39" dur="1" fill="hold">
                                          <p:stCondLst>
                                            <p:cond delay="0"/>
                                          </p:stCondLst>
                                        </p:cTn>
                                        <p:tgtEl>
                                          <p:spTgt spid="83"/>
                                        </p:tgtEl>
                                        <p:attrNameLst>
                                          <p:attrName>style.visibility</p:attrName>
                                        </p:attrNameLst>
                                      </p:cBhvr>
                                      <p:to>
                                        <p:strVal val="visible"/>
                                      </p:to>
                                    </p:set>
                                    <p:animEffect transition="in" filter="strips(downRight)">
                                      <p:cBhvr>
                                        <p:cTn id="40" dur="75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75" grpId="0" animBg="1"/>
      <p:bldP spid="76" grpId="0" animBg="1"/>
      <p:bldP spid="77" grpId="0" animBg="1"/>
      <p:bldP spid="78" grpId="0" animBg="1"/>
      <p:bldP spid="79" grpId="0"/>
      <p:bldP spid="8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工作存在不足</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grpSp>
        <p:nvGrpSpPr>
          <p:cNvPr id="33" name="组合 1"/>
          <p:cNvGrpSpPr>
            <a:grpSpLocks/>
          </p:cNvGrpSpPr>
          <p:nvPr/>
        </p:nvGrpSpPr>
        <p:grpSpPr bwMode="auto">
          <a:xfrm>
            <a:off x="1193800" y="1563688"/>
            <a:ext cx="6626225" cy="3690937"/>
            <a:chOff x="0" y="0"/>
            <a:chExt cx="8006336" cy="4459927"/>
          </a:xfrm>
        </p:grpSpPr>
        <p:sp>
          <p:nvSpPr>
            <p:cNvPr id="34" name="空心弧 2"/>
            <p:cNvSpPr>
              <a:spLocks/>
            </p:cNvSpPr>
            <p:nvPr/>
          </p:nvSpPr>
          <p:spPr bwMode="auto">
            <a:xfrm>
              <a:off x="1712904" y="21100"/>
              <a:ext cx="4427078" cy="4427317"/>
            </a:xfrm>
            <a:custGeom>
              <a:avLst/>
              <a:gdLst>
                <a:gd name="T0" fmla="*/ 0 w 4427078"/>
                <a:gd name="T1" fmla="*/ 2213659 h 4427317"/>
                <a:gd name="T2" fmla="*/ 1134020 w 4427078"/>
                <a:gd name="T3" fmla="*/ 281097 h 4427317"/>
                <a:gd name="T4" fmla="*/ 3374271 w 4427078"/>
                <a:gd name="T5" fmla="*/ 328761 h 4427317"/>
                <a:gd name="T6" fmla="*/ 3254510 w 4427078"/>
                <a:gd name="T7" fmla="*/ 523236 h 4427317"/>
                <a:gd name="T8" fmla="*/ 1245399 w 4427078"/>
                <a:gd name="T9" fmla="*/ 480490 h 4427317"/>
                <a:gd name="T10" fmla="*/ 228392 w 4427078"/>
                <a:gd name="T11" fmla="*/ 2213659 h 4427317"/>
                <a:gd name="T12" fmla="*/ 0 w 4427078"/>
                <a:gd name="T13" fmla="*/ 2213659 h 442731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427078" h="4427317">
                  <a:moveTo>
                    <a:pt x="0" y="2213659"/>
                  </a:moveTo>
                  <a:cubicBezTo>
                    <a:pt x="0" y="1411587"/>
                    <a:pt x="433835" y="672258"/>
                    <a:pt x="1134020" y="281097"/>
                  </a:cubicBezTo>
                  <a:cubicBezTo>
                    <a:pt x="1834253" y="-110092"/>
                    <a:pt x="2691308" y="-91857"/>
                    <a:pt x="3374271" y="328761"/>
                  </a:cubicBezTo>
                  <a:lnTo>
                    <a:pt x="3254510" y="523236"/>
                  </a:lnTo>
                  <a:cubicBezTo>
                    <a:pt x="2642013" y="146011"/>
                    <a:pt x="1873384" y="129658"/>
                    <a:pt x="1245399" y="480490"/>
                  </a:cubicBezTo>
                  <a:cubicBezTo>
                    <a:pt x="617462" y="831295"/>
                    <a:pt x="228392" y="1494342"/>
                    <a:pt x="228392" y="2213659"/>
                  </a:cubicBezTo>
                  <a:lnTo>
                    <a:pt x="0" y="2213659"/>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 name="空心弧 3"/>
            <p:cNvSpPr>
              <a:spLocks/>
            </p:cNvSpPr>
            <p:nvPr/>
          </p:nvSpPr>
          <p:spPr bwMode="auto">
            <a:xfrm rot="5833831">
              <a:off x="1739637" y="7792"/>
              <a:ext cx="4427317" cy="4427078"/>
            </a:xfrm>
            <a:custGeom>
              <a:avLst/>
              <a:gdLst>
                <a:gd name="T0" fmla="*/ 1334575 w 4427317"/>
                <a:gd name="T1" fmla="*/ 182025 h 4427078"/>
                <a:gd name="T2" fmla="*/ 3253134 w 4427317"/>
                <a:gd name="T3" fmla="*/ 259220 h 4427078"/>
                <a:gd name="T4" fmla="*/ 3144843 w 4427317"/>
                <a:gd name="T5" fmla="*/ 462819 h 4427078"/>
                <a:gd name="T6" fmla="*/ 1426157 w 4427317"/>
                <a:gd name="T7" fmla="*/ 393666 h 4427078"/>
                <a:gd name="T8" fmla="*/ 1334575 w 4427317"/>
                <a:gd name="T9" fmla="*/ 182025 h 44270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427317" h="4427078">
                  <a:moveTo>
                    <a:pt x="1334575" y="182025"/>
                  </a:moveTo>
                  <a:cubicBezTo>
                    <a:pt x="1952552" y="-85359"/>
                    <a:pt x="2658640" y="-56949"/>
                    <a:pt x="3253134" y="259220"/>
                  </a:cubicBezTo>
                  <a:lnTo>
                    <a:pt x="3144843" y="462819"/>
                  </a:lnTo>
                  <a:cubicBezTo>
                    <a:pt x="2612282" y="179591"/>
                    <a:pt x="1979754" y="154141"/>
                    <a:pt x="1426157" y="393666"/>
                  </a:cubicBezTo>
                  <a:lnTo>
                    <a:pt x="1334575" y="182025"/>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36" name="椭圆 4"/>
            <p:cNvGrpSpPr>
              <a:grpSpLocks/>
            </p:cNvGrpSpPr>
            <p:nvPr/>
          </p:nvGrpSpPr>
          <p:grpSpPr bwMode="auto">
            <a:xfrm>
              <a:off x="2314050" y="622356"/>
              <a:ext cx="3226166" cy="3226340"/>
              <a:chOff x="0" y="0"/>
              <a:chExt cx="2670048" cy="2670048"/>
            </a:xfrm>
          </p:grpSpPr>
          <p:pic>
            <p:nvPicPr>
              <p:cNvPr id="58" name="椭圆 4"/>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670048" cy="2670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 name="Text Box 7"/>
              <p:cNvSpPr txBox="1">
                <a:spLocks noChangeArrowheads="1"/>
              </p:cNvSpPr>
              <p:nvPr/>
            </p:nvSpPr>
            <p:spPr bwMode="auto">
              <a:xfrm>
                <a:off x="406843" y="407693"/>
                <a:ext cx="1854176" cy="1854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endParaRPr lang="zh-CN" altLang="en-US">
                  <a:solidFill>
                    <a:srgbClr val="FFFFFF"/>
                  </a:solidFill>
                </a:endParaRPr>
              </a:p>
            </p:txBody>
          </p:sp>
        </p:grpSp>
        <p:sp>
          <p:nvSpPr>
            <p:cNvPr id="37" name="空心弧 5"/>
            <p:cNvSpPr>
              <a:spLocks/>
            </p:cNvSpPr>
            <p:nvPr/>
          </p:nvSpPr>
          <p:spPr bwMode="auto">
            <a:xfrm>
              <a:off x="2054334" y="362548"/>
              <a:ext cx="3744218" cy="3744421"/>
            </a:xfrm>
            <a:custGeom>
              <a:avLst/>
              <a:gdLst>
                <a:gd name="T0" fmla="*/ 0 w 3744218"/>
                <a:gd name="T1" fmla="*/ 1872211 h 3744421"/>
                <a:gd name="T2" fmla="*/ 955267 w 3744218"/>
                <a:gd name="T3" fmla="*/ 239886 h 3744421"/>
                <a:gd name="T4" fmla="*/ 2846308 w 3744218"/>
                <a:gd name="T5" fmla="*/ 273459 h 3744421"/>
                <a:gd name="T6" fmla="*/ 2278509 w 3744218"/>
                <a:gd name="T7" fmla="*/ 1205270 h 3744421"/>
                <a:gd name="T8" fmla="*/ 1489636 w 3744218"/>
                <a:gd name="T9" fmla="*/ 1191263 h 3744421"/>
                <a:gd name="T10" fmla="*/ 1091177 w 3744218"/>
                <a:gd name="T11" fmla="*/ 1872210 h 3744421"/>
                <a:gd name="T12" fmla="*/ 0 w 3744218"/>
                <a:gd name="T13" fmla="*/ 1872211 h 37444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744218" h="3744421">
                  <a:moveTo>
                    <a:pt x="0" y="1872211"/>
                  </a:moveTo>
                  <a:cubicBezTo>
                    <a:pt x="0" y="1195428"/>
                    <a:pt x="365233" y="571332"/>
                    <a:pt x="955267" y="239886"/>
                  </a:cubicBezTo>
                  <a:cubicBezTo>
                    <a:pt x="1545343" y="-91583"/>
                    <a:pt x="2268369" y="-78746"/>
                    <a:pt x="2846308" y="273459"/>
                  </a:cubicBezTo>
                  <a:lnTo>
                    <a:pt x="2278509" y="1205270"/>
                  </a:lnTo>
                  <a:cubicBezTo>
                    <a:pt x="2037417" y="1058322"/>
                    <a:pt x="1735792" y="1052967"/>
                    <a:pt x="1489636" y="1191263"/>
                  </a:cubicBezTo>
                  <a:cubicBezTo>
                    <a:pt x="1243521" y="1329536"/>
                    <a:pt x="1091177" y="1589885"/>
                    <a:pt x="1091177" y="1872210"/>
                  </a:cubicBezTo>
                  <a:lnTo>
                    <a:pt x="0" y="1872211"/>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8" name="空心弧 6"/>
            <p:cNvSpPr>
              <a:spLocks/>
            </p:cNvSpPr>
            <p:nvPr/>
          </p:nvSpPr>
          <p:spPr bwMode="auto">
            <a:xfrm rot="5792301">
              <a:off x="2054231" y="362649"/>
              <a:ext cx="3744421" cy="3744218"/>
            </a:xfrm>
            <a:custGeom>
              <a:avLst/>
              <a:gdLst>
                <a:gd name="T0" fmla="*/ 1142389 w 3744421"/>
                <a:gd name="T1" fmla="*/ 148099 h 3744218"/>
                <a:gd name="T2" fmla="*/ 2744414 w 3744421"/>
                <a:gd name="T3" fmla="*/ 215566 h 3744218"/>
                <a:gd name="T4" fmla="*/ 2225738 w 3744421"/>
                <a:gd name="T5" fmla="*/ 1200667 h 3744218"/>
                <a:gd name="T6" fmla="*/ 1576396 w 3744421"/>
                <a:gd name="T7" fmla="*/ 1173325 h 3744218"/>
                <a:gd name="T8" fmla="*/ 1142389 w 3744421"/>
                <a:gd name="T9" fmla="*/ 148099 h 37442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44421" h="3744218">
                  <a:moveTo>
                    <a:pt x="1142389" y="148099"/>
                  </a:moveTo>
                  <a:cubicBezTo>
                    <a:pt x="1659495" y="-70782"/>
                    <a:pt x="2247545" y="-46018"/>
                    <a:pt x="2744414" y="215566"/>
                  </a:cubicBezTo>
                  <a:lnTo>
                    <a:pt x="2225738" y="1200667"/>
                  </a:lnTo>
                  <a:cubicBezTo>
                    <a:pt x="2024342" y="1094656"/>
                    <a:pt x="1785993" y="1084620"/>
                    <a:pt x="1576396" y="1173325"/>
                  </a:cubicBezTo>
                  <a:lnTo>
                    <a:pt x="1142389" y="148099"/>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 name="空心弧 7"/>
            <p:cNvSpPr>
              <a:spLocks/>
            </p:cNvSpPr>
            <p:nvPr/>
          </p:nvSpPr>
          <p:spPr bwMode="auto">
            <a:xfrm rot="703656">
              <a:off x="2054334" y="362548"/>
              <a:ext cx="3744218" cy="3744421"/>
            </a:xfrm>
            <a:custGeom>
              <a:avLst/>
              <a:gdLst>
                <a:gd name="T0" fmla="*/ 2712245 w 3744218"/>
                <a:gd name="T1" fmla="*/ 199109 h 3744421"/>
                <a:gd name="T2" fmla="*/ 2846532 w 3744218"/>
                <a:gd name="T3" fmla="*/ 273595 h 3744421"/>
                <a:gd name="T4" fmla="*/ 2275854 w 3744218"/>
                <a:gd name="T5" fmla="*/ 1209835 h 3744421"/>
                <a:gd name="T6" fmla="*/ 2220215 w 3744218"/>
                <a:gd name="T7" fmla="*/ 1178968 h 3744421"/>
                <a:gd name="T8" fmla="*/ 2712245 w 3744218"/>
                <a:gd name="T9" fmla="*/ 199109 h 37444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44218" h="3744421">
                  <a:moveTo>
                    <a:pt x="2712245" y="199109"/>
                  </a:moveTo>
                  <a:cubicBezTo>
                    <a:pt x="2758007" y="222091"/>
                    <a:pt x="2802807" y="246940"/>
                    <a:pt x="2846532" y="273595"/>
                  </a:cubicBezTo>
                  <a:lnTo>
                    <a:pt x="2275854" y="1209835"/>
                  </a:lnTo>
                  <a:cubicBezTo>
                    <a:pt x="2257738" y="1198789"/>
                    <a:pt x="2239176" y="1188492"/>
                    <a:pt x="2220215" y="1178968"/>
                  </a:cubicBezTo>
                  <a:lnTo>
                    <a:pt x="2712245" y="199109"/>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 name="TextBox 8"/>
            <p:cNvSpPr txBox="1">
              <a:spLocks noChangeArrowheads="1"/>
            </p:cNvSpPr>
            <p:nvPr/>
          </p:nvSpPr>
          <p:spPr bwMode="auto">
            <a:xfrm flipH="1">
              <a:off x="3472771" y="1740150"/>
              <a:ext cx="994558" cy="632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zh-CN" b="1" dirty="0">
                  <a:latin typeface="微软雅黑" pitchFamily="34" charset="-122"/>
                  <a:ea typeface="微软雅黑" pitchFamily="34" charset="-122"/>
                </a:rPr>
                <a:t>点击</a:t>
              </a:r>
              <a:r>
                <a:rPr lang="zh-CN" altLang="zh-CN" b="1" dirty="0" smtClean="0">
                  <a:latin typeface="微软雅黑" pitchFamily="34" charset="-122"/>
                  <a:ea typeface="微软雅黑" pitchFamily="34" charset="-122"/>
                </a:rPr>
                <a:t>添加</a:t>
              </a:r>
              <a:r>
                <a:rPr lang="zh-CN" altLang="en-US" b="1" dirty="0" smtClean="0">
                  <a:latin typeface="微软雅黑" pitchFamily="34" charset="-122"/>
                  <a:ea typeface="微软雅黑" pitchFamily="34" charset="-122"/>
                </a:rPr>
                <a:t>标题</a:t>
              </a:r>
              <a:endParaRPr lang="zh-CN" altLang="zh-CN" b="1" dirty="0">
                <a:latin typeface="微软雅黑" pitchFamily="34" charset="-122"/>
                <a:ea typeface="微软雅黑" pitchFamily="34" charset="-122"/>
              </a:endParaRPr>
            </a:p>
          </p:txBody>
        </p:sp>
        <p:sp>
          <p:nvSpPr>
            <p:cNvPr id="41" name="TextBox 9"/>
            <p:cNvSpPr txBox="1">
              <a:spLocks noChangeArrowheads="1"/>
            </p:cNvSpPr>
            <p:nvPr/>
          </p:nvSpPr>
          <p:spPr bwMode="auto">
            <a:xfrm flipH="1">
              <a:off x="3352917" y="2890800"/>
              <a:ext cx="1432855" cy="558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200">
                  <a:solidFill>
                    <a:srgbClr val="000000"/>
                  </a:solidFill>
                  <a:latin typeface="微软雅黑" pitchFamily="34" charset="-122"/>
                  <a:ea typeface="微软雅黑" pitchFamily="34" charset="-122"/>
                </a:rPr>
                <a:t>点击添加文本    </a:t>
              </a:r>
              <a:endParaRPr lang="en-US" sz="1200">
                <a:solidFill>
                  <a:srgbClr val="000000"/>
                </a:solidFill>
                <a:latin typeface="微软雅黑" pitchFamily="34" charset="-122"/>
                <a:ea typeface="微软雅黑" pitchFamily="34" charset="-122"/>
              </a:endParaRPr>
            </a:p>
            <a:p>
              <a:pPr eaLnBrk="1" hangingPunct="1"/>
              <a:r>
                <a:rPr lang="zh-CN" altLang="en-US" sz="1200">
                  <a:solidFill>
                    <a:srgbClr val="000000"/>
                  </a:solidFill>
                  <a:latin typeface="微软雅黑" pitchFamily="34" charset="-122"/>
                  <a:ea typeface="微软雅黑" pitchFamily="34" charset="-122"/>
                </a:rPr>
                <a:t>点击添加文本</a:t>
              </a:r>
              <a:endParaRPr lang="en-US" sz="1200">
                <a:solidFill>
                  <a:srgbClr val="000000"/>
                </a:solidFill>
                <a:latin typeface="微软雅黑" pitchFamily="34" charset="-122"/>
                <a:ea typeface="微软雅黑" pitchFamily="34" charset="-122"/>
              </a:endParaRPr>
            </a:p>
          </p:txBody>
        </p:sp>
        <p:sp>
          <p:nvSpPr>
            <p:cNvPr id="42" name="任意多边形 10"/>
            <p:cNvSpPr>
              <a:spLocks/>
            </p:cNvSpPr>
            <p:nvPr/>
          </p:nvSpPr>
          <p:spPr bwMode="auto">
            <a:xfrm>
              <a:off x="1686050" y="594657"/>
              <a:ext cx="1208431" cy="458461"/>
            </a:xfrm>
            <a:custGeom>
              <a:avLst/>
              <a:gdLst>
                <a:gd name="T0" fmla="*/ 1208431 w 2592834"/>
                <a:gd name="T1" fmla="*/ 458461 h 705394"/>
                <a:gd name="T2" fmla="*/ 891847 w 2592834"/>
                <a:gd name="T3" fmla="*/ 0 h 705394"/>
                <a:gd name="T4" fmla="*/ 0 w 2592834"/>
                <a:gd name="T5" fmla="*/ 0 h 705394"/>
                <a:gd name="T6" fmla="*/ 0 60000 65536"/>
                <a:gd name="T7" fmla="*/ 0 60000 65536"/>
                <a:gd name="T8" fmla="*/ 0 60000 65536"/>
              </a:gdLst>
              <a:ahLst/>
              <a:cxnLst>
                <a:cxn ang="T6">
                  <a:pos x="T0" y="T1"/>
                </a:cxn>
                <a:cxn ang="T7">
                  <a:pos x="T2" y="T3"/>
                </a:cxn>
                <a:cxn ang="T8">
                  <a:pos x="T4" y="T5"/>
                </a:cxn>
              </a:cxnLst>
              <a:rect l="0" t="0" r="r" b="b"/>
              <a:pathLst>
                <a:path w="2592834" h="705394">
                  <a:moveTo>
                    <a:pt x="2592834" y="705394"/>
                  </a:moveTo>
                  <a:lnTo>
                    <a:pt x="1913566" y="0"/>
                  </a:lnTo>
                  <a:lnTo>
                    <a:pt x="0" y="0"/>
                  </a:lnTo>
                </a:path>
              </a:pathLst>
            </a:custGeom>
            <a:noFill/>
            <a:ln w="3175" cap="flat" cmpd="sng">
              <a:solidFill>
                <a:srgbClr val="002060"/>
              </a:solidFill>
              <a:round/>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43" name="TextBox 11"/>
            <p:cNvSpPr txBox="1">
              <a:spLocks noChangeArrowheads="1"/>
            </p:cNvSpPr>
            <p:nvPr/>
          </p:nvSpPr>
          <p:spPr bwMode="auto">
            <a:xfrm flipH="1">
              <a:off x="6264661" y="420096"/>
              <a:ext cx="1741675" cy="556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200">
                  <a:solidFill>
                    <a:srgbClr val="262626"/>
                  </a:solidFill>
                  <a:latin typeface="微软雅黑" pitchFamily="34" charset="-122"/>
                  <a:ea typeface="微软雅黑" pitchFamily="34" charset="-122"/>
                </a:rPr>
                <a:t>点击添加文本    </a:t>
              </a:r>
              <a:endParaRPr lang="en-US" sz="1200">
                <a:solidFill>
                  <a:srgbClr val="262626"/>
                </a:solidFill>
                <a:latin typeface="微软雅黑" pitchFamily="34" charset="-122"/>
                <a:ea typeface="微软雅黑" pitchFamily="34" charset="-122"/>
              </a:endParaRPr>
            </a:p>
            <a:p>
              <a:pPr eaLnBrk="1" hangingPunct="1"/>
              <a:r>
                <a:rPr lang="zh-CN" altLang="en-US" sz="1200">
                  <a:solidFill>
                    <a:srgbClr val="262626"/>
                  </a:solidFill>
                  <a:latin typeface="微软雅黑" pitchFamily="34" charset="-122"/>
                  <a:ea typeface="微软雅黑" pitchFamily="34" charset="-122"/>
                </a:rPr>
                <a:t>点击添加文本</a:t>
              </a:r>
              <a:endParaRPr lang="en-US" sz="1200">
                <a:solidFill>
                  <a:srgbClr val="262626"/>
                </a:solidFill>
                <a:latin typeface="微软雅黑" pitchFamily="34" charset="-122"/>
                <a:ea typeface="微软雅黑" pitchFamily="34" charset="-122"/>
              </a:endParaRPr>
            </a:p>
          </p:txBody>
        </p:sp>
        <p:sp>
          <p:nvSpPr>
            <p:cNvPr id="44" name="TextBox 11"/>
            <p:cNvSpPr txBox="1">
              <a:spLocks noChangeArrowheads="1"/>
            </p:cNvSpPr>
            <p:nvPr/>
          </p:nvSpPr>
          <p:spPr bwMode="auto">
            <a:xfrm flipH="1">
              <a:off x="0" y="377894"/>
              <a:ext cx="1672622" cy="558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200" dirty="0">
                  <a:solidFill>
                    <a:srgbClr val="262626"/>
                  </a:solidFill>
                  <a:latin typeface="微软雅黑" pitchFamily="34" charset="-122"/>
                  <a:ea typeface="微软雅黑" pitchFamily="34" charset="-122"/>
                </a:rPr>
                <a:t>点击添加文本    </a:t>
              </a:r>
              <a:endParaRPr lang="en-US" sz="1200" dirty="0">
                <a:solidFill>
                  <a:srgbClr val="262626"/>
                </a:solidFill>
                <a:latin typeface="微软雅黑" pitchFamily="34" charset="-122"/>
                <a:ea typeface="微软雅黑" pitchFamily="34" charset="-122"/>
              </a:endParaRPr>
            </a:p>
            <a:p>
              <a:pPr eaLnBrk="1" hangingPunct="1"/>
              <a:r>
                <a:rPr lang="zh-CN" altLang="en-US" sz="1200" dirty="0">
                  <a:solidFill>
                    <a:srgbClr val="262626"/>
                  </a:solidFill>
                  <a:latin typeface="微软雅黑" pitchFamily="34" charset="-122"/>
                  <a:ea typeface="微软雅黑" pitchFamily="34" charset="-122"/>
                </a:rPr>
                <a:t>点击添加文本</a:t>
              </a:r>
              <a:endParaRPr lang="en-US" sz="1200" dirty="0">
                <a:solidFill>
                  <a:srgbClr val="262626"/>
                </a:solidFill>
                <a:latin typeface="微软雅黑" pitchFamily="34" charset="-122"/>
                <a:ea typeface="微软雅黑" pitchFamily="34" charset="-122"/>
              </a:endParaRPr>
            </a:p>
          </p:txBody>
        </p:sp>
        <p:sp>
          <p:nvSpPr>
            <p:cNvPr id="45" name="TextBox 13"/>
            <p:cNvSpPr txBox="1">
              <a:spLocks noChangeArrowheads="1"/>
            </p:cNvSpPr>
            <p:nvPr/>
          </p:nvSpPr>
          <p:spPr bwMode="auto">
            <a:xfrm flipH="1">
              <a:off x="6264661" y="1053118"/>
              <a:ext cx="1741675" cy="558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200">
                  <a:solidFill>
                    <a:srgbClr val="262626"/>
                  </a:solidFill>
                  <a:latin typeface="微软雅黑" pitchFamily="34" charset="-122"/>
                  <a:ea typeface="微软雅黑" pitchFamily="34" charset="-122"/>
                </a:rPr>
                <a:t>点击添加文本    </a:t>
              </a:r>
              <a:endParaRPr lang="en-US" sz="1200">
                <a:solidFill>
                  <a:srgbClr val="262626"/>
                </a:solidFill>
                <a:latin typeface="微软雅黑" pitchFamily="34" charset="-122"/>
                <a:ea typeface="微软雅黑" pitchFamily="34" charset="-122"/>
              </a:endParaRPr>
            </a:p>
            <a:p>
              <a:pPr eaLnBrk="1" hangingPunct="1"/>
              <a:r>
                <a:rPr lang="zh-CN" altLang="en-US" sz="1200">
                  <a:solidFill>
                    <a:srgbClr val="262626"/>
                  </a:solidFill>
                  <a:latin typeface="微软雅黑" pitchFamily="34" charset="-122"/>
                  <a:ea typeface="微软雅黑" pitchFamily="34" charset="-122"/>
                </a:rPr>
                <a:t>点击添加文本</a:t>
              </a:r>
              <a:endParaRPr lang="en-US" sz="1200">
                <a:solidFill>
                  <a:srgbClr val="262626"/>
                </a:solidFill>
                <a:latin typeface="微软雅黑" pitchFamily="34" charset="-122"/>
                <a:ea typeface="微软雅黑" pitchFamily="34" charset="-122"/>
              </a:endParaRPr>
            </a:p>
          </p:txBody>
        </p:sp>
        <p:cxnSp>
          <p:nvCxnSpPr>
            <p:cNvPr id="46" name="直接连接符 14"/>
            <p:cNvCxnSpPr>
              <a:cxnSpLocks noChangeShapeType="1"/>
            </p:cNvCxnSpPr>
            <p:nvPr/>
          </p:nvCxnSpPr>
          <p:spPr bwMode="auto">
            <a:xfrm>
              <a:off x="5441777" y="3126745"/>
              <a:ext cx="769175" cy="0"/>
            </a:xfrm>
            <a:prstGeom prst="line">
              <a:avLst/>
            </a:prstGeom>
            <a:noFill/>
            <a:ln w="3175">
              <a:solidFill>
                <a:schemeClr val="tx1"/>
              </a:solidFill>
              <a:round/>
              <a:headEnd type="oval" w="med" len="med"/>
              <a:tailEnd type="oval" w="med" len="med"/>
            </a:ln>
            <a:extLst>
              <a:ext uri="{909E8E84-426E-40DD-AFC4-6F175D3DCCD1}">
                <a14:hiddenFill xmlns:a14="http://schemas.microsoft.com/office/drawing/2010/main">
                  <a:noFill/>
                </a14:hiddenFill>
              </a:ext>
            </a:extLst>
          </p:spPr>
        </p:cxnSp>
        <p:sp>
          <p:nvSpPr>
            <p:cNvPr id="47" name="TextBox 15"/>
            <p:cNvSpPr txBox="1">
              <a:spLocks noChangeArrowheads="1"/>
            </p:cNvSpPr>
            <p:nvPr/>
          </p:nvSpPr>
          <p:spPr bwMode="auto">
            <a:xfrm flipH="1">
              <a:off x="6264661" y="2890800"/>
              <a:ext cx="1567125" cy="558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1200">
                  <a:solidFill>
                    <a:srgbClr val="262626"/>
                  </a:solidFill>
                  <a:latin typeface="微软雅黑" pitchFamily="34" charset="-122"/>
                  <a:ea typeface="微软雅黑" pitchFamily="34" charset="-122"/>
                </a:rPr>
                <a:t>点击添加文本    </a:t>
              </a:r>
              <a:endParaRPr lang="en-US" sz="1200">
                <a:solidFill>
                  <a:srgbClr val="262626"/>
                </a:solidFill>
                <a:latin typeface="微软雅黑" pitchFamily="34" charset="-122"/>
                <a:ea typeface="微软雅黑" pitchFamily="34" charset="-122"/>
              </a:endParaRPr>
            </a:p>
            <a:p>
              <a:pPr eaLnBrk="1" hangingPunct="1"/>
              <a:r>
                <a:rPr lang="zh-CN" altLang="en-US" sz="1200">
                  <a:solidFill>
                    <a:srgbClr val="262626"/>
                  </a:solidFill>
                  <a:latin typeface="微软雅黑" pitchFamily="34" charset="-122"/>
                  <a:ea typeface="微软雅黑" pitchFamily="34" charset="-122"/>
                </a:rPr>
                <a:t>点击添加文本</a:t>
              </a:r>
              <a:endParaRPr lang="en-US" sz="1200">
                <a:solidFill>
                  <a:srgbClr val="262626"/>
                </a:solidFill>
                <a:latin typeface="微软雅黑" pitchFamily="34" charset="-122"/>
                <a:ea typeface="微软雅黑" pitchFamily="34" charset="-122"/>
              </a:endParaRPr>
            </a:p>
          </p:txBody>
        </p:sp>
        <p:sp>
          <p:nvSpPr>
            <p:cNvPr id="48" name="TextBox 60"/>
            <p:cNvSpPr txBox="1">
              <a:spLocks noChangeArrowheads="1"/>
            </p:cNvSpPr>
            <p:nvPr/>
          </p:nvSpPr>
          <p:spPr bwMode="auto">
            <a:xfrm rot="-1912544">
              <a:off x="2101843" y="98723"/>
              <a:ext cx="800318" cy="409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1600" dirty="0">
                  <a:solidFill>
                    <a:srgbClr val="0070C0"/>
                  </a:solidFill>
                  <a:latin typeface="方正超粗黑简体" pitchFamily="65" charset="-122"/>
                  <a:ea typeface="方正超粗黑简体" pitchFamily="65" charset="-122"/>
                </a:rPr>
                <a:t>35%</a:t>
              </a:r>
              <a:endParaRPr lang="zh-CN" altLang="en-US" sz="1600" dirty="0">
                <a:solidFill>
                  <a:srgbClr val="0070C0"/>
                </a:solidFill>
                <a:latin typeface="方正超粗黑简体" pitchFamily="65" charset="-122"/>
                <a:ea typeface="方正超粗黑简体" pitchFamily="65" charset="-122"/>
              </a:endParaRPr>
            </a:p>
          </p:txBody>
        </p:sp>
        <p:sp>
          <p:nvSpPr>
            <p:cNvPr id="49" name="TextBox 61"/>
            <p:cNvSpPr txBox="1">
              <a:spLocks noChangeArrowheads="1"/>
            </p:cNvSpPr>
            <p:nvPr/>
          </p:nvSpPr>
          <p:spPr bwMode="auto">
            <a:xfrm rot="2358327">
              <a:off x="5223844" y="192469"/>
              <a:ext cx="635683" cy="40909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1600" dirty="0">
                  <a:latin typeface="方正超粗黑简体" pitchFamily="65" charset="-122"/>
                  <a:ea typeface="方正超粗黑简体" pitchFamily="65" charset="-122"/>
                </a:rPr>
                <a:t>2%</a:t>
              </a:r>
              <a:endParaRPr lang="zh-CN" altLang="en-US" sz="1600" dirty="0">
                <a:latin typeface="方正超粗黑简体" pitchFamily="65" charset="-122"/>
                <a:ea typeface="方正超粗黑简体" pitchFamily="65" charset="-122"/>
              </a:endParaRPr>
            </a:p>
          </p:txBody>
        </p:sp>
        <p:sp>
          <p:nvSpPr>
            <p:cNvPr id="50" name="TextBox 62"/>
            <p:cNvSpPr txBox="1">
              <a:spLocks noChangeArrowheads="1"/>
            </p:cNvSpPr>
            <p:nvPr/>
          </p:nvSpPr>
          <p:spPr bwMode="auto">
            <a:xfrm rot="3270647">
              <a:off x="5630670" y="683096"/>
              <a:ext cx="635718" cy="409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1600">
                  <a:latin typeface="方正超粗黑简体" pitchFamily="65" charset="-122"/>
                  <a:ea typeface="方正超粗黑简体" pitchFamily="65" charset="-122"/>
                </a:rPr>
                <a:t>8%</a:t>
              </a:r>
              <a:endParaRPr lang="zh-CN" altLang="en-US" sz="1600">
                <a:latin typeface="方正超粗黑简体" pitchFamily="65" charset="-122"/>
                <a:ea typeface="方正超粗黑简体" pitchFamily="65" charset="-122"/>
              </a:endParaRPr>
            </a:p>
          </p:txBody>
        </p:sp>
        <p:sp>
          <p:nvSpPr>
            <p:cNvPr id="51" name="TextBox 63"/>
            <p:cNvSpPr txBox="1">
              <a:spLocks noChangeArrowheads="1"/>
            </p:cNvSpPr>
            <p:nvPr/>
          </p:nvSpPr>
          <p:spPr bwMode="auto">
            <a:xfrm rot="6017122">
              <a:off x="5938604" y="2419443"/>
              <a:ext cx="800361" cy="409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1600">
                  <a:latin typeface="方正超粗黑简体" pitchFamily="65" charset="-122"/>
                  <a:ea typeface="方正超粗黑简体" pitchFamily="65" charset="-122"/>
                </a:rPr>
                <a:t>18%</a:t>
              </a:r>
              <a:endParaRPr lang="zh-CN" altLang="en-US" sz="1600">
                <a:latin typeface="方正超粗黑简体" pitchFamily="65" charset="-122"/>
                <a:ea typeface="方正超粗黑简体" pitchFamily="65" charset="-122"/>
              </a:endParaRPr>
            </a:p>
          </p:txBody>
        </p:sp>
        <p:pic>
          <p:nvPicPr>
            <p:cNvPr id="5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76200" y="2487482"/>
              <a:ext cx="1971000" cy="1194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 name="空心弧 21"/>
            <p:cNvSpPr>
              <a:spLocks/>
            </p:cNvSpPr>
            <p:nvPr/>
          </p:nvSpPr>
          <p:spPr bwMode="auto">
            <a:xfrm rot="2067484">
              <a:off x="1745512" y="32610"/>
              <a:ext cx="4427078" cy="4427317"/>
            </a:xfrm>
            <a:custGeom>
              <a:avLst/>
              <a:gdLst>
                <a:gd name="T0" fmla="*/ 2780637 w 4427078"/>
                <a:gd name="T1" fmla="*/ 73881 h 4427317"/>
                <a:gd name="T2" fmla="*/ 3374270 w 4427078"/>
                <a:gd name="T3" fmla="*/ 328760 h 4427317"/>
                <a:gd name="T4" fmla="*/ 3254510 w 4427078"/>
                <a:gd name="T5" fmla="*/ 523236 h 4427317"/>
                <a:gd name="T6" fmla="*/ 2722127 w 4427078"/>
                <a:gd name="T7" fmla="*/ 294652 h 4427317"/>
                <a:gd name="T8" fmla="*/ 2780637 w 4427078"/>
                <a:gd name="T9" fmla="*/ 73881 h 44273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427078" h="4427317">
                  <a:moveTo>
                    <a:pt x="2780637" y="73881"/>
                  </a:moveTo>
                  <a:cubicBezTo>
                    <a:pt x="2989914" y="129351"/>
                    <a:pt x="3189921" y="215225"/>
                    <a:pt x="3374270" y="328760"/>
                  </a:cubicBezTo>
                  <a:lnTo>
                    <a:pt x="3254510" y="523236"/>
                  </a:lnTo>
                  <a:cubicBezTo>
                    <a:pt x="3089182" y="421414"/>
                    <a:pt x="2909811" y="344399"/>
                    <a:pt x="2722127" y="294652"/>
                  </a:cubicBezTo>
                  <a:lnTo>
                    <a:pt x="2780637" y="73881"/>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 name="空心弧 22"/>
            <p:cNvSpPr>
              <a:spLocks/>
            </p:cNvSpPr>
            <p:nvPr/>
          </p:nvSpPr>
          <p:spPr bwMode="auto">
            <a:xfrm rot="2003443">
              <a:off x="2081188" y="400913"/>
              <a:ext cx="3744218" cy="3744421"/>
            </a:xfrm>
            <a:custGeom>
              <a:avLst/>
              <a:gdLst>
                <a:gd name="T0" fmla="*/ 2355040 w 3744218"/>
                <a:gd name="T1" fmla="*/ 63364 h 3744421"/>
                <a:gd name="T2" fmla="*/ 2834523 w 3744218"/>
                <a:gd name="T3" fmla="*/ 266336 h 3744421"/>
                <a:gd name="T4" fmla="*/ 2265066 w 3744218"/>
                <a:gd name="T5" fmla="*/ 1216526 h 3744421"/>
                <a:gd name="T6" fmla="*/ 2069294 w 3744218"/>
                <a:gd name="T7" fmla="*/ 1133640 h 3744421"/>
                <a:gd name="T8" fmla="*/ 2355040 w 3744218"/>
                <a:gd name="T9" fmla="*/ 63364 h 37444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44218" h="3744421">
                  <a:moveTo>
                    <a:pt x="2355040" y="63364"/>
                  </a:moveTo>
                  <a:cubicBezTo>
                    <a:pt x="2523541" y="108356"/>
                    <a:pt x="2684929" y="176674"/>
                    <a:pt x="2834523" y="266336"/>
                  </a:cubicBezTo>
                  <a:lnTo>
                    <a:pt x="2265066" y="1216526"/>
                  </a:lnTo>
                  <a:cubicBezTo>
                    <a:pt x="2203988" y="1179912"/>
                    <a:pt x="2138093" y="1152013"/>
                    <a:pt x="2069294" y="1133640"/>
                  </a:cubicBezTo>
                  <a:lnTo>
                    <a:pt x="2355040" y="63364"/>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 name="空心弧 23"/>
            <p:cNvSpPr>
              <a:spLocks/>
            </p:cNvSpPr>
            <p:nvPr/>
          </p:nvSpPr>
          <p:spPr bwMode="auto">
            <a:xfrm rot="774438">
              <a:off x="1735922" y="0"/>
              <a:ext cx="4428996" cy="4427317"/>
            </a:xfrm>
            <a:custGeom>
              <a:avLst/>
              <a:gdLst>
                <a:gd name="T0" fmla="*/ 3144134 w 4428996"/>
                <a:gd name="T1" fmla="*/ 204501 h 4427317"/>
                <a:gd name="T2" fmla="*/ 3375367 w 4428996"/>
                <a:gd name="T3" fmla="*/ 328536 h 4427317"/>
                <a:gd name="T4" fmla="*/ 3255601 w 4428996"/>
                <a:gd name="T5" fmla="*/ 523022 h 4427317"/>
                <a:gd name="T6" fmla="*/ 3048221 w 4428996"/>
                <a:gd name="T7" fmla="*/ 411791 h 4427317"/>
                <a:gd name="T8" fmla="*/ 3144134 w 4428996"/>
                <a:gd name="T9" fmla="*/ 204501 h 44273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428996" h="4427317">
                  <a:moveTo>
                    <a:pt x="3144134" y="204501"/>
                  </a:moveTo>
                  <a:cubicBezTo>
                    <a:pt x="3223597" y="241240"/>
                    <a:pt x="3300810" y="282658"/>
                    <a:pt x="3375367" y="328536"/>
                  </a:cubicBezTo>
                  <a:lnTo>
                    <a:pt x="3255601" y="523022"/>
                  </a:lnTo>
                  <a:cubicBezTo>
                    <a:pt x="3188735" y="481880"/>
                    <a:pt x="3119486" y="444738"/>
                    <a:pt x="3048221" y="411791"/>
                  </a:cubicBezTo>
                  <a:lnTo>
                    <a:pt x="3144134" y="204501"/>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 name="任意多边形 24"/>
            <p:cNvSpPr>
              <a:spLocks/>
            </p:cNvSpPr>
            <p:nvPr/>
          </p:nvSpPr>
          <p:spPr bwMode="auto">
            <a:xfrm>
              <a:off x="4996768" y="621512"/>
              <a:ext cx="1281321" cy="391323"/>
            </a:xfrm>
            <a:custGeom>
              <a:avLst/>
              <a:gdLst>
                <a:gd name="T0" fmla="*/ 0 w 1281975"/>
                <a:gd name="T1" fmla="*/ 391323 h 391886"/>
                <a:gd name="T2" fmla="*/ 313349 w 1281975"/>
                <a:gd name="T3" fmla="*/ 0 h 391886"/>
                <a:gd name="T4" fmla="*/ 1281321 w 1281975"/>
                <a:gd name="T5" fmla="*/ 0 h 391886"/>
                <a:gd name="T6" fmla="*/ 0 60000 65536"/>
                <a:gd name="T7" fmla="*/ 0 60000 65536"/>
                <a:gd name="T8" fmla="*/ 0 60000 65536"/>
              </a:gdLst>
              <a:ahLst/>
              <a:cxnLst>
                <a:cxn ang="T6">
                  <a:pos x="T0" y="T1"/>
                </a:cxn>
                <a:cxn ang="T7">
                  <a:pos x="T2" y="T3"/>
                </a:cxn>
                <a:cxn ang="T8">
                  <a:pos x="T4" y="T5"/>
                </a:cxn>
              </a:cxnLst>
              <a:rect l="0" t="0" r="r" b="b"/>
              <a:pathLst>
                <a:path w="1281975" h="391886">
                  <a:moveTo>
                    <a:pt x="0" y="391886"/>
                  </a:moveTo>
                  <a:lnTo>
                    <a:pt x="313509" y="0"/>
                  </a:lnTo>
                  <a:lnTo>
                    <a:pt x="1281975" y="0"/>
                  </a:lnTo>
                </a:path>
              </a:pathLst>
            </a:custGeom>
            <a:noFill/>
            <a:ln w="3175" cap="flat" cmpd="sng">
              <a:solidFill>
                <a:schemeClr val="tx1"/>
              </a:solidFill>
              <a:round/>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57" name="任意多边形 25"/>
            <p:cNvSpPr>
              <a:spLocks/>
            </p:cNvSpPr>
            <p:nvPr/>
          </p:nvSpPr>
          <p:spPr bwMode="auto">
            <a:xfrm>
              <a:off x="5453286" y="1262207"/>
              <a:ext cx="834392" cy="103585"/>
            </a:xfrm>
            <a:custGeom>
              <a:avLst/>
              <a:gdLst>
                <a:gd name="T0" fmla="*/ 0 w 834390"/>
                <a:gd name="T1" fmla="*/ 103585 h 104503"/>
                <a:gd name="T2" fmla="*/ 274321 w 834390"/>
                <a:gd name="T3" fmla="*/ 0 h 104503"/>
                <a:gd name="T4" fmla="*/ 834392 w 834390"/>
                <a:gd name="T5" fmla="*/ 0 h 104503"/>
                <a:gd name="T6" fmla="*/ 0 60000 65536"/>
                <a:gd name="T7" fmla="*/ 0 60000 65536"/>
                <a:gd name="T8" fmla="*/ 0 60000 65536"/>
              </a:gdLst>
              <a:ahLst/>
              <a:cxnLst>
                <a:cxn ang="T6">
                  <a:pos x="T0" y="T1"/>
                </a:cxn>
                <a:cxn ang="T7">
                  <a:pos x="T2" y="T3"/>
                </a:cxn>
                <a:cxn ang="T8">
                  <a:pos x="T4" y="T5"/>
                </a:cxn>
              </a:cxnLst>
              <a:rect l="0" t="0" r="r" b="b"/>
              <a:pathLst>
                <a:path w="834390" h="104503">
                  <a:moveTo>
                    <a:pt x="0" y="104503"/>
                  </a:moveTo>
                  <a:lnTo>
                    <a:pt x="274320" y="0"/>
                  </a:lnTo>
                  <a:lnTo>
                    <a:pt x="834390" y="0"/>
                  </a:lnTo>
                </a:path>
              </a:pathLst>
            </a:custGeom>
            <a:noFill/>
            <a:ln w="3175" cap="flat" cmpd="sng">
              <a:solidFill>
                <a:schemeClr val="tx1"/>
              </a:solidFill>
              <a:round/>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grpSp>
        <p:nvGrpSpPr>
          <p:cNvPr id="60" name="组合 26"/>
          <p:cNvGrpSpPr>
            <a:grpSpLocks/>
          </p:cNvGrpSpPr>
          <p:nvPr/>
        </p:nvGrpSpPr>
        <p:grpSpPr bwMode="auto">
          <a:xfrm>
            <a:off x="971550" y="730250"/>
            <a:ext cx="7348538" cy="613694"/>
            <a:chOff x="0" y="0"/>
            <a:chExt cx="7348934" cy="612769"/>
          </a:xfrm>
        </p:grpSpPr>
        <p:sp>
          <p:nvSpPr>
            <p:cNvPr id="61" name="矩形 27"/>
            <p:cNvSpPr>
              <a:spLocks noChangeArrowheads="1"/>
            </p:cNvSpPr>
            <p:nvPr/>
          </p:nvSpPr>
          <p:spPr bwMode="auto">
            <a:xfrm>
              <a:off x="76204" y="0"/>
              <a:ext cx="7272730" cy="612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dirty="0">
                  <a:solidFill>
                    <a:schemeClr val="tx1">
                      <a:lumMod val="85000"/>
                      <a:lumOff val="15000"/>
                    </a:schemeClr>
                  </a:solidFill>
                  <a:latin typeface="+mn-ea"/>
                </a:rPr>
                <a:t>单击此处添加文本单击此处添加文本 单击此处添加文本单击此处添加文本单击此处添加文本单击此处添加文本单击此处添加文本单击此处添加文本</a:t>
              </a:r>
              <a:endParaRPr lang="en-US" altLang="zh-CN" sz="1200" dirty="0">
                <a:solidFill>
                  <a:schemeClr val="tx1">
                    <a:lumMod val="85000"/>
                    <a:lumOff val="15000"/>
                  </a:schemeClr>
                </a:solidFill>
                <a:latin typeface="+mn-ea"/>
              </a:endParaRPr>
            </a:p>
          </p:txBody>
        </p:sp>
        <p:sp>
          <p:nvSpPr>
            <p:cNvPr id="62" name="矩形 33"/>
            <p:cNvSpPr>
              <a:spLocks noChangeArrowheads="1"/>
            </p:cNvSpPr>
            <p:nvPr/>
          </p:nvSpPr>
          <p:spPr bwMode="auto">
            <a:xfrm>
              <a:off x="0" y="104617"/>
              <a:ext cx="71442" cy="71330"/>
            </a:xfrm>
            <a:prstGeom prst="rect">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000000"/>
                </a:solidFill>
              </a:endParaRPr>
            </a:p>
          </p:txBody>
        </p:sp>
      </p:grpSp>
    </p:spTree>
    <p:extLst>
      <p:ext uri="{BB962C8B-B14F-4D97-AF65-F5344CB8AC3E}">
        <p14:creationId xmlns:p14="http://schemas.microsoft.com/office/powerpoint/2010/main" val="2892520367"/>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par>
                                <p:cTn id="8" presetID="2" presetClass="entr" presetSubtype="8" fill="hold" nodeType="withEffect">
                                  <p:stCondLst>
                                    <p:cond delay="0"/>
                                  </p:stCondLst>
                                  <p:childTnLst>
                                    <p:set>
                                      <p:cBhvr>
                                        <p:cTn id="9" dur="1" fill="hold">
                                          <p:stCondLst>
                                            <p:cond delay="0"/>
                                          </p:stCondLst>
                                        </p:cTn>
                                        <p:tgtEl>
                                          <p:spTgt spid="60"/>
                                        </p:tgtEl>
                                        <p:attrNameLst>
                                          <p:attrName>style.visibility</p:attrName>
                                        </p:attrNameLst>
                                      </p:cBhvr>
                                      <p:to>
                                        <p:strVal val="visible"/>
                                      </p:to>
                                    </p:set>
                                    <p:anim calcmode="lin" valueType="num">
                                      <p:cBhvr additive="base">
                                        <p:cTn id="10" dur="500" fill="hold"/>
                                        <p:tgtEl>
                                          <p:spTgt spid="60"/>
                                        </p:tgtEl>
                                        <p:attrNameLst>
                                          <p:attrName>ppt_x</p:attrName>
                                        </p:attrNameLst>
                                      </p:cBhvr>
                                      <p:tavLst>
                                        <p:tav tm="0">
                                          <p:val>
                                            <p:strVal val="0-#ppt_w/2"/>
                                          </p:val>
                                        </p:tav>
                                        <p:tav tm="100000">
                                          <p:val>
                                            <p:strVal val="#ppt_x"/>
                                          </p:val>
                                        </p:tav>
                                      </p:tavLst>
                                    </p:anim>
                                    <p:anim calcmode="lin" valueType="num">
                                      <p:cBhvr additive="base">
                                        <p:cTn id="11" dur="500" fill="hold"/>
                                        <p:tgtEl>
                                          <p:spTgt spid="60"/>
                                        </p:tgtEl>
                                        <p:attrNameLst>
                                          <p:attrName>ppt_y</p:attrName>
                                        </p:attrNameLst>
                                      </p:cBhvr>
                                      <p:tavLst>
                                        <p:tav tm="0">
                                          <p:val>
                                            <p:strVal val="#ppt_y"/>
                                          </p:val>
                                        </p:tav>
                                        <p:tav tm="100000">
                                          <p:val>
                                            <p:strVal val="#ppt_y"/>
                                          </p:val>
                                        </p:tav>
                                      </p:tavLst>
                                    </p:anim>
                                  </p:childTnLst>
                                </p:cTn>
                              </p:par>
                              <p:par>
                                <p:cTn id="12" presetID="42" presetClass="entr" presetSubtype="0" fill="hold" nodeType="withEffect">
                                  <p:stCondLst>
                                    <p:cond delay="400"/>
                                  </p:stCondLst>
                                  <p:childTnLst>
                                    <p:set>
                                      <p:cBhvr>
                                        <p:cTn id="13" dur="1" fill="hold">
                                          <p:stCondLst>
                                            <p:cond delay="0"/>
                                          </p:stCondLst>
                                        </p:cTn>
                                        <p:tgtEl>
                                          <p:spTgt spid="33"/>
                                        </p:tgtEl>
                                        <p:attrNameLst>
                                          <p:attrName>style.visibility</p:attrName>
                                        </p:attrNameLst>
                                      </p:cBhvr>
                                      <p:to>
                                        <p:strVal val="visible"/>
                                      </p:to>
                                    </p:set>
                                    <p:animEffect transition="in" filter="fade">
                                      <p:cBhvr>
                                        <p:cTn id="14" dur="600"/>
                                        <p:tgtEl>
                                          <p:spTgt spid="33"/>
                                        </p:tgtEl>
                                      </p:cBhvr>
                                    </p:animEffect>
                                    <p:anim calcmode="lin" valueType="num">
                                      <p:cBhvr>
                                        <p:cTn id="15" dur="600" fill="hold"/>
                                        <p:tgtEl>
                                          <p:spTgt spid="33"/>
                                        </p:tgtEl>
                                        <p:attrNameLst>
                                          <p:attrName>ppt_x</p:attrName>
                                        </p:attrNameLst>
                                      </p:cBhvr>
                                      <p:tavLst>
                                        <p:tav tm="0">
                                          <p:val>
                                            <p:strVal val="#ppt_x"/>
                                          </p:val>
                                        </p:tav>
                                        <p:tav tm="100000">
                                          <p:val>
                                            <p:strVal val="#ppt_x"/>
                                          </p:val>
                                        </p:tav>
                                      </p:tavLst>
                                    </p:anim>
                                    <p:anim calcmode="lin" valueType="num">
                                      <p:cBhvr>
                                        <p:cTn id="16" dur="6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工作存在不足</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grpSp>
        <p:nvGrpSpPr>
          <p:cNvPr id="38" name="组合 37"/>
          <p:cNvGrpSpPr/>
          <p:nvPr/>
        </p:nvGrpSpPr>
        <p:grpSpPr>
          <a:xfrm>
            <a:off x="825867" y="1296833"/>
            <a:ext cx="1658710" cy="740511"/>
            <a:chOff x="465719" y="1295954"/>
            <a:chExt cx="1658494" cy="740511"/>
          </a:xfrm>
        </p:grpSpPr>
        <p:sp>
          <p:nvSpPr>
            <p:cNvPr id="39" name="Freeform 1"/>
            <p:cNvSpPr>
              <a:spLocks noChangeArrowheads="1"/>
            </p:cNvSpPr>
            <p:nvPr/>
          </p:nvSpPr>
          <p:spPr bwMode="auto">
            <a:xfrm rot="10800000">
              <a:off x="465719" y="1295954"/>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rgbClr val="0070C0"/>
            </a:solidFill>
            <a:ln>
              <a:noFill/>
            </a:ln>
            <a:effectLst/>
          </p:spPr>
          <p:txBody>
            <a:bodyPr wrap="none" anchor="ctr"/>
            <a:lstStyle/>
            <a:p>
              <a:endParaRPr lang="en-US" sz="2400">
                <a:latin typeface="+mn-ea"/>
              </a:endParaRPr>
            </a:p>
          </p:txBody>
        </p:sp>
        <p:sp>
          <p:nvSpPr>
            <p:cNvPr id="40" name="Freeform 41"/>
            <p:cNvSpPr>
              <a:spLocks noEditPoints="1"/>
            </p:cNvSpPr>
            <p:nvPr/>
          </p:nvSpPr>
          <p:spPr bwMode="auto">
            <a:xfrm>
              <a:off x="1089592" y="1430439"/>
              <a:ext cx="458072" cy="416658"/>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headEnd/>
              <a:tailEnd/>
            </a:ln>
          </p:spPr>
          <p:txBody>
            <a:bodyPr/>
            <a:lstStyle/>
            <a:p>
              <a:pPr>
                <a:defRPr/>
              </a:pPr>
              <a:endParaRPr lang="en-US" sz="2400" kern="0" dirty="0">
                <a:solidFill>
                  <a:sysClr val="windowText" lastClr="000000"/>
                </a:solidFill>
                <a:latin typeface="微软雅黑" panose="020B0503020204020204" pitchFamily="34" charset="-122"/>
                <a:ea typeface="微软雅黑" panose="020B0503020204020204" pitchFamily="34" charset="-122"/>
              </a:endParaRPr>
            </a:p>
          </p:txBody>
        </p:sp>
      </p:grpSp>
      <p:sp>
        <p:nvSpPr>
          <p:cNvPr id="41" name="TextBox 6"/>
          <p:cNvSpPr txBox="1"/>
          <p:nvPr/>
        </p:nvSpPr>
        <p:spPr>
          <a:xfrm>
            <a:off x="2661506" y="1469031"/>
            <a:ext cx="6088098" cy="595047"/>
          </a:xfrm>
          <a:prstGeom prst="rect">
            <a:avLst/>
          </a:prstGeom>
          <a:noFill/>
        </p:spPr>
        <p:txBody>
          <a:bodyPr wrap="square" lIns="86371" tIns="43186" rIns="86371" bIns="43186" rtlCol="0">
            <a:spAutoFit/>
          </a:bodyPr>
          <a:lstStyle/>
          <a:p>
            <a:pPr>
              <a:lnSpc>
                <a:spcPct val="150000"/>
              </a:lnSpc>
            </a:pPr>
            <a:r>
              <a:rPr lang="zh-CN" altLang="en-US" sz="1100" dirty="0">
                <a:latin typeface="+mn-ea"/>
              </a:rPr>
              <a:t>单击此处添加文本单击此处添加文本 单击此处添加文本单击此处添加文本单击此处添加文本</a:t>
            </a:r>
            <a:endParaRPr lang="en-US" altLang="zh-CN" sz="1100" dirty="0">
              <a:latin typeface="+mn-ea"/>
            </a:endParaRPr>
          </a:p>
          <a:p>
            <a:pPr>
              <a:lnSpc>
                <a:spcPct val="150000"/>
              </a:lnSpc>
            </a:pPr>
            <a:r>
              <a:rPr lang="zh-CN" altLang="en-US" sz="1100" dirty="0">
                <a:latin typeface="+mn-ea"/>
              </a:rPr>
              <a:t>单击此处添加文本单击此处添加文本单击此处添加文本 单击此处添加文本单击此处添加文本</a:t>
            </a:r>
            <a:endParaRPr lang="en-US" altLang="zh-CN" sz="1100" dirty="0">
              <a:latin typeface="+mn-ea"/>
            </a:endParaRPr>
          </a:p>
        </p:txBody>
      </p:sp>
      <p:sp>
        <p:nvSpPr>
          <p:cNvPr id="42" name="TextBox 7"/>
          <p:cNvSpPr txBox="1"/>
          <p:nvPr/>
        </p:nvSpPr>
        <p:spPr>
          <a:xfrm>
            <a:off x="2544425" y="1204477"/>
            <a:ext cx="2664643" cy="303882"/>
          </a:xfrm>
          <a:prstGeom prst="rect">
            <a:avLst/>
          </a:prstGeom>
          <a:noFill/>
        </p:spPr>
        <p:txBody>
          <a:bodyPr wrap="square" lIns="57150" tIns="28575" rIns="57150" bIns="28575" rtlCol="0">
            <a:spAutoFit/>
          </a:bodyPr>
          <a:lstStyle/>
          <a:p>
            <a:r>
              <a:rPr lang="zh-CN" altLang="zh-CN" sz="1600" b="1" dirty="0"/>
              <a:t>（一）</a:t>
            </a:r>
            <a:r>
              <a:rPr lang="zh-CN" altLang="en-US" sz="1600" b="1" dirty="0"/>
              <a:t>单击填加标题</a:t>
            </a:r>
          </a:p>
        </p:txBody>
      </p:sp>
      <p:grpSp>
        <p:nvGrpSpPr>
          <p:cNvPr id="43" name="组合 42"/>
          <p:cNvGrpSpPr/>
          <p:nvPr/>
        </p:nvGrpSpPr>
        <p:grpSpPr>
          <a:xfrm>
            <a:off x="825867" y="3491024"/>
            <a:ext cx="1658710" cy="775928"/>
            <a:chOff x="465719" y="3291830"/>
            <a:chExt cx="1658494" cy="740511"/>
          </a:xfrm>
        </p:grpSpPr>
        <p:sp>
          <p:nvSpPr>
            <p:cNvPr id="44" name="Freeform 1"/>
            <p:cNvSpPr>
              <a:spLocks noChangeArrowheads="1"/>
            </p:cNvSpPr>
            <p:nvPr/>
          </p:nvSpPr>
          <p:spPr bwMode="auto">
            <a:xfrm rot="10800000">
              <a:off x="465719" y="3291830"/>
              <a:ext cx="1658494" cy="740511"/>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rgbClr val="0070C0"/>
            </a:solidFill>
            <a:ln>
              <a:noFill/>
            </a:ln>
            <a:effectLst/>
          </p:spPr>
          <p:txBody>
            <a:bodyPr wrap="none" anchor="ctr"/>
            <a:lstStyle/>
            <a:p>
              <a:endParaRPr lang="en-US" sz="2400">
                <a:latin typeface="+mn-ea"/>
              </a:endParaRPr>
            </a:p>
          </p:txBody>
        </p:sp>
        <p:pic>
          <p:nvPicPr>
            <p:cNvPr id="45"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171134" y="3488771"/>
              <a:ext cx="346674" cy="346630"/>
            </a:xfrm>
            <a:prstGeom prst="rect">
              <a:avLst/>
            </a:prstGeom>
            <a:noFill/>
            <a:extLst>
              <a:ext uri="{909E8E84-426E-40DD-AFC4-6F175D3DCCD1}">
                <a14:hiddenFill xmlns:a14="http://schemas.microsoft.com/office/drawing/2010/main">
                  <a:solidFill>
                    <a:srgbClr val="FFFFFF"/>
                  </a:solidFill>
                </a14:hiddenFill>
              </a:ext>
            </a:extLst>
          </p:spPr>
        </p:pic>
      </p:grpSp>
      <p:sp>
        <p:nvSpPr>
          <p:cNvPr id="46" name="TextBox 11"/>
          <p:cNvSpPr txBox="1"/>
          <p:nvPr/>
        </p:nvSpPr>
        <p:spPr>
          <a:xfrm>
            <a:off x="2661506" y="2605262"/>
            <a:ext cx="6088098" cy="595047"/>
          </a:xfrm>
          <a:prstGeom prst="rect">
            <a:avLst/>
          </a:prstGeom>
          <a:noFill/>
        </p:spPr>
        <p:txBody>
          <a:bodyPr wrap="square" lIns="86371" tIns="43186" rIns="86371" bIns="43186" rtlCol="0">
            <a:spAutoFit/>
          </a:bodyPr>
          <a:lstStyle/>
          <a:p>
            <a:pPr>
              <a:lnSpc>
                <a:spcPct val="150000"/>
              </a:lnSpc>
            </a:pPr>
            <a:r>
              <a:rPr lang="zh-CN" altLang="en-US" sz="1100" dirty="0">
                <a:latin typeface="+mn-ea"/>
              </a:rPr>
              <a:t>单击此处添加文本单击此处添加文本 单击此处添加文本单击此处添加文本单击此处添加文本</a:t>
            </a:r>
            <a:endParaRPr lang="en-US" altLang="zh-CN" sz="1100" dirty="0">
              <a:latin typeface="+mn-ea"/>
            </a:endParaRPr>
          </a:p>
          <a:p>
            <a:pPr>
              <a:lnSpc>
                <a:spcPct val="150000"/>
              </a:lnSpc>
            </a:pPr>
            <a:r>
              <a:rPr lang="zh-CN" altLang="en-US" sz="1100" dirty="0">
                <a:latin typeface="+mn-ea"/>
              </a:rPr>
              <a:t>单击此处添加文本单击此处添加文本单击此处添加文本 单击此处添加文本单击此处添加文本</a:t>
            </a:r>
            <a:endParaRPr lang="en-US" altLang="zh-CN" sz="1100" dirty="0">
              <a:latin typeface="+mn-ea"/>
            </a:endParaRPr>
          </a:p>
        </p:txBody>
      </p:sp>
      <p:sp>
        <p:nvSpPr>
          <p:cNvPr id="47" name="TextBox 12"/>
          <p:cNvSpPr txBox="1"/>
          <p:nvPr/>
        </p:nvSpPr>
        <p:spPr>
          <a:xfrm>
            <a:off x="2544425" y="2340707"/>
            <a:ext cx="2664643" cy="303882"/>
          </a:xfrm>
          <a:prstGeom prst="rect">
            <a:avLst/>
          </a:prstGeom>
          <a:noFill/>
        </p:spPr>
        <p:txBody>
          <a:bodyPr wrap="square" lIns="57150" tIns="28575" rIns="57150" bIns="28575" rtlCol="0">
            <a:spAutoFit/>
          </a:bodyPr>
          <a:lstStyle/>
          <a:p>
            <a:r>
              <a:rPr lang="zh-CN" altLang="zh-CN" sz="1600" b="1" dirty="0"/>
              <a:t>（</a:t>
            </a:r>
            <a:r>
              <a:rPr lang="zh-CN" altLang="en-US" sz="1600" b="1" dirty="0"/>
              <a:t>二</a:t>
            </a:r>
            <a:r>
              <a:rPr lang="zh-CN" altLang="zh-CN" sz="1600" b="1" dirty="0"/>
              <a:t>）</a:t>
            </a:r>
            <a:r>
              <a:rPr lang="zh-CN" altLang="en-US" sz="1600" b="1" dirty="0"/>
              <a:t>单击填加标题</a:t>
            </a:r>
          </a:p>
        </p:txBody>
      </p:sp>
      <p:sp>
        <p:nvSpPr>
          <p:cNvPr id="48" name="TextBox 13"/>
          <p:cNvSpPr txBox="1"/>
          <p:nvPr/>
        </p:nvSpPr>
        <p:spPr>
          <a:xfrm>
            <a:off x="2661506" y="3701279"/>
            <a:ext cx="6088098" cy="595047"/>
          </a:xfrm>
          <a:prstGeom prst="rect">
            <a:avLst/>
          </a:prstGeom>
          <a:noFill/>
        </p:spPr>
        <p:txBody>
          <a:bodyPr wrap="square" lIns="86371" tIns="43186" rIns="86371" bIns="43186" rtlCol="0">
            <a:spAutoFit/>
          </a:bodyPr>
          <a:lstStyle/>
          <a:p>
            <a:pPr>
              <a:lnSpc>
                <a:spcPct val="150000"/>
              </a:lnSpc>
            </a:pPr>
            <a:r>
              <a:rPr lang="zh-CN" altLang="en-US" sz="1100" dirty="0">
                <a:latin typeface="+mn-ea"/>
              </a:rPr>
              <a:t>单击此处添加文本单击此处添加文本 单击此处添加文本单击此处添加文本单击此处添加文本</a:t>
            </a:r>
            <a:endParaRPr lang="en-US" altLang="zh-CN" sz="1100" dirty="0">
              <a:latin typeface="+mn-ea"/>
            </a:endParaRPr>
          </a:p>
          <a:p>
            <a:pPr>
              <a:lnSpc>
                <a:spcPct val="150000"/>
              </a:lnSpc>
            </a:pPr>
            <a:r>
              <a:rPr lang="zh-CN" altLang="en-US" sz="1100" dirty="0">
                <a:latin typeface="+mn-ea"/>
              </a:rPr>
              <a:t>单击此处添加文本单击此处添加文本单击此处添加文本 单击此处添加文本单击此处添加文本</a:t>
            </a:r>
            <a:endParaRPr lang="en-US" altLang="zh-CN" sz="1100" dirty="0">
              <a:latin typeface="+mn-ea"/>
            </a:endParaRPr>
          </a:p>
        </p:txBody>
      </p:sp>
      <p:sp>
        <p:nvSpPr>
          <p:cNvPr id="49" name="TextBox 14"/>
          <p:cNvSpPr txBox="1"/>
          <p:nvPr/>
        </p:nvSpPr>
        <p:spPr>
          <a:xfrm>
            <a:off x="2544425" y="3436724"/>
            <a:ext cx="2664643" cy="303882"/>
          </a:xfrm>
          <a:prstGeom prst="rect">
            <a:avLst/>
          </a:prstGeom>
          <a:noFill/>
        </p:spPr>
        <p:txBody>
          <a:bodyPr wrap="square" lIns="57150" tIns="28575" rIns="57150" bIns="28575" rtlCol="0">
            <a:spAutoFit/>
          </a:bodyPr>
          <a:lstStyle/>
          <a:p>
            <a:r>
              <a:rPr lang="zh-CN" altLang="zh-CN" sz="1600" b="1" dirty="0"/>
              <a:t>（</a:t>
            </a:r>
            <a:r>
              <a:rPr lang="zh-CN" altLang="en-US" sz="1600" b="1" dirty="0"/>
              <a:t>三</a:t>
            </a:r>
            <a:r>
              <a:rPr lang="zh-CN" altLang="zh-CN" sz="1600" b="1" dirty="0"/>
              <a:t>）</a:t>
            </a:r>
            <a:r>
              <a:rPr lang="zh-CN" altLang="en-US" sz="1600" b="1" dirty="0"/>
              <a:t>单击填加标题</a:t>
            </a:r>
          </a:p>
        </p:txBody>
      </p:sp>
      <p:grpSp>
        <p:nvGrpSpPr>
          <p:cNvPr id="50" name="Group 4"/>
          <p:cNvGrpSpPr/>
          <p:nvPr/>
        </p:nvGrpSpPr>
        <p:grpSpPr>
          <a:xfrm>
            <a:off x="825867" y="2394609"/>
            <a:ext cx="1658710" cy="775186"/>
            <a:chOff x="1372486" y="3793072"/>
            <a:chExt cx="6146978" cy="2804667"/>
          </a:xfrm>
        </p:grpSpPr>
        <p:sp>
          <p:nvSpPr>
            <p:cNvPr id="51" name="Freeform 1"/>
            <p:cNvSpPr>
              <a:spLocks noChangeArrowheads="1"/>
            </p:cNvSpPr>
            <p:nvPr/>
          </p:nvSpPr>
          <p:spPr bwMode="auto">
            <a:xfrm rot="10800000">
              <a:off x="1372486" y="3793072"/>
              <a:ext cx="6146978" cy="2804667"/>
            </a:xfrm>
            <a:custGeom>
              <a:avLst/>
              <a:gdLst>
                <a:gd name="T0" fmla="*/ 5874 w 7875"/>
                <a:gd name="T1" fmla="*/ 1811 h 3594"/>
                <a:gd name="T2" fmla="*/ 7874 w 7875"/>
                <a:gd name="T3" fmla="*/ 0 h 3594"/>
                <a:gd name="T4" fmla="*/ 1969 w 7875"/>
                <a:gd name="T5" fmla="*/ 0 h 3594"/>
                <a:gd name="T6" fmla="*/ 0 w 7875"/>
                <a:gd name="T7" fmla="*/ 1811 h 3594"/>
                <a:gd name="T8" fmla="*/ 1969 w 7875"/>
                <a:gd name="T9" fmla="*/ 3593 h 3594"/>
                <a:gd name="T10" fmla="*/ 7874 w 7875"/>
                <a:gd name="T11" fmla="*/ 3593 h 3594"/>
                <a:gd name="T12" fmla="*/ 5874 w 7875"/>
                <a:gd name="T13" fmla="*/ 1811 h 3594"/>
              </a:gdLst>
              <a:ahLst/>
              <a:cxnLst>
                <a:cxn ang="0">
                  <a:pos x="T0" y="T1"/>
                </a:cxn>
                <a:cxn ang="0">
                  <a:pos x="T2" y="T3"/>
                </a:cxn>
                <a:cxn ang="0">
                  <a:pos x="T4" y="T5"/>
                </a:cxn>
                <a:cxn ang="0">
                  <a:pos x="T6" y="T7"/>
                </a:cxn>
                <a:cxn ang="0">
                  <a:pos x="T8" y="T9"/>
                </a:cxn>
                <a:cxn ang="0">
                  <a:pos x="T10" y="T11"/>
                </a:cxn>
                <a:cxn ang="0">
                  <a:pos x="T12" y="T13"/>
                </a:cxn>
              </a:cxnLst>
              <a:rect l="0" t="0" r="r" b="b"/>
              <a:pathLst>
                <a:path w="7875" h="3594">
                  <a:moveTo>
                    <a:pt x="5874" y="1811"/>
                  </a:moveTo>
                  <a:lnTo>
                    <a:pt x="7874" y="0"/>
                  </a:lnTo>
                  <a:lnTo>
                    <a:pt x="1969" y="0"/>
                  </a:lnTo>
                  <a:lnTo>
                    <a:pt x="0" y="1811"/>
                  </a:lnTo>
                  <a:lnTo>
                    <a:pt x="1969" y="3593"/>
                  </a:lnTo>
                  <a:lnTo>
                    <a:pt x="7874" y="3593"/>
                  </a:lnTo>
                  <a:lnTo>
                    <a:pt x="5874" y="1811"/>
                  </a:lnTo>
                </a:path>
              </a:pathLst>
            </a:custGeom>
            <a:solidFill>
              <a:srgbClr val="00B0F0"/>
            </a:solidFill>
            <a:ln>
              <a:noFill/>
            </a:ln>
            <a:effectLst/>
          </p:spPr>
          <p:txBody>
            <a:bodyPr wrap="none" anchor="ctr"/>
            <a:lstStyle/>
            <a:p>
              <a:endParaRPr lang="en-US" sz="2400">
                <a:latin typeface="+mn-ea"/>
              </a:endParaRPr>
            </a:p>
          </p:txBody>
        </p:sp>
        <p:grpSp>
          <p:nvGrpSpPr>
            <p:cNvPr id="52" name="Group 2"/>
            <p:cNvGrpSpPr>
              <a:grpSpLocks/>
            </p:cNvGrpSpPr>
            <p:nvPr/>
          </p:nvGrpSpPr>
          <p:grpSpPr bwMode="auto">
            <a:xfrm>
              <a:off x="3531959" y="4060393"/>
              <a:ext cx="1906518" cy="1888205"/>
              <a:chOff x="1569458" y="688424"/>
              <a:chExt cx="334962" cy="331788"/>
            </a:xfrm>
            <a:solidFill>
              <a:schemeClr val="bg1"/>
            </a:solidFill>
          </p:grpSpPr>
          <p:sp>
            <p:nvSpPr>
              <p:cNvPr id="86" name="Freeform 11"/>
              <p:cNvSpPr>
                <a:spLocks noChangeArrowheads="1"/>
              </p:cNvSpPr>
              <p:nvPr/>
            </p:nvSpPr>
            <p:spPr bwMode="auto">
              <a:xfrm>
                <a:off x="1587500" y="901699"/>
                <a:ext cx="42863" cy="77788"/>
              </a:xfrm>
              <a:custGeom>
                <a:avLst/>
                <a:gdLst>
                  <a:gd name="T0" fmla="*/ 0 w 118"/>
                  <a:gd name="T1" fmla="*/ 183 h 218"/>
                  <a:gd name="T2" fmla="*/ 25 w 118"/>
                  <a:gd name="T3" fmla="*/ 217 h 218"/>
                  <a:gd name="T4" fmla="*/ 84 w 118"/>
                  <a:gd name="T5" fmla="*/ 217 h 218"/>
                  <a:gd name="T6" fmla="*/ 117 w 118"/>
                  <a:gd name="T7" fmla="*/ 183 h 218"/>
                  <a:gd name="T8" fmla="*/ 117 w 118"/>
                  <a:gd name="T9" fmla="*/ 0 h 218"/>
                  <a:gd name="T10" fmla="*/ 17 w 118"/>
                  <a:gd name="T11" fmla="*/ 91 h 218"/>
                  <a:gd name="T12" fmla="*/ 0 w 118"/>
                  <a:gd name="T13" fmla="*/ 75 h 218"/>
                  <a:gd name="T14" fmla="*/ 0 w 118"/>
                  <a:gd name="T15" fmla="*/ 183 h 218"/>
                  <a:gd name="T16" fmla="*/ 0 w 118"/>
                  <a:gd name="T17" fmla="*/ 183 h 218"/>
                  <a:gd name="T18" fmla="*/ 0 w 118"/>
                  <a:gd name="T19" fmla="*/ 18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218">
                    <a:moveTo>
                      <a:pt x="0" y="183"/>
                    </a:moveTo>
                    <a:cubicBezTo>
                      <a:pt x="0" y="200"/>
                      <a:pt x="8" y="217"/>
                      <a:pt x="25" y="217"/>
                    </a:cubicBezTo>
                    <a:cubicBezTo>
                      <a:pt x="84" y="217"/>
                      <a:pt x="84" y="217"/>
                      <a:pt x="84" y="217"/>
                    </a:cubicBezTo>
                    <a:cubicBezTo>
                      <a:pt x="100" y="217"/>
                      <a:pt x="117" y="200"/>
                      <a:pt x="117" y="183"/>
                    </a:cubicBezTo>
                    <a:cubicBezTo>
                      <a:pt x="117" y="0"/>
                      <a:pt x="117" y="0"/>
                      <a:pt x="117" y="0"/>
                    </a:cubicBezTo>
                    <a:cubicBezTo>
                      <a:pt x="17" y="91"/>
                      <a:pt x="17" y="91"/>
                      <a:pt x="17" y="91"/>
                    </a:cubicBezTo>
                    <a:cubicBezTo>
                      <a:pt x="0" y="75"/>
                      <a:pt x="0" y="75"/>
                      <a:pt x="0" y="75"/>
                    </a:cubicBezTo>
                    <a:lnTo>
                      <a:pt x="0" y="183"/>
                    </a:lnTo>
                    <a:close/>
                    <a:moveTo>
                      <a:pt x="0" y="183"/>
                    </a:moveTo>
                    <a:lnTo>
                      <a:pt x="0" y="183"/>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2400">
                  <a:latin typeface="+mn-ea"/>
                </a:endParaRPr>
              </a:p>
            </p:txBody>
          </p:sp>
          <p:sp>
            <p:nvSpPr>
              <p:cNvPr id="87" name="Freeform 12"/>
              <p:cNvSpPr>
                <a:spLocks noChangeArrowheads="1"/>
              </p:cNvSpPr>
              <p:nvPr/>
            </p:nvSpPr>
            <p:spPr bwMode="auto">
              <a:xfrm>
                <a:off x="1657350" y="858837"/>
                <a:ext cx="42863" cy="120650"/>
              </a:xfrm>
              <a:custGeom>
                <a:avLst/>
                <a:gdLst>
                  <a:gd name="T0" fmla="*/ 0 w 118"/>
                  <a:gd name="T1" fmla="*/ 301 h 336"/>
                  <a:gd name="T2" fmla="*/ 34 w 118"/>
                  <a:gd name="T3" fmla="*/ 335 h 336"/>
                  <a:gd name="T4" fmla="*/ 84 w 118"/>
                  <a:gd name="T5" fmla="*/ 335 h 336"/>
                  <a:gd name="T6" fmla="*/ 117 w 118"/>
                  <a:gd name="T7" fmla="*/ 301 h 336"/>
                  <a:gd name="T8" fmla="*/ 117 w 118"/>
                  <a:gd name="T9" fmla="*/ 76 h 336"/>
                  <a:gd name="T10" fmla="*/ 42 w 118"/>
                  <a:gd name="T11" fmla="*/ 0 h 336"/>
                  <a:gd name="T12" fmla="*/ 0 w 118"/>
                  <a:gd name="T13" fmla="*/ 42 h 336"/>
                  <a:gd name="T14" fmla="*/ 0 w 118"/>
                  <a:gd name="T15" fmla="*/ 301 h 336"/>
                  <a:gd name="T16" fmla="*/ 0 w 118"/>
                  <a:gd name="T17" fmla="*/ 301 h 336"/>
                  <a:gd name="T18" fmla="*/ 0 w 118"/>
                  <a:gd name="T19" fmla="*/ 301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8" h="336">
                    <a:moveTo>
                      <a:pt x="0" y="301"/>
                    </a:moveTo>
                    <a:cubicBezTo>
                      <a:pt x="0" y="318"/>
                      <a:pt x="17" y="335"/>
                      <a:pt x="34" y="335"/>
                    </a:cubicBezTo>
                    <a:cubicBezTo>
                      <a:pt x="84" y="335"/>
                      <a:pt x="84" y="335"/>
                      <a:pt x="84" y="335"/>
                    </a:cubicBezTo>
                    <a:cubicBezTo>
                      <a:pt x="101" y="335"/>
                      <a:pt x="117" y="318"/>
                      <a:pt x="117" y="301"/>
                    </a:cubicBezTo>
                    <a:cubicBezTo>
                      <a:pt x="117" y="76"/>
                      <a:pt x="117" y="76"/>
                      <a:pt x="117" y="76"/>
                    </a:cubicBezTo>
                    <a:cubicBezTo>
                      <a:pt x="42" y="0"/>
                      <a:pt x="42" y="0"/>
                      <a:pt x="42" y="0"/>
                    </a:cubicBezTo>
                    <a:cubicBezTo>
                      <a:pt x="0" y="42"/>
                      <a:pt x="0" y="42"/>
                      <a:pt x="0" y="42"/>
                    </a:cubicBezTo>
                    <a:lnTo>
                      <a:pt x="0" y="301"/>
                    </a:lnTo>
                    <a:close/>
                    <a:moveTo>
                      <a:pt x="0" y="301"/>
                    </a:moveTo>
                    <a:lnTo>
                      <a:pt x="0" y="301"/>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2400">
                  <a:latin typeface="+mn-ea"/>
                </a:endParaRPr>
              </a:p>
            </p:txBody>
          </p:sp>
          <p:sp>
            <p:nvSpPr>
              <p:cNvPr id="88" name="Freeform 13"/>
              <p:cNvSpPr>
                <a:spLocks noChangeArrowheads="1"/>
              </p:cNvSpPr>
              <p:nvPr/>
            </p:nvSpPr>
            <p:spPr bwMode="auto">
              <a:xfrm>
                <a:off x="1727200" y="858837"/>
                <a:ext cx="42863" cy="120650"/>
              </a:xfrm>
              <a:custGeom>
                <a:avLst/>
                <a:gdLst>
                  <a:gd name="T0" fmla="*/ 92 w 118"/>
                  <a:gd name="T1" fmla="*/ 335 h 336"/>
                  <a:gd name="T2" fmla="*/ 117 w 118"/>
                  <a:gd name="T3" fmla="*/ 301 h 336"/>
                  <a:gd name="T4" fmla="*/ 117 w 118"/>
                  <a:gd name="T5" fmla="*/ 0 h 336"/>
                  <a:gd name="T6" fmla="*/ 0 w 118"/>
                  <a:gd name="T7" fmla="*/ 118 h 336"/>
                  <a:gd name="T8" fmla="*/ 0 w 118"/>
                  <a:gd name="T9" fmla="*/ 301 h 336"/>
                  <a:gd name="T10" fmla="*/ 33 w 118"/>
                  <a:gd name="T11" fmla="*/ 335 h 336"/>
                  <a:gd name="T12" fmla="*/ 92 w 118"/>
                  <a:gd name="T13" fmla="*/ 335 h 336"/>
                  <a:gd name="T14" fmla="*/ 92 w 118"/>
                  <a:gd name="T15" fmla="*/ 335 h 336"/>
                  <a:gd name="T16" fmla="*/ 92 w 118"/>
                  <a:gd name="T17" fmla="*/ 335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336">
                    <a:moveTo>
                      <a:pt x="92" y="335"/>
                    </a:moveTo>
                    <a:cubicBezTo>
                      <a:pt x="108" y="335"/>
                      <a:pt x="117" y="318"/>
                      <a:pt x="117" y="301"/>
                    </a:cubicBezTo>
                    <a:cubicBezTo>
                      <a:pt x="117" y="0"/>
                      <a:pt x="117" y="0"/>
                      <a:pt x="117" y="0"/>
                    </a:cubicBezTo>
                    <a:cubicBezTo>
                      <a:pt x="0" y="118"/>
                      <a:pt x="0" y="118"/>
                      <a:pt x="0" y="118"/>
                    </a:cubicBezTo>
                    <a:cubicBezTo>
                      <a:pt x="0" y="301"/>
                      <a:pt x="0" y="301"/>
                      <a:pt x="0" y="301"/>
                    </a:cubicBezTo>
                    <a:cubicBezTo>
                      <a:pt x="0" y="318"/>
                      <a:pt x="16" y="335"/>
                      <a:pt x="33" y="335"/>
                    </a:cubicBezTo>
                    <a:lnTo>
                      <a:pt x="92" y="335"/>
                    </a:lnTo>
                    <a:close/>
                    <a:moveTo>
                      <a:pt x="92" y="335"/>
                    </a:moveTo>
                    <a:lnTo>
                      <a:pt x="92" y="33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2400">
                  <a:latin typeface="+mn-ea"/>
                </a:endParaRPr>
              </a:p>
            </p:txBody>
          </p:sp>
          <p:sp>
            <p:nvSpPr>
              <p:cNvPr id="92" name="Freeform 14"/>
              <p:cNvSpPr>
                <a:spLocks noChangeArrowheads="1"/>
              </p:cNvSpPr>
              <p:nvPr/>
            </p:nvSpPr>
            <p:spPr bwMode="auto">
              <a:xfrm>
                <a:off x="1795463" y="817562"/>
                <a:ext cx="46037" cy="163512"/>
              </a:xfrm>
              <a:custGeom>
                <a:avLst/>
                <a:gdLst>
                  <a:gd name="T0" fmla="*/ 0 w 126"/>
                  <a:gd name="T1" fmla="*/ 41 h 452"/>
                  <a:gd name="T2" fmla="*/ 0 w 126"/>
                  <a:gd name="T3" fmla="*/ 417 h 452"/>
                  <a:gd name="T4" fmla="*/ 33 w 126"/>
                  <a:gd name="T5" fmla="*/ 451 h 452"/>
                  <a:gd name="T6" fmla="*/ 92 w 126"/>
                  <a:gd name="T7" fmla="*/ 451 h 452"/>
                  <a:gd name="T8" fmla="*/ 125 w 126"/>
                  <a:gd name="T9" fmla="*/ 417 h 452"/>
                  <a:gd name="T10" fmla="*/ 125 w 126"/>
                  <a:gd name="T11" fmla="*/ 66 h 452"/>
                  <a:gd name="T12" fmla="*/ 50 w 126"/>
                  <a:gd name="T13" fmla="*/ 0 h 452"/>
                  <a:gd name="T14" fmla="*/ 0 w 126"/>
                  <a:gd name="T15" fmla="*/ 41 h 452"/>
                  <a:gd name="T16" fmla="*/ 0 w 126"/>
                  <a:gd name="T17" fmla="*/ 41 h 452"/>
                  <a:gd name="T18" fmla="*/ 0 w 126"/>
                  <a:gd name="T19" fmla="*/ 4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6" h="452">
                    <a:moveTo>
                      <a:pt x="0" y="41"/>
                    </a:moveTo>
                    <a:cubicBezTo>
                      <a:pt x="0" y="417"/>
                      <a:pt x="0" y="417"/>
                      <a:pt x="0" y="417"/>
                    </a:cubicBezTo>
                    <a:cubicBezTo>
                      <a:pt x="0" y="434"/>
                      <a:pt x="17" y="451"/>
                      <a:pt x="33" y="451"/>
                    </a:cubicBezTo>
                    <a:cubicBezTo>
                      <a:pt x="92" y="451"/>
                      <a:pt x="92" y="451"/>
                      <a:pt x="92" y="451"/>
                    </a:cubicBezTo>
                    <a:cubicBezTo>
                      <a:pt x="109" y="451"/>
                      <a:pt x="125" y="434"/>
                      <a:pt x="125" y="417"/>
                    </a:cubicBezTo>
                    <a:cubicBezTo>
                      <a:pt x="125" y="66"/>
                      <a:pt x="125" y="66"/>
                      <a:pt x="125" y="66"/>
                    </a:cubicBezTo>
                    <a:cubicBezTo>
                      <a:pt x="50" y="0"/>
                      <a:pt x="50" y="0"/>
                      <a:pt x="50" y="0"/>
                    </a:cubicBezTo>
                    <a:lnTo>
                      <a:pt x="0" y="41"/>
                    </a:lnTo>
                    <a:close/>
                    <a:moveTo>
                      <a:pt x="0" y="41"/>
                    </a:moveTo>
                    <a:lnTo>
                      <a:pt x="0" y="41"/>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2400">
                  <a:latin typeface="+mn-ea"/>
                </a:endParaRPr>
              </a:p>
            </p:txBody>
          </p:sp>
          <p:sp>
            <p:nvSpPr>
              <p:cNvPr id="93" name="Freeform 15"/>
              <p:cNvSpPr>
                <a:spLocks noChangeArrowheads="1"/>
              </p:cNvSpPr>
              <p:nvPr/>
            </p:nvSpPr>
            <p:spPr bwMode="auto">
              <a:xfrm>
                <a:off x="1576388" y="744537"/>
                <a:ext cx="261937" cy="163512"/>
              </a:xfrm>
              <a:custGeom>
                <a:avLst/>
                <a:gdLst>
                  <a:gd name="T0" fmla="*/ 234 w 728"/>
                  <a:gd name="T1" fmla="*/ 284 h 452"/>
                  <a:gd name="T2" fmla="*/ 292 w 728"/>
                  <a:gd name="T3" fmla="*/ 284 h 452"/>
                  <a:gd name="T4" fmla="*/ 359 w 728"/>
                  <a:gd name="T5" fmla="*/ 351 h 452"/>
                  <a:gd name="T6" fmla="*/ 401 w 728"/>
                  <a:gd name="T7" fmla="*/ 368 h 452"/>
                  <a:gd name="T8" fmla="*/ 434 w 728"/>
                  <a:gd name="T9" fmla="*/ 351 h 452"/>
                  <a:gd name="T10" fmla="*/ 660 w 728"/>
                  <a:gd name="T11" fmla="*/ 134 h 452"/>
                  <a:gd name="T12" fmla="*/ 694 w 728"/>
                  <a:gd name="T13" fmla="*/ 167 h 452"/>
                  <a:gd name="T14" fmla="*/ 710 w 728"/>
                  <a:gd name="T15" fmla="*/ 175 h 452"/>
                  <a:gd name="T16" fmla="*/ 727 w 728"/>
                  <a:gd name="T17" fmla="*/ 159 h 452"/>
                  <a:gd name="T18" fmla="*/ 727 w 728"/>
                  <a:gd name="T19" fmla="*/ 33 h 452"/>
                  <a:gd name="T20" fmla="*/ 719 w 728"/>
                  <a:gd name="T21" fmla="*/ 8 h 452"/>
                  <a:gd name="T22" fmla="*/ 694 w 728"/>
                  <a:gd name="T23" fmla="*/ 0 h 452"/>
                  <a:gd name="T24" fmla="*/ 568 w 728"/>
                  <a:gd name="T25" fmla="*/ 0 h 452"/>
                  <a:gd name="T26" fmla="*/ 551 w 728"/>
                  <a:gd name="T27" fmla="*/ 8 h 452"/>
                  <a:gd name="T28" fmla="*/ 551 w 728"/>
                  <a:gd name="T29" fmla="*/ 33 h 452"/>
                  <a:gd name="T30" fmla="*/ 585 w 728"/>
                  <a:gd name="T31" fmla="*/ 58 h 452"/>
                  <a:gd name="T32" fmla="*/ 426 w 728"/>
                  <a:gd name="T33" fmla="*/ 217 h 452"/>
                  <a:gd name="T34" fmla="*/ 401 w 728"/>
                  <a:gd name="T35" fmla="*/ 225 h 452"/>
                  <a:gd name="T36" fmla="*/ 368 w 728"/>
                  <a:gd name="T37" fmla="*/ 217 h 452"/>
                  <a:gd name="T38" fmla="*/ 292 w 728"/>
                  <a:gd name="T39" fmla="*/ 142 h 452"/>
                  <a:gd name="T40" fmla="*/ 234 w 728"/>
                  <a:gd name="T41" fmla="*/ 142 h 452"/>
                  <a:gd name="T42" fmla="*/ 8 w 728"/>
                  <a:gd name="T43" fmla="*/ 359 h 452"/>
                  <a:gd name="T44" fmla="*/ 0 w 728"/>
                  <a:gd name="T45" fmla="*/ 393 h 452"/>
                  <a:gd name="T46" fmla="*/ 8 w 728"/>
                  <a:gd name="T47" fmla="*/ 426 h 452"/>
                  <a:gd name="T48" fmla="*/ 25 w 728"/>
                  <a:gd name="T49" fmla="*/ 435 h 452"/>
                  <a:gd name="T50" fmla="*/ 83 w 728"/>
                  <a:gd name="T51" fmla="*/ 435 h 452"/>
                  <a:gd name="T52" fmla="*/ 234 w 728"/>
                  <a:gd name="T53" fmla="*/ 284 h 452"/>
                  <a:gd name="T54" fmla="*/ 234 w 728"/>
                  <a:gd name="T55" fmla="*/ 284 h 452"/>
                  <a:gd name="T56" fmla="*/ 234 w 728"/>
                  <a:gd name="T57" fmla="*/ 284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8" h="452">
                    <a:moveTo>
                      <a:pt x="234" y="284"/>
                    </a:moveTo>
                    <a:cubicBezTo>
                      <a:pt x="250" y="267"/>
                      <a:pt x="276" y="267"/>
                      <a:pt x="292" y="284"/>
                    </a:cubicBezTo>
                    <a:cubicBezTo>
                      <a:pt x="359" y="351"/>
                      <a:pt x="359" y="351"/>
                      <a:pt x="359" y="351"/>
                    </a:cubicBezTo>
                    <a:cubicBezTo>
                      <a:pt x="376" y="368"/>
                      <a:pt x="384" y="368"/>
                      <a:pt x="401" y="368"/>
                    </a:cubicBezTo>
                    <a:cubicBezTo>
                      <a:pt x="418" y="368"/>
                      <a:pt x="426" y="368"/>
                      <a:pt x="434" y="351"/>
                    </a:cubicBezTo>
                    <a:cubicBezTo>
                      <a:pt x="660" y="134"/>
                      <a:pt x="660" y="134"/>
                      <a:pt x="660" y="134"/>
                    </a:cubicBezTo>
                    <a:cubicBezTo>
                      <a:pt x="694" y="167"/>
                      <a:pt x="694" y="167"/>
                      <a:pt x="694" y="167"/>
                    </a:cubicBezTo>
                    <a:cubicBezTo>
                      <a:pt x="702" y="175"/>
                      <a:pt x="710" y="175"/>
                      <a:pt x="710" y="175"/>
                    </a:cubicBezTo>
                    <a:cubicBezTo>
                      <a:pt x="719" y="175"/>
                      <a:pt x="727" y="167"/>
                      <a:pt x="727" y="159"/>
                    </a:cubicBezTo>
                    <a:cubicBezTo>
                      <a:pt x="727" y="33"/>
                      <a:pt x="727" y="33"/>
                      <a:pt x="727" y="33"/>
                    </a:cubicBezTo>
                    <a:cubicBezTo>
                      <a:pt x="727" y="25"/>
                      <a:pt x="727" y="16"/>
                      <a:pt x="719" y="8"/>
                    </a:cubicBezTo>
                    <a:cubicBezTo>
                      <a:pt x="710" y="0"/>
                      <a:pt x="702" y="0"/>
                      <a:pt x="694" y="0"/>
                    </a:cubicBezTo>
                    <a:cubicBezTo>
                      <a:pt x="568" y="0"/>
                      <a:pt x="568" y="0"/>
                      <a:pt x="568" y="0"/>
                    </a:cubicBezTo>
                    <a:cubicBezTo>
                      <a:pt x="560" y="0"/>
                      <a:pt x="551" y="0"/>
                      <a:pt x="551" y="8"/>
                    </a:cubicBezTo>
                    <a:cubicBezTo>
                      <a:pt x="543" y="16"/>
                      <a:pt x="551" y="25"/>
                      <a:pt x="551" y="33"/>
                    </a:cubicBezTo>
                    <a:cubicBezTo>
                      <a:pt x="585" y="58"/>
                      <a:pt x="585" y="58"/>
                      <a:pt x="585" y="58"/>
                    </a:cubicBezTo>
                    <a:cubicBezTo>
                      <a:pt x="426" y="217"/>
                      <a:pt x="426" y="217"/>
                      <a:pt x="426" y="217"/>
                    </a:cubicBezTo>
                    <a:cubicBezTo>
                      <a:pt x="426" y="225"/>
                      <a:pt x="409" y="225"/>
                      <a:pt x="401" y="225"/>
                    </a:cubicBezTo>
                    <a:cubicBezTo>
                      <a:pt x="393" y="225"/>
                      <a:pt x="376" y="225"/>
                      <a:pt x="368" y="217"/>
                    </a:cubicBezTo>
                    <a:cubicBezTo>
                      <a:pt x="292" y="142"/>
                      <a:pt x="292" y="142"/>
                      <a:pt x="292" y="142"/>
                    </a:cubicBezTo>
                    <a:cubicBezTo>
                      <a:pt x="276" y="125"/>
                      <a:pt x="250" y="125"/>
                      <a:pt x="234" y="142"/>
                    </a:cubicBezTo>
                    <a:cubicBezTo>
                      <a:pt x="8" y="359"/>
                      <a:pt x="8" y="359"/>
                      <a:pt x="8" y="359"/>
                    </a:cubicBezTo>
                    <a:cubicBezTo>
                      <a:pt x="0" y="368"/>
                      <a:pt x="0" y="384"/>
                      <a:pt x="0" y="393"/>
                    </a:cubicBezTo>
                    <a:cubicBezTo>
                      <a:pt x="0" y="410"/>
                      <a:pt x="0" y="418"/>
                      <a:pt x="8" y="426"/>
                    </a:cubicBezTo>
                    <a:cubicBezTo>
                      <a:pt x="25" y="435"/>
                      <a:pt x="25" y="435"/>
                      <a:pt x="25" y="435"/>
                    </a:cubicBezTo>
                    <a:cubicBezTo>
                      <a:pt x="41" y="451"/>
                      <a:pt x="67" y="451"/>
                      <a:pt x="83" y="435"/>
                    </a:cubicBezTo>
                    <a:lnTo>
                      <a:pt x="234" y="284"/>
                    </a:lnTo>
                    <a:close/>
                    <a:moveTo>
                      <a:pt x="234" y="284"/>
                    </a:moveTo>
                    <a:lnTo>
                      <a:pt x="234" y="284"/>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2400">
                  <a:latin typeface="+mn-ea"/>
                </a:endParaRPr>
              </a:p>
            </p:txBody>
          </p:sp>
          <p:sp>
            <p:nvSpPr>
              <p:cNvPr id="94" name="Freeform 16"/>
              <p:cNvSpPr>
                <a:spLocks noChangeArrowheads="1"/>
              </p:cNvSpPr>
              <p:nvPr/>
            </p:nvSpPr>
            <p:spPr bwMode="auto">
              <a:xfrm>
                <a:off x="1569458" y="688424"/>
                <a:ext cx="334962" cy="331788"/>
              </a:xfrm>
              <a:custGeom>
                <a:avLst/>
                <a:gdLst>
                  <a:gd name="T0" fmla="*/ 887 w 929"/>
                  <a:gd name="T1" fmla="*/ 0 h 921"/>
                  <a:gd name="T2" fmla="*/ 836 w 929"/>
                  <a:gd name="T3" fmla="*/ 50 h 921"/>
                  <a:gd name="T4" fmla="*/ 836 w 929"/>
                  <a:gd name="T5" fmla="*/ 837 h 921"/>
                  <a:gd name="T6" fmla="*/ 51 w 929"/>
                  <a:gd name="T7" fmla="*/ 837 h 921"/>
                  <a:gd name="T8" fmla="*/ 0 w 929"/>
                  <a:gd name="T9" fmla="*/ 878 h 921"/>
                  <a:gd name="T10" fmla="*/ 51 w 929"/>
                  <a:gd name="T11" fmla="*/ 920 h 921"/>
                  <a:gd name="T12" fmla="*/ 887 w 929"/>
                  <a:gd name="T13" fmla="*/ 920 h 921"/>
                  <a:gd name="T14" fmla="*/ 928 w 929"/>
                  <a:gd name="T15" fmla="*/ 878 h 921"/>
                  <a:gd name="T16" fmla="*/ 928 w 929"/>
                  <a:gd name="T17" fmla="*/ 50 h 921"/>
                  <a:gd name="T18" fmla="*/ 887 w 929"/>
                  <a:gd name="T19" fmla="*/ 0 h 921"/>
                  <a:gd name="T20" fmla="*/ 887 w 929"/>
                  <a:gd name="T21" fmla="*/ 0 h 921"/>
                  <a:gd name="T22" fmla="*/ 887 w 929"/>
                  <a:gd name="T23" fmla="*/ 0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29" h="921">
                    <a:moveTo>
                      <a:pt x="887" y="0"/>
                    </a:moveTo>
                    <a:cubicBezTo>
                      <a:pt x="862" y="0"/>
                      <a:pt x="836" y="26"/>
                      <a:pt x="836" y="50"/>
                    </a:cubicBezTo>
                    <a:cubicBezTo>
                      <a:pt x="836" y="837"/>
                      <a:pt x="836" y="837"/>
                      <a:pt x="836" y="837"/>
                    </a:cubicBezTo>
                    <a:cubicBezTo>
                      <a:pt x="51" y="837"/>
                      <a:pt x="51" y="837"/>
                      <a:pt x="51" y="837"/>
                    </a:cubicBezTo>
                    <a:cubicBezTo>
                      <a:pt x="26" y="837"/>
                      <a:pt x="0" y="853"/>
                      <a:pt x="0" y="878"/>
                    </a:cubicBezTo>
                    <a:cubicBezTo>
                      <a:pt x="0" y="903"/>
                      <a:pt x="26" y="920"/>
                      <a:pt x="51" y="920"/>
                    </a:cubicBezTo>
                    <a:cubicBezTo>
                      <a:pt x="887" y="920"/>
                      <a:pt x="887" y="920"/>
                      <a:pt x="887" y="920"/>
                    </a:cubicBezTo>
                    <a:cubicBezTo>
                      <a:pt x="912" y="920"/>
                      <a:pt x="928" y="903"/>
                      <a:pt x="928" y="878"/>
                    </a:cubicBezTo>
                    <a:cubicBezTo>
                      <a:pt x="928" y="50"/>
                      <a:pt x="928" y="50"/>
                      <a:pt x="928" y="50"/>
                    </a:cubicBezTo>
                    <a:cubicBezTo>
                      <a:pt x="928" y="26"/>
                      <a:pt x="903" y="0"/>
                      <a:pt x="887" y="0"/>
                    </a:cubicBezTo>
                    <a:close/>
                    <a:moveTo>
                      <a:pt x="887" y="0"/>
                    </a:moveTo>
                    <a:lnTo>
                      <a:pt x="887" y="0"/>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2400">
                  <a:latin typeface="+mn-ea"/>
                </a:endParaRPr>
              </a:p>
            </p:txBody>
          </p:sp>
        </p:grpSp>
      </p:grpSp>
    </p:spTree>
    <p:extLst>
      <p:ext uri="{BB962C8B-B14F-4D97-AF65-F5344CB8AC3E}">
        <p14:creationId xmlns:p14="http://schemas.microsoft.com/office/powerpoint/2010/main" val="1639120381"/>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ipe(left)">
                                      <p:cBhvr>
                                        <p:cTn id="7" dur="500"/>
                                        <p:tgtEl>
                                          <p:spTgt spid="53"/>
                                        </p:tgtEl>
                                      </p:cBhvr>
                                    </p:animEffect>
                                  </p:childTnLst>
                                </p:cTn>
                              </p:par>
                            </p:childTnLst>
                          </p:cTn>
                        </p:par>
                        <p:par>
                          <p:cTn id="8" fill="hold">
                            <p:stCondLst>
                              <p:cond delay="500"/>
                            </p:stCondLst>
                            <p:childTnLst>
                              <p:par>
                                <p:cTn id="9" presetID="2" presetClass="entr" presetSubtype="8" decel="100000"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500" fill="hold"/>
                                        <p:tgtEl>
                                          <p:spTgt spid="38"/>
                                        </p:tgtEl>
                                        <p:attrNameLst>
                                          <p:attrName>ppt_x</p:attrName>
                                        </p:attrNameLst>
                                      </p:cBhvr>
                                      <p:tavLst>
                                        <p:tav tm="0">
                                          <p:val>
                                            <p:strVal val="0-#ppt_w/2"/>
                                          </p:val>
                                        </p:tav>
                                        <p:tav tm="100000">
                                          <p:val>
                                            <p:strVal val="#ppt_x"/>
                                          </p:val>
                                        </p:tav>
                                      </p:tavLst>
                                    </p:anim>
                                    <p:anim calcmode="lin" valueType="num">
                                      <p:cBhvr additive="base">
                                        <p:cTn id="12" dur="500" fill="hold"/>
                                        <p:tgtEl>
                                          <p:spTgt spid="38"/>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42"/>
                                        </p:tgtEl>
                                        <p:attrNameLst>
                                          <p:attrName>style.visibility</p:attrName>
                                        </p:attrNameLst>
                                      </p:cBhvr>
                                      <p:to>
                                        <p:strVal val="visible"/>
                                      </p:to>
                                    </p:set>
                                    <p:animEffect transition="in" filter="fade">
                                      <p:cBhvr>
                                        <p:cTn id="16" dur="500"/>
                                        <p:tgtEl>
                                          <p:spTgt spid="42"/>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41"/>
                                        </p:tgtEl>
                                        <p:attrNameLst>
                                          <p:attrName>style.visibility</p:attrName>
                                        </p:attrNameLst>
                                      </p:cBhvr>
                                      <p:to>
                                        <p:strVal val="visible"/>
                                      </p:to>
                                    </p:set>
                                    <p:animEffect transition="in" filter="wipe(left)">
                                      <p:cBhvr>
                                        <p:cTn id="20" dur="750"/>
                                        <p:tgtEl>
                                          <p:spTgt spid="41"/>
                                        </p:tgtEl>
                                      </p:cBhvr>
                                    </p:animEffect>
                                  </p:childTnLst>
                                </p:cTn>
                              </p:par>
                            </p:childTnLst>
                          </p:cTn>
                        </p:par>
                        <p:par>
                          <p:cTn id="21" fill="hold">
                            <p:stCondLst>
                              <p:cond delay="2250"/>
                            </p:stCondLst>
                            <p:childTnLst>
                              <p:par>
                                <p:cTn id="22" presetID="2" presetClass="entr" presetSubtype="8" decel="100000" fill="hold" nodeType="afterEffect">
                                  <p:stCondLst>
                                    <p:cond delay="0"/>
                                  </p:stCondLst>
                                  <p:childTnLst>
                                    <p:set>
                                      <p:cBhvr>
                                        <p:cTn id="23" dur="1" fill="hold">
                                          <p:stCondLst>
                                            <p:cond delay="0"/>
                                          </p:stCondLst>
                                        </p:cTn>
                                        <p:tgtEl>
                                          <p:spTgt spid="50"/>
                                        </p:tgtEl>
                                        <p:attrNameLst>
                                          <p:attrName>style.visibility</p:attrName>
                                        </p:attrNameLst>
                                      </p:cBhvr>
                                      <p:to>
                                        <p:strVal val="visible"/>
                                      </p:to>
                                    </p:set>
                                    <p:anim calcmode="lin" valueType="num">
                                      <p:cBhvr additive="base">
                                        <p:cTn id="24" dur="500" fill="hold"/>
                                        <p:tgtEl>
                                          <p:spTgt spid="50"/>
                                        </p:tgtEl>
                                        <p:attrNameLst>
                                          <p:attrName>ppt_x</p:attrName>
                                        </p:attrNameLst>
                                      </p:cBhvr>
                                      <p:tavLst>
                                        <p:tav tm="0">
                                          <p:val>
                                            <p:strVal val="0-#ppt_w/2"/>
                                          </p:val>
                                        </p:tav>
                                        <p:tav tm="100000">
                                          <p:val>
                                            <p:strVal val="#ppt_x"/>
                                          </p:val>
                                        </p:tav>
                                      </p:tavLst>
                                    </p:anim>
                                    <p:anim calcmode="lin" valueType="num">
                                      <p:cBhvr additive="base">
                                        <p:cTn id="25" dur="500" fill="hold"/>
                                        <p:tgtEl>
                                          <p:spTgt spid="50"/>
                                        </p:tgtEl>
                                        <p:attrNameLst>
                                          <p:attrName>ppt_y</p:attrName>
                                        </p:attrNameLst>
                                      </p:cBhvr>
                                      <p:tavLst>
                                        <p:tav tm="0">
                                          <p:val>
                                            <p:strVal val="#ppt_y"/>
                                          </p:val>
                                        </p:tav>
                                        <p:tav tm="100000">
                                          <p:val>
                                            <p:strVal val="#ppt_y"/>
                                          </p:val>
                                        </p:tav>
                                      </p:tavLst>
                                    </p:anim>
                                  </p:childTnLst>
                                </p:cTn>
                              </p:par>
                            </p:childTnLst>
                          </p:cTn>
                        </p:par>
                        <p:par>
                          <p:cTn id="26" fill="hold">
                            <p:stCondLst>
                              <p:cond delay="2750"/>
                            </p:stCondLst>
                            <p:childTnLst>
                              <p:par>
                                <p:cTn id="27" presetID="10" presetClass="entr" presetSubtype="0" fill="hold" grpId="0" nodeType="afterEffect">
                                  <p:stCondLst>
                                    <p:cond delay="0"/>
                                  </p:stCondLst>
                                  <p:childTnLst>
                                    <p:set>
                                      <p:cBhvr>
                                        <p:cTn id="28" dur="1" fill="hold">
                                          <p:stCondLst>
                                            <p:cond delay="0"/>
                                          </p:stCondLst>
                                        </p:cTn>
                                        <p:tgtEl>
                                          <p:spTgt spid="47"/>
                                        </p:tgtEl>
                                        <p:attrNameLst>
                                          <p:attrName>style.visibility</p:attrName>
                                        </p:attrNameLst>
                                      </p:cBhvr>
                                      <p:to>
                                        <p:strVal val="visible"/>
                                      </p:to>
                                    </p:set>
                                    <p:animEffect transition="in" filter="fade">
                                      <p:cBhvr>
                                        <p:cTn id="29" dur="500"/>
                                        <p:tgtEl>
                                          <p:spTgt spid="47"/>
                                        </p:tgtEl>
                                      </p:cBhvr>
                                    </p:animEffect>
                                  </p:childTnLst>
                                </p:cTn>
                              </p:par>
                            </p:childTnLst>
                          </p:cTn>
                        </p:par>
                        <p:par>
                          <p:cTn id="30" fill="hold">
                            <p:stCondLst>
                              <p:cond delay="3250"/>
                            </p:stCondLst>
                            <p:childTnLst>
                              <p:par>
                                <p:cTn id="31" presetID="22" presetClass="entr" presetSubtype="8" fill="hold" grpId="0" nodeType="afterEffect">
                                  <p:stCondLst>
                                    <p:cond delay="0"/>
                                  </p:stCondLst>
                                  <p:childTnLst>
                                    <p:set>
                                      <p:cBhvr>
                                        <p:cTn id="32" dur="1" fill="hold">
                                          <p:stCondLst>
                                            <p:cond delay="0"/>
                                          </p:stCondLst>
                                        </p:cTn>
                                        <p:tgtEl>
                                          <p:spTgt spid="46"/>
                                        </p:tgtEl>
                                        <p:attrNameLst>
                                          <p:attrName>style.visibility</p:attrName>
                                        </p:attrNameLst>
                                      </p:cBhvr>
                                      <p:to>
                                        <p:strVal val="visible"/>
                                      </p:to>
                                    </p:set>
                                    <p:animEffect transition="in" filter="wipe(left)">
                                      <p:cBhvr>
                                        <p:cTn id="33" dur="750"/>
                                        <p:tgtEl>
                                          <p:spTgt spid="46"/>
                                        </p:tgtEl>
                                      </p:cBhvr>
                                    </p:animEffect>
                                  </p:childTnLst>
                                </p:cTn>
                              </p:par>
                            </p:childTnLst>
                          </p:cTn>
                        </p:par>
                        <p:par>
                          <p:cTn id="34" fill="hold">
                            <p:stCondLst>
                              <p:cond delay="4000"/>
                            </p:stCondLst>
                            <p:childTnLst>
                              <p:par>
                                <p:cTn id="35" presetID="2" presetClass="entr" presetSubtype="8" decel="100000" fill="hold" nodeType="afterEffect">
                                  <p:stCondLst>
                                    <p:cond delay="0"/>
                                  </p:stCondLst>
                                  <p:childTnLst>
                                    <p:set>
                                      <p:cBhvr>
                                        <p:cTn id="36" dur="1" fill="hold">
                                          <p:stCondLst>
                                            <p:cond delay="0"/>
                                          </p:stCondLst>
                                        </p:cTn>
                                        <p:tgtEl>
                                          <p:spTgt spid="43"/>
                                        </p:tgtEl>
                                        <p:attrNameLst>
                                          <p:attrName>style.visibility</p:attrName>
                                        </p:attrNameLst>
                                      </p:cBhvr>
                                      <p:to>
                                        <p:strVal val="visible"/>
                                      </p:to>
                                    </p:set>
                                    <p:anim calcmode="lin" valueType="num">
                                      <p:cBhvr additive="base">
                                        <p:cTn id="37" dur="500" fill="hold"/>
                                        <p:tgtEl>
                                          <p:spTgt spid="43"/>
                                        </p:tgtEl>
                                        <p:attrNameLst>
                                          <p:attrName>ppt_x</p:attrName>
                                        </p:attrNameLst>
                                      </p:cBhvr>
                                      <p:tavLst>
                                        <p:tav tm="0">
                                          <p:val>
                                            <p:strVal val="0-#ppt_w/2"/>
                                          </p:val>
                                        </p:tav>
                                        <p:tav tm="100000">
                                          <p:val>
                                            <p:strVal val="#ppt_x"/>
                                          </p:val>
                                        </p:tav>
                                      </p:tavLst>
                                    </p:anim>
                                    <p:anim calcmode="lin" valueType="num">
                                      <p:cBhvr additive="base">
                                        <p:cTn id="38" dur="500" fill="hold"/>
                                        <p:tgtEl>
                                          <p:spTgt spid="43"/>
                                        </p:tgtEl>
                                        <p:attrNameLst>
                                          <p:attrName>ppt_y</p:attrName>
                                        </p:attrNameLst>
                                      </p:cBhvr>
                                      <p:tavLst>
                                        <p:tav tm="0">
                                          <p:val>
                                            <p:strVal val="#ppt_y"/>
                                          </p:val>
                                        </p:tav>
                                        <p:tav tm="100000">
                                          <p:val>
                                            <p:strVal val="#ppt_y"/>
                                          </p:val>
                                        </p:tav>
                                      </p:tavLst>
                                    </p:anim>
                                  </p:childTnLst>
                                </p:cTn>
                              </p:par>
                            </p:childTnLst>
                          </p:cTn>
                        </p:par>
                        <p:par>
                          <p:cTn id="39" fill="hold">
                            <p:stCondLst>
                              <p:cond delay="4500"/>
                            </p:stCondLst>
                            <p:childTnLst>
                              <p:par>
                                <p:cTn id="40" presetID="10" presetClass="entr" presetSubtype="0" fill="hold" grpId="0" nodeType="afterEffect">
                                  <p:stCondLst>
                                    <p:cond delay="0"/>
                                  </p:stCondLst>
                                  <p:childTnLst>
                                    <p:set>
                                      <p:cBhvr>
                                        <p:cTn id="41" dur="1" fill="hold">
                                          <p:stCondLst>
                                            <p:cond delay="0"/>
                                          </p:stCondLst>
                                        </p:cTn>
                                        <p:tgtEl>
                                          <p:spTgt spid="49"/>
                                        </p:tgtEl>
                                        <p:attrNameLst>
                                          <p:attrName>style.visibility</p:attrName>
                                        </p:attrNameLst>
                                      </p:cBhvr>
                                      <p:to>
                                        <p:strVal val="visible"/>
                                      </p:to>
                                    </p:set>
                                    <p:animEffect transition="in" filter="fade">
                                      <p:cBhvr>
                                        <p:cTn id="42" dur="500"/>
                                        <p:tgtEl>
                                          <p:spTgt spid="49"/>
                                        </p:tgtEl>
                                      </p:cBhvr>
                                    </p:animEffect>
                                  </p:childTnLst>
                                </p:cTn>
                              </p:par>
                            </p:childTnLst>
                          </p:cTn>
                        </p:par>
                        <p:par>
                          <p:cTn id="43" fill="hold">
                            <p:stCondLst>
                              <p:cond delay="5000"/>
                            </p:stCondLst>
                            <p:childTnLst>
                              <p:par>
                                <p:cTn id="44" presetID="22" presetClass="entr" presetSubtype="8" fill="hold" grpId="0" nodeType="afterEffect">
                                  <p:stCondLst>
                                    <p:cond delay="0"/>
                                  </p:stCondLst>
                                  <p:childTnLst>
                                    <p:set>
                                      <p:cBhvr>
                                        <p:cTn id="45" dur="1" fill="hold">
                                          <p:stCondLst>
                                            <p:cond delay="0"/>
                                          </p:stCondLst>
                                        </p:cTn>
                                        <p:tgtEl>
                                          <p:spTgt spid="48"/>
                                        </p:tgtEl>
                                        <p:attrNameLst>
                                          <p:attrName>style.visibility</p:attrName>
                                        </p:attrNameLst>
                                      </p:cBhvr>
                                      <p:to>
                                        <p:strVal val="visible"/>
                                      </p:to>
                                    </p:set>
                                    <p:animEffect transition="in" filter="wipe(left)">
                                      <p:cBhvr>
                                        <p:cTn id="46" dur="75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41" grpId="0"/>
      <p:bldP spid="42" grpId="0"/>
      <p:bldP spid="46" grpId="0"/>
      <p:bldP spid="47" grpId="0"/>
      <p:bldP spid="48" grpId="0"/>
      <p:bldP spid="4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工作存在不足</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grpSp>
        <p:nvGrpSpPr>
          <p:cNvPr id="73" name="组合 72"/>
          <p:cNvGrpSpPr>
            <a:grpSpLocks/>
          </p:cNvGrpSpPr>
          <p:nvPr/>
        </p:nvGrpSpPr>
        <p:grpSpPr bwMode="auto">
          <a:xfrm>
            <a:off x="2630091" y="1825228"/>
            <a:ext cx="4900613" cy="756047"/>
            <a:chOff x="3506394" y="2434165"/>
            <a:chExt cx="6535007" cy="1008202"/>
          </a:xfrm>
        </p:grpSpPr>
        <p:cxnSp>
          <p:nvCxnSpPr>
            <p:cNvPr id="74" name="肘形连接符 73"/>
            <p:cNvCxnSpPr>
              <a:stCxn id="75" idx="6"/>
              <a:endCxn id="100" idx="2"/>
            </p:cNvCxnSpPr>
            <p:nvPr/>
          </p:nvCxnSpPr>
          <p:spPr>
            <a:xfrm>
              <a:off x="4262143" y="2812042"/>
              <a:ext cx="5779258" cy="630325"/>
            </a:xfrm>
            <a:prstGeom prst="bentConnector3">
              <a:avLst>
                <a:gd name="adj1" fmla="val 46221"/>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75" name="椭圆 74"/>
            <p:cNvSpPr/>
            <p:nvPr/>
          </p:nvSpPr>
          <p:spPr>
            <a:xfrm>
              <a:off x="3506394" y="2434165"/>
              <a:ext cx="755749" cy="755755"/>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a:p>
          </p:txBody>
        </p:sp>
        <p:grpSp>
          <p:nvGrpSpPr>
            <p:cNvPr id="76" name="组合 125"/>
            <p:cNvGrpSpPr>
              <a:grpSpLocks/>
            </p:cNvGrpSpPr>
            <p:nvPr/>
          </p:nvGrpSpPr>
          <p:grpSpPr bwMode="auto">
            <a:xfrm>
              <a:off x="3659394" y="2570928"/>
              <a:ext cx="450000" cy="434596"/>
              <a:chOff x="5512720" y="2152017"/>
              <a:chExt cx="583915" cy="496874"/>
            </a:xfrm>
          </p:grpSpPr>
          <p:sp>
            <p:nvSpPr>
              <p:cNvPr id="77" name="Freeform 159"/>
              <p:cNvSpPr>
                <a:spLocks/>
              </p:cNvSpPr>
              <p:nvPr/>
            </p:nvSpPr>
            <p:spPr bwMode="auto">
              <a:xfrm>
                <a:off x="5573773" y="2246159"/>
                <a:ext cx="461483" cy="402983"/>
              </a:xfrm>
              <a:custGeom>
                <a:avLst/>
                <a:gdLst>
                  <a:gd name="T0" fmla="*/ 29 w 54"/>
                  <a:gd name="T1" fmla="*/ 1 h 47"/>
                  <a:gd name="T2" fmla="*/ 24 w 54"/>
                  <a:gd name="T3" fmla="*/ 1 h 47"/>
                  <a:gd name="T4" fmla="*/ 2 w 54"/>
                  <a:gd name="T5" fmla="*/ 15 h 47"/>
                  <a:gd name="T6" fmla="*/ 0 w 54"/>
                  <a:gd name="T7" fmla="*/ 20 h 47"/>
                  <a:gd name="T8" fmla="*/ 0 w 54"/>
                  <a:gd name="T9" fmla="*/ 44 h 47"/>
                  <a:gd name="T10" fmla="*/ 3 w 54"/>
                  <a:gd name="T11" fmla="*/ 47 h 47"/>
                  <a:gd name="T12" fmla="*/ 13 w 54"/>
                  <a:gd name="T13" fmla="*/ 47 h 47"/>
                  <a:gd name="T14" fmla="*/ 16 w 54"/>
                  <a:gd name="T15" fmla="*/ 44 h 47"/>
                  <a:gd name="T16" fmla="*/ 16 w 54"/>
                  <a:gd name="T17" fmla="*/ 27 h 47"/>
                  <a:gd name="T18" fmla="*/ 19 w 54"/>
                  <a:gd name="T19" fmla="*/ 24 h 47"/>
                  <a:gd name="T20" fmla="*/ 35 w 54"/>
                  <a:gd name="T21" fmla="*/ 24 h 47"/>
                  <a:gd name="T22" fmla="*/ 38 w 54"/>
                  <a:gd name="T23" fmla="*/ 27 h 47"/>
                  <a:gd name="T24" fmla="*/ 38 w 54"/>
                  <a:gd name="T25" fmla="*/ 44 h 47"/>
                  <a:gd name="T26" fmla="*/ 41 w 54"/>
                  <a:gd name="T27" fmla="*/ 47 h 47"/>
                  <a:gd name="T28" fmla="*/ 51 w 54"/>
                  <a:gd name="T29" fmla="*/ 47 h 47"/>
                  <a:gd name="T30" fmla="*/ 54 w 54"/>
                  <a:gd name="T31" fmla="*/ 44 h 47"/>
                  <a:gd name="T32" fmla="*/ 54 w 54"/>
                  <a:gd name="T33" fmla="*/ 20 h 47"/>
                  <a:gd name="T34" fmla="*/ 52 w 54"/>
                  <a:gd name="T35" fmla="*/ 16 h 47"/>
                  <a:gd name="T36" fmla="*/ 29 w 54"/>
                  <a:gd name="T37" fmla="*/ 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4" h="47">
                    <a:moveTo>
                      <a:pt x="29" y="1"/>
                    </a:moveTo>
                    <a:cubicBezTo>
                      <a:pt x="28" y="0"/>
                      <a:pt x="25" y="0"/>
                      <a:pt x="24" y="1"/>
                    </a:cubicBezTo>
                    <a:cubicBezTo>
                      <a:pt x="2" y="15"/>
                      <a:pt x="2" y="15"/>
                      <a:pt x="2" y="15"/>
                    </a:cubicBezTo>
                    <a:cubicBezTo>
                      <a:pt x="1" y="16"/>
                      <a:pt x="0" y="18"/>
                      <a:pt x="0" y="20"/>
                    </a:cubicBezTo>
                    <a:cubicBezTo>
                      <a:pt x="0" y="44"/>
                      <a:pt x="0" y="44"/>
                      <a:pt x="0" y="44"/>
                    </a:cubicBezTo>
                    <a:cubicBezTo>
                      <a:pt x="0" y="46"/>
                      <a:pt x="1" y="47"/>
                      <a:pt x="3" y="47"/>
                    </a:cubicBezTo>
                    <a:cubicBezTo>
                      <a:pt x="13" y="47"/>
                      <a:pt x="13" y="47"/>
                      <a:pt x="13" y="47"/>
                    </a:cubicBezTo>
                    <a:cubicBezTo>
                      <a:pt x="14" y="47"/>
                      <a:pt x="16" y="46"/>
                      <a:pt x="16" y="44"/>
                    </a:cubicBezTo>
                    <a:cubicBezTo>
                      <a:pt x="16" y="27"/>
                      <a:pt x="16" y="27"/>
                      <a:pt x="16" y="27"/>
                    </a:cubicBezTo>
                    <a:cubicBezTo>
                      <a:pt x="16" y="26"/>
                      <a:pt x="17" y="24"/>
                      <a:pt x="19" y="24"/>
                    </a:cubicBezTo>
                    <a:cubicBezTo>
                      <a:pt x="35" y="24"/>
                      <a:pt x="35" y="24"/>
                      <a:pt x="35" y="24"/>
                    </a:cubicBezTo>
                    <a:cubicBezTo>
                      <a:pt x="37" y="24"/>
                      <a:pt x="38" y="26"/>
                      <a:pt x="38" y="27"/>
                    </a:cubicBezTo>
                    <a:cubicBezTo>
                      <a:pt x="38" y="44"/>
                      <a:pt x="38" y="44"/>
                      <a:pt x="38" y="44"/>
                    </a:cubicBezTo>
                    <a:cubicBezTo>
                      <a:pt x="38" y="46"/>
                      <a:pt x="39" y="47"/>
                      <a:pt x="41" y="47"/>
                    </a:cubicBezTo>
                    <a:cubicBezTo>
                      <a:pt x="51" y="47"/>
                      <a:pt x="51" y="47"/>
                      <a:pt x="51" y="47"/>
                    </a:cubicBezTo>
                    <a:cubicBezTo>
                      <a:pt x="53" y="47"/>
                      <a:pt x="54" y="46"/>
                      <a:pt x="54" y="44"/>
                    </a:cubicBezTo>
                    <a:cubicBezTo>
                      <a:pt x="54" y="20"/>
                      <a:pt x="54" y="20"/>
                      <a:pt x="54" y="20"/>
                    </a:cubicBezTo>
                    <a:cubicBezTo>
                      <a:pt x="54" y="19"/>
                      <a:pt x="53" y="17"/>
                      <a:pt x="52" y="16"/>
                    </a:cubicBezTo>
                    <a:lnTo>
                      <a:pt x="29" y="1"/>
                    </a:lnTo>
                    <a:close/>
                  </a:path>
                </a:pathLst>
              </a:custGeom>
              <a:solidFill>
                <a:srgbClr val="FFFFFF"/>
              </a:solidFill>
              <a:ln>
                <a:noFill/>
              </a:ln>
              <a:extLst/>
            </p:spPr>
            <p:txBody>
              <a:bodyPr lIns="121920" tIns="60960" rIns="121920" bIns="60960"/>
              <a:lstStyle/>
              <a:p>
                <a:pPr defTabSz="685749" fontAlgn="auto">
                  <a:spcBef>
                    <a:spcPts val="0"/>
                  </a:spcBef>
                  <a:spcAft>
                    <a:spcPts val="0"/>
                  </a:spcAft>
                  <a:defRPr/>
                </a:pPr>
                <a:endParaRPr lang="zh-CN" altLang="en-US" sz="1900">
                  <a:latin typeface="+mn-lt"/>
                  <a:ea typeface="+mn-ea"/>
                </a:endParaRPr>
              </a:p>
            </p:txBody>
          </p:sp>
          <p:sp>
            <p:nvSpPr>
              <p:cNvPr id="78" name="Freeform 160"/>
              <p:cNvSpPr>
                <a:spLocks/>
              </p:cNvSpPr>
              <p:nvPr/>
            </p:nvSpPr>
            <p:spPr bwMode="auto">
              <a:xfrm>
                <a:off x="5511967" y="2151767"/>
                <a:ext cx="585095" cy="225090"/>
              </a:xfrm>
              <a:custGeom>
                <a:avLst/>
                <a:gdLst>
                  <a:gd name="T0" fmla="*/ 64 w 68"/>
                  <a:gd name="T1" fmla="*/ 20 h 26"/>
                  <a:gd name="T2" fmla="*/ 61 w 68"/>
                  <a:gd name="T3" fmla="*/ 15 h 26"/>
                  <a:gd name="T4" fmla="*/ 61 w 68"/>
                  <a:gd name="T5" fmla="*/ 10 h 26"/>
                  <a:gd name="T6" fmla="*/ 58 w 68"/>
                  <a:gd name="T7" fmla="*/ 7 h 26"/>
                  <a:gd name="T8" fmla="*/ 57 w 68"/>
                  <a:gd name="T9" fmla="*/ 7 h 26"/>
                  <a:gd name="T10" fmla="*/ 54 w 68"/>
                  <a:gd name="T11" fmla="*/ 10 h 26"/>
                  <a:gd name="T12" fmla="*/ 54 w 68"/>
                  <a:gd name="T13" fmla="*/ 10 h 26"/>
                  <a:gd name="T14" fmla="*/ 52 w 68"/>
                  <a:gd name="T15" fmla="*/ 12 h 26"/>
                  <a:gd name="T16" fmla="*/ 36 w 68"/>
                  <a:gd name="T17" fmla="*/ 1 h 26"/>
                  <a:gd name="T18" fmla="*/ 33 w 68"/>
                  <a:gd name="T19" fmla="*/ 0 h 26"/>
                  <a:gd name="T20" fmla="*/ 30 w 68"/>
                  <a:gd name="T21" fmla="*/ 1 h 26"/>
                  <a:gd name="T22" fmla="*/ 2 w 68"/>
                  <a:gd name="T23" fmla="*/ 20 h 26"/>
                  <a:gd name="T24" fmla="*/ 1 w 68"/>
                  <a:gd name="T25" fmla="*/ 24 h 26"/>
                  <a:gd name="T26" fmla="*/ 5 w 68"/>
                  <a:gd name="T27" fmla="*/ 24 h 26"/>
                  <a:gd name="T28" fmla="*/ 31 w 68"/>
                  <a:gd name="T29" fmla="*/ 7 h 26"/>
                  <a:gd name="T30" fmla="*/ 36 w 68"/>
                  <a:gd name="T31" fmla="*/ 7 h 26"/>
                  <a:gd name="T32" fmla="*/ 63 w 68"/>
                  <a:gd name="T33" fmla="*/ 25 h 26"/>
                  <a:gd name="T34" fmla="*/ 67 w 68"/>
                  <a:gd name="T35" fmla="*/ 25 h 26"/>
                  <a:gd name="T36" fmla="*/ 66 w 68"/>
                  <a:gd name="T37" fmla="*/ 21 h 26"/>
                  <a:gd name="T38" fmla="*/ 64 w 68"/>
                  <a:gd name="T39" fmla="*/ 2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 h="26">
                    <a:moveTo>
                      <a:pt x="64" y="20"/>
                    </a:moveTo>
                    <a:cubicBezTo>
                      <a:pt x="62" y="19"/>
                      <a:pt x="61" y="17"/>
                      <a:pt x="61" y="15"/>
                    </a:cubicBezTo>
                    <a:cubicBezTo>
                      <a:pt x="61" y="10"/>
                      <a:pt x="61" y="10"/>
                      <a:pt x="61" y="10"/>
                    </a:cubicBezTo>
                    <a:cubicBezTo>
                      <a:pt x="61" y="8"/>
                      <a:pt x="60" y="7"/>
                      <a:pt x="58" y="7"/>
                    </a:cubicBezTo>
                    <a:cubicBezTo>
                      <a:pt x="57" y="7"/>
                      <a:pt x="57" y="7"/>
                      <a:pt x="57" y="7"/>
                    </a:cubicBezTo>
                    <a:cubicBezTo>
                      <a:pt x="56" y="7"/>
                      <a:pt x="54" y="8"/>
                      <a:pt x="54" y="10"/>
                    </a:cubicBezTo>
                    <a:cubicBezTo>
                      <a:pt x="54" y="10"/>
                      <a:pt x="54" y="10"/>
                      <a:pt x="54" y="10"/>
                    </a:cubicBezTo>
                    <a:cubicBezTo>
                      <a:pt x="54" y="12"/>
                      <a:pt x="53" y="13"/>
                      <a:pt x="52" y="12"/>
                    </a:cubicBezTo>
                    <a:cubicBezTo>
                      <a:pt x="36" y="1"/>
                      <a:pt x="36" y="1"/>
                      <a:pt x="36" y="1"/>
                    </a:cubicBezTo>
                    <a:cubicBezTo>
                      <a:pt x="35" y="1"/>
                      <a:pt x="33" y="0"/>
                      <a:pt x="33" y="0"/>
                    </a:cubicBezTo>
                    <a:cubicBezTo>
                      <a:pt x="33" y="0"/>
                      <a:pt x="32" y="1"/>
                      <a:pt x="30" y="1"/>
                    </a:cubicBezTo>
                    <a:cubicBezTo>
                      <a:pt x="2" y="20"/>
                      <a:pt x="2" y="20"/>
                      <a:pt x="2" y="20"/>
                    </a:cubicBezTo>
                    <a:cubicBezTo>
                      <a:pt x="1" y="21"/>
                      <a:pt x="0" y="23"/>
                      <a:pt x="1" y="24"/>
                    </a:cubicBezTo>
                    <a:cubicBezTo>
                      <a:pt x="2" y="25"/>
                      <a:pt x="3" y="25"/>
                      <a:pt x="5" y="24"/>
                    </a:cubicBezTo>
                    <a:cubicBezTo>
                      <a:pt x="31" y="7"/>
                      <a:pt x="31" y="7"/>
                      <a:pt x="31" y="7"/>
                    </a:cubicBezTo>
                    <a:cubicBezTo>
                      <a:pt x="32" y="6"/>
                      <a:pt x="34" y="6"/>
                      <a:pt x="36" y="7"/>
                    </a:cubicBezTo>
                    <a:cubicBezTo>
                      <a:pt x="63" y="25"/>
                      <a:pt x="63" y="25"/>
                      <a:pt x="63" y="25"/>
                    </a:cubicBezTo>
                    <a:cubicBezTo>
                      <a:pt x="64" y="26"/>
                      <a:pt x="66" y="26"/>
                      <a:pt x="67" y="25"/>
                    </a:cubicBezTo>
                    <a:cubicBezTo>
                      <a:pt x="68" y="24"/>
                      <a:pt x="67" y="22"/>
                      <a:pt x="66" y="21"/>
                    </a:cubicBezTo>
                    <a:lnTo>
                      <a:pt x="64" y="20"/>
                    </a:lnTo>
                    <a:close/>
                  </a:path>
                </a:pathLst>
              </a:custGeom>
              <a:solidFill>
                <a:srgbClr val="FFFFFF"/>
              </a:solidFill>
              <a:ln>
                <a:noFill/>
              </a:ln>
              <a:extLst/>
            </p:spPr>
            <p:txBody>
              <a:bodyPr lIns="121920" tIns="60960" rIns="121920" bIns="60960"/>
              <a:lstStyle/>
              <a:p>
                <a:pPr defTabSz="685749" fontAlgn="auto">
                  <a:spcBef>
                    <a:spcPts val="0"/>
                  </a:spcBef>
                  <a:spcAft>
                    <a:spcPts val="0"/>
                  </a:spcAft>
                  <a:defRPr/>
                </a:pPr>
                <a:endParaRPr lang="zh-CN" altLang="en-US" sz="1900">
                  <a:latin typeface="+mn-lt"/>
                  <a:ea typeface="+mn-ea"/>
                </a:endParaRPr>
              </a:p>
            </p:txBody>
          </p:sp>
        </p:grpSp>
      </p:grpSp>
      <p:grpSp>
        <p:nvGrpSpPr>
          <p:cNvPr id="79" name="组合 78"/>
          <p:cNvGrpSpPr>
            <a:grpSpLocks/>
          </p:cNvGrpSpPr>
          <p:nvPr/>
        </p:nvGrpSpPr>
        <p:grpSpPr bwMode="auto">
          <a:xfrm>
            <a:off x="2630092" y="3232547"/>
            <a:ext cx="3050381" cy="566738"/>
            <a:chOff x="3506394" y="4309617"/>
            <a:chExt cx="4066973" cy="756000"/>
          </a:xfrm>
        </p:grpSpPr>
        <p:cxnSp>
          <p:nvCxnSpPr>
            <p:cNvPr id="80" name="肘形连接符 79"/>
            <p:cNvCxnSpPr>
              <a:stCxn id="81" idx="6"/>
              <a:endCxn id="102" idx="2"/>
            </p:cNvCxnSpPr>
            <p:nvPr/>
          </p:nvCxnSpPr>
          <p:spPr>
            <a:xfrm>
              <a:off x="4262006" y="4687617"/>
              <a:ext cx="3311361" cy="376411"/>
            </a:xfrm>
            <a:prstGeom prst="bentConnector3">
              <a:avLst>
                <a:gd name="adj1" fmla="val 50000"/>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81" name="椭圆 80"/>
            <p:cNvSpPr/>
            <p:nvPr/>
          </p:nvSpPr>
          <p:spPr>
            <a:xfrm>
              <a:off x="3506394" y="4309617"/>
              <a:ext cx="755612" cy="756000"/>
            </a:xfrm>
            <a:prstGeom prst="ellips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a:p>
          </p:txBody>
        </p:sp>
        <p:sp>
          <p:nvSpPr>
            <p:cNvPr id="82" name="Freeform 277"/>
            <p:cNvSpPr>
              <a:spLocks noEditPoints="1"/>
            </p:cNvSpPr>
            <p:nvPr/>
          </p:nvSpPr>
          <p:spPr bwMode="auto">
            <a:xfrm>
              <a:off x="3696885" y="4431911"/>
              <a:ext cx="384156" cy="455824"/>
            </a:xfrm>
            <a:custGeom>
              <a:avLst/>
              <a:gdLst>
                <a:gd name="T0" fmla="*/ 62 w 72"/>
                <a:gd name="T1" fmla="*/ 33 h 86"/>
                <a:gd name="T2" fmla="*/ 57 w 72"/>
                <a:gd name="T3" fmla="*/ 33 h 86"/>
                <a:gd name="T4" fmla="*/ 57 w 72"/>
                <a:gd name="T5" fmla="*/ 19 h 86"/>
                <a:gd name="T6" fmla="*/ 38 w 72"/>
                <a:gd name="T7" fmla="*/ 0 h 86"/>
                <a:gd name="T8" fmla="*/ 34 w 72"/>
                <a:gd name="T9" fmla="*/ 0 h 86"/>
                <a:gd name="T10" fmla="*/ 15 w 72"/>
                <a:gd name="T11" fmla="*/ 19 h 86"/>
                <a:gd name="T12" fmla="*/ 15 w 72"/>
                <a:gd name="T13" fmla="*/ 33 h 86"/>
                <a:gd name="T14" fmla="*/ 10 w 72"/>
                <a:gd name="T15" fmla="*/ 33 h 86"/>
                <a:gd name="T16" fmla="*/ 0 w 72"/>
                <a:gd name="T17" fmla="*/ 43 h 86"/>
                <a:gd name="T18" fmla="*/ 0 w 72"/>
                <a:gd name="T19" fmla="*/ 76 h 86"/>
                <a:gd name="T20" fmla="*/ 10 w 72"/>
                <a:gd name="T21" fmla="*/ 86 h 86"/>
                <a:gd name="T22" fmla="*/ 62 w 72"/>
                <a:gd name="T23" fmla="*/ 86 h 86"/>
                <a:gd name="T24" fmla="*/ 72 w 72"/>
                <a:gd name="T25" fmla="*/ 76 h 86"/>
                <a:gd name="T26" fmla="*/ 72 w 72"/>
                <a:gd name="T27" fmla="*/ 43 h 86"/>
                <a:gd name="T28" fmla="*/ 62 w 72"/>
                <a:gd name="T29" fmla="*/ 33 h 86"/>
                <a:gd name="T30" fmla="*/ 42 w 72"/>
                <a:gd name="T31" fmla="*/ 78 h 86"/>
                <a:gd name="T32" fmla="*/ 31 w 72"/>
                <a:gd name="T33" fmla="*/ 78 h 86"/>
                <a:gd name="T34" fmla="*/ 32 w 72"/>
                <a:gd name="T35" fmla="*/ 64 h 86"/>
                <a:gd name="T36" fmla="*/ 29 w 72"/>
                <a:gd name="T37" fmla="*/ 58 h 86"/>
                <a:gd name="T38" fmla="*/ 36 w 72"/>
                <a:gd name="T39" fmla="*/ 51 h 86"/>
                <a:gd name="T40" fmla="*/ 43 w 72"/>
                <a:gd name="T41" fmla="*/ 58 h 86"/>
                <a:gd name="T42" fmla="*/ 40 w 72"/>
                <a:gd name="T43" fmla="*/ 64 h 86"/>
                <a:gd name="T44" fmla="*/ 42 w 72"/>
                <a:gd name="T45" fmla="*/ 78 h 86"/>
                <a:gd name="T46" fmla="*/ 50 w 72"/>
                <a:gd name="T47" fmla="*/ 33 h 86"/>
                <a:gd name="T48" fmla="*/ 22 w 72"/>
                <a:gd name="T49" fmla="*/ 33 h 86"/>
                <a:gd name="T50" fmla="*/ 22 w 72"/>
                <a:gd name="T51" fmla="*/ 19 h 86"/>
                <a:gd name="T52" fmla="*/ 34 w 72"/>
                <a:gd name="T53" fmla="*/ 7 h 86"/>
                <a:gd name="T54" fmla="*/ 38 w 72"/>
                <a:gd name="T55" fmla="*/ 7 h 86"/>
                <a:gd name="T56" fmla="*/ 50 w 72"/>
                <a:gd name="T57" fmla="*/ 19 h 86"/>
                <a:gd name="T58" fmla="*/ 50 w 72"/>
                <a:gd name="T59" fmla="*/ 3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2" h="86">
                  <a:moveTo>
                    <a:pt x="62" y="33"/>
                  </a:moveTo>
                  <a:cubicBezTo>
                    <a:pt x="57" y="33"/>
                    <a:pt x="57" y="33"/>
                    <a:pt x="57" y="33"/>
                  </a:cubicBezTo>
                  <a:cubicBezTo>
                    <a:pt x="57" y="19"/>
                    <a:pt x="57" y="19"/>
                    <a:pt x="57" y="19"/>
                  </a:cubicBezTo>
                  <a:cubicBezTo>
                    <a:pt x="57" y="9"/>
                    <a:pt x="49" y="0"/>
                    <a:pt x="38" y="0"/>
                  </a:cubicBezTo>
                  <a:cubicBezTo>
                    <a:pt x="34" y="0"/>
                    <a:pt x="34" y="0"/>
                    <a:pt x="34" y="0"/>
                  </a:cubicBezTo>
                  <a:cubicBezTo>
                    <a:pt x="24" y="0"/>
                    <a:pt x="15" y="9"/>
                    <a:pt x="15" y="19"/>
                  </a:cubicBezTo>
                  <a:cubicBezTo>
                    <a:pt x="15" y="33"/>
                    <a:pt x="15" y="33"/>
                    <a:pt x="15" y="33"/>
                  </a:cubicBezTo>
                  <a:cubicBezTo>
                    <a:pt x="10" y="33"/>
                    <a:pt x="10" y="33"/>
                    <a:pt x="10" y="33"/>
                  </a:cubicBezTo>
                  <a:cubicBezTo>
                    <a:pt x="5" y="33"/>
                    <a:pt x="0" y="37"/>
                    <a:pt x="0" y="43"/>
                  </a:cubicBezTo>
                  <a:cubicBezTo>
                    <a:pt x="0" y="76"/>
                    <a:pt x="0" y="76"/>
                    <a:pt x="0" y="76"/>
                  </a:cubicBezTo>
                  <a:cubicBezTo>
                    <a:pt x="0" y="81"/>
                    <a:pt x="5" y="86"/>
                    <a:pt x="10" y="86"/>
                  </a:cubicBezTo>
                  <a:cubicBezTo>
                    <a:pt x="62" y="86"/>
                    <a:pt x="62" y="86"/>
                    <a:pt x="62" y="86"/>
                  </a:cubicBezTo>
                  <a:cubicBezTo>
                    <a:pt x="68" y="86"/>
                    <a:pt x="72" y="81"/>
                    <a:pt x="72" y="76"/>
                  </a:cubicBezTo>
                  <a:cubicBezTo>
                    <a:pt x="72" y="43"/>
                    <a:pt x="72" y="43"/>
                    <a:pt x="72" y="43"/>
                  </a:cubicBezTo>
                  <a:cubicBezTo>
                    <a:pt x="72" y="37"/>
                    <a:pt x="68" y="33"/>
                    <a:pt x="62" y="33"/>
                  </a:cubicBezTo>
                  <a:close/>
                  <a:moveTo>
                    <a:pt x="42" y="78"/>
                  </a:moveTo>
                  <a:cubicBezTo>
                    <a:pt x="31" y="78"/>
                    <a:pt x="31" y="78"/>
                    <a:pt x="31" y="78"/>
                  </a:cubicBezTo>
                  <a:cubicBezTo>
                    <a:pt x="32" y="64"/>
                    <a:pt x="32" y="64"/>
                    <a:pt x="32" y="64"/>
                  </a:cubicBezTo>
                  <a:cubicBezTo>
                    <a:pt x="30" y="63"/>
                    <a:pt x="29" y="60"/>
                    <a:pt x="29" y="58"/>
                  </a:cubicBezTo>
                  <a:cubicBezTo>
                    <a:pt x="29" y="54"/>
                    <a:pt x="32" y="51"/>
                    <a:pt x="36" y="51"/>
                  </a:cubicBezTo>
                  <a:cubicBezTo>
                    <a:pt x="40" y="51"/>
                    <a:pt x="43" y="54"/>
                    <a:pt x="43" y="58"/>
                  </a:cubicBezTo>
                  <a:cubicBezTo>
                    <a:pt x="43" y="60"/>
                    <a:pt x="42" y="63"/>
                    <a:pt x="40" y="64"/>
                  </a:cubicBezTo>
                  <a:lnTo>
                    <a:pt x="42" y="78"/>
                  </a:lnTo>
                  <a:close/>
                  <a:moveTo>
                    <a:pt x="50" y="33"/>
                  </a:moveTo>
                  <a:cubicBezTo>
                    <a:pt x="22" y="33"/>
                    <a:pt x="22" y="33"/>
                    <a:pt x="22" y="33"/>
                  </a:cubicBezTo>
                  <a:cubicBezTo>
                    <a:pt x="22" y="19"/>
                    <a:pt x="22" y="19"/>
                    <a:pt x="22" y="19"/>
                  </a:cubicBezTo>
                  <a:cubicBezTo>
                    <a:pt x="22" y="13"/>
                    <a:pt x="28" y="7"/>
                    <a:pt x="34" y="7"/>
                  </a:cubicBezTo>
                  <a:cubicBezTo>
                    <a:pt x="38" y="7"/>
                    <a:pt x="38" y="7"/>
                    <a:pt x="38" y="7"/>
                  </a:cubicBezTo>
                  <a:cubicBezTo>
                    <a:pt x="45" y="7"/>
                    <a:pt x="50" y="13"/>
                    <a:pt x="50" y="19"/>
                  </a:cubicBezTo>
                  <a:lnTo>
                    <a:pt x="50" y="33"/>
                  </a:lnTo>
                  <a:close/>
                </a:path>
              </a:pathLst>
            </a:custGeom>
            <a:solidFill>
              <a:schemeClr val="bg1"/>
            </a:solidFill>
            <a:ln>
              <a:noFill/>
            </a:ln>
            <a:extLst/>
          </p:spPr>
          <p:txBody>
            <a:bodyPr lIns="121920" tIns="60960" rIns="121920" bIns="60960"/>
            <a:lstStyle/>
            <a:p>
              <a:pPr defTabSz="685749" fontAlgn="auto">
                <a:spcBef>
                  <a:spcPts val="0"/>
                </a:spcBef>
                <a:spcAft>
                  <a:spcPts val="0"/>
                </a:spcAft>
                <a:defRPr/>
              </a:pPr>
              <a:endParaRPr lang="zh-CN" altLang="en-US" sz="1900">
                <a:latin typeface="Arial" panose="020B0604020202020204" pitchFamily="34" charset="0"/>
                <a:ea typeface="+mn-ea"/>
                <a:cs typeface="Arial" panose="020B0604020202020204" pitchFamily="34" charset="0"/>
              </a:endParaRPr>
            </a:p>
          </p:txBody>
        </p:sp>
      </p:grpSp>
      <p:grpSp>
        <p:nvGrpSpPr>
          <p:cNvPr id="83" name="组合 82"/>
          <p:cNvGrpSpPr>
            <a:grpSpLocks/>
          </p:cNvGrpSpPr>
          <p:nvPr/>
        </p:nvGrpSpPr>
        <p:grpSpPr bwMode="auto">
          <a:xfrm>
            <a:off x="2630091" y="2528888"/>
            <a:ext cx="3975497" cy="789385"/>
            <a:chOff x="3506394" y="3371891"/>
            <a:chExt cx="5300991" cy="1051895"/>
          </a:xfrm>
        </p:grpSpPr>
        <p:cxnSp>
          <p:nvCxnSpPr>
            <p:cNvPr id="84" name="肘形连接符 83"/>
            <p:cNvCxnSpPr>
              <a:stCxn id="85" idx="6"/>
              <a:endCxn id="101" idx="2"/>
            </p:cNvCxnSpPr>
            <p:nvPr/>
          </p:nvCxnSpPr>
          <p:spPr>
            <a:xfrm>
              <a:off x="4262091" y="3749494"/>
              <a:ext cx="4545294" cy="674292"/>
            </a:xfrm>
            <a:prstGeom prst="bentConnector3">
              <a:avLst>
                <a:gd name="adj1" fmla="val 50000"/>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85" name="椭圆 84"/>
            <p:cNvSpPr/>
            <p:nvPr/>
          </p:nvSpPr>
          <p:spPr>
            <a:xfrm>
              <a:off x="3506394" y="3371891"/>
              <a:ext cx="755697" cy="756793"/>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dirty="0"/>
            </a:p>
          </p:txBody>
        </p:sp>
        <p:grpSp>
          <p:nvGrpSpPr>
            <p:cNvPr id="86" name="Group 92"/>
            <p:cNvGrpSpPr/>
            <p:nvPr/>
          </p:nvGrpSpPr>
          <p:grpSpPr>
            <a:xfrm>
              <a:off x="3659830" y="3607479"/>
              <a:ext cx="474528" cy="295582"/>
              <a:chOff x="5172076" y="1943683"/>
              <a:chExt cx="471488" cy="293688"/>
            </a:xfrm>
            <a:solidFill>
              <a:schemeClr val="bg1"/>
            </a:solidFill>
          </p:grpSpPr>
          <p:sp>
            <p:nvSpPr>
              <p:cNvPr id="87" name="Freeform 8"/>
              <p:cNvSpPr>
                <a:spLocks noEditPoints="1"/>
              </p:cNvSpPr>
              <p:nvPr/>
            </p:nvSpPr>
            <p:spPr bwMode="auto">
              <a:xfrm>
                <a:off x="5172076" y="1943683"/>
                <a:ext cx="471488" cy="293688"/>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6 h 78"/>
                  <a:gd name="T16" fmla="*/ 113 w 125"/>
                  <a:gd name="T17" fmla="*/ 18 h 78"/>
                  <a:gd name="T18" fmla="*/ 104 w 125"/>
                  <a:gd name="T19" fmla="*/ 69 h 78"/>
                  <a:gd name="T20" fmla="*/ 10 w 125"/>
                  <a:gd name="T21" fmla="*/ 69 h 78"/>
                  <a:gd name="T22" fmla="*/ 10 w 125"/>
                  <a:gd name="T23" fmla="*/ 10 h 78"/>
                  <a:gd name="T24" fmla="*/ 104 w 125"/>
                  <a:gd name="T25" fmla="*/ 10 h 78"/>
                  <a:gd name="T26" fmla="*/ 104 w 125"/>
                  <a:gd name="T27"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6"/>
                      <a:pt x="125" y="26"/>
                      <a:pt x="125" y="26"/>
                    </a:cubicBezTo>
                    <a:cubicBezTo>
                      <a:pt x="125" y="17"/>
                      <a:pt x="116" y="18"/>
                      <a:pt x="113" y="18"/>
                    </a:cubicBezTo>
                    <a:close/>
                    <a:moveTo>
                      <a:pt x="104" y="69"/>
                    </a:moveTo>
                    <a:cubicBezTo>
                      <a:pt x="10" y="69"/>
                      <a:pt x="10" y="69"/>
                      <a:pt x="10" y="69"/>
                    </a:cubicBezTo>
                    <a:cubicBezTo>
                      <a:pt x="10" y="10"/>
                      <a:pt x="10" y="10"/>
                      <a:pt x="10" y="10"/>
                    </a:cubicBezTo>
                    <a:cubicBezTo>
                      <a:pt x="104" y="10"/>
                      <a:pt x="104" y="10"/>
                      <a:pt x="104" y="10"/>
                    </a:cubicBezTo>
                    <a:lnTo>
                      <a:pt x="104" y="69"/>
                    </a:lnTo>
                    <a:close/>
                  </a:path>
                </a:pathLst>
              </a:custGeom>
              <a:grpFill/>
              <a:ln>
                <a:noFill/>
              </a:ln>
              <a:extLst/>
            </p:spPr>
            <p:txBody>
              <a:bodyPr lIns="121920" tIns="60960" rIns="121920" bIns="60960"/>
              <a:lstStyle/>
              <a:p>
                <a:pPr defTabSz="685749" fontAlgn="auto">
                  <a:spcBef>
                    <a:spcPts val="0"/>
                  </a:spcBef>
                  <a:spcAft>
                    <a:spcPts val="0"/>
                  </a:spcAft>
                  <a:defRPr/>
                </a:pPr>
                <a:endParaRPr lang="en-US" sz="1900">
                  <a:latin typeface="+mn-lt"/>
                  <a:ea typeface="+mn-ea"/>
                </a:endParaRPr>
              </a:p>
            </p:txBody>
          </p:sp>
          <p:sp>
            <p:nvSpPr>
              <p:cNvPr id="88" name="Rectangle 9"/>
              <p:cNvSpPr>
                <a:spLocks noChangeArrowheads="1"/>
              </p:cNvSpPr>
              <p:nvPr/>
            </p:nvSpPr>
            <p:spPr bwMode="auto">
              <a:xfrm>
                <a:off x="5235576" y="2007182"/>
                <a:ext cx="90488" cy="166688"/>
              </a:xfrm>
              <a:prstGeom prst="rect">
                <a:avLst/>
              </a:prstGeom>
              <a:grpFill/>
              <a:ln>
                <a:noFill/>
              </a:ln>
              <a:extLst/>
            </p:spPr>
            <p:txBody>
              <a:bodyPr lIns="121920" tIns="60960" rIns="121920" bIns="60960"/>
              <a:lstStyle/>
              <a:p>
                <a:pPr defTabSz="685749" fontAlgn="auto">
                  <a:spcBef>
                    <a:spcPts val="0"/>
                  </a:spcBef>
                  <a:spcAft>
                    <a:spcPts val="0"/>
                  </a:spcAft>
                  <a:defRPr/>
                </a:pPr>
                <a:endParaRPr lang="en-US" sz="1900">
                  <a:latin typeface="+mn-lt"/>
                  <a:ea typeface="+mn-ea"/>
                </a:endParaRPr>
              </a:p>
            </p:txBody>
          </p:sp>
          <p:sp>
            <p:nvSpPr>
              <p:cNvPr id="89" name="Rectangle 10"/>
              <p:cNvSpPr>
                <a:spLocks noChangeArrowheads="1"/>
              </p:cNvSpPr>
              <p:nvPr/>
            </p:nvSpPr>
            <p:spPr bwMode="auto">
              <a:xfrm>
                <a:off x="5341938" y="2007182"/>
                <a:ext cx="85725" cy="166688"/>
              </a:xfrm>
              <a:prstGeom prst="rect">
                <a:avLst/>
              </a:prstGeom>
              <a:grpFill/>
              <a:ln>
                <a:noFill/>
              </a:ln>
              <a:extLst/>
            </p:spPr>
            <p:txBody>
              <a:bodyPr lIns="121920" tIns="60960" rIns="121920" bIns="60960"/>
              <a:lstStyle/>
              <a:p>
                <a:pPr defTabSz="685749" fontAlgn="auto">
                  <a:spcBef>
                    <a:spcPts val="0"/>
                  </a:spcBef>
                  <a:spcAft>
                    <a:spcPts val="0"/>
                  </a:spcAft>
                  <a:defRPr/>
                </a:pPr>
                <a:endParaRPr lang="en-US" sz="1900">
                  <a:latin typeface="+mn-lt"/>
                  <a:ea typeface="+mn-ea"/>
                </a:endParaRPr>
              </a:p>
            </p:txBody>
          </p:sp>
        </p:grpSp>
      </p:grpSp>
      <p:grpSp>
        <p:nvGrpSpPr>
          <p:cNvPr id="90" name="组合 89"/>
          <p:cNvGrpSpPr>
            <a:grpSpLocks/>
          </p:cNvGrpSpPr>
          <p:nvPr/>
        </p:nvGrpSpPr>
        <p:grpSpPr bwMode="auto">
          <a:xfrm>
            <a:off x="2630091" y="3935016"/>
            <a:ext cx="1840706" cy="567928"/>
            <a:chOff x="3506394" y="5247344"/>
            <a:chExt cx="2455131" cy="756000"/>
          </a:xfrm>
        </p:grpSpPr>
        <p:cxnSp>
          <p:nvCxnSpPr>
            <p:cNvPr id="91" name="直接连接符 90"/>
            <p:cNvCxnSpPr/>
            <p:nvPr/>
          </p:nvCxnSpPr>
          <p:spPr>
            <a:xfrm flipH="1">
              <a:off x="3919288" y="5626136"/>
              <a:ext cx="2042237"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92" name="椭圆 91"/>
            <p:cNvSpPr/>
            <p:nvPr/>
          </p:nvSpPr>
          <p:spPr>
            <a:xfrm>
              <a:off x="3506394" y="5247344"/>
              <a:ext cx="755914" cy="7560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a:p>
          </p:txBody>
        </p:sp>
        <p:grpSp>
          <p:nvGrpSpPr>
            <p:cNvPr id="93" name="Group 9"/>
            <p:cNvGrpSpPr/>
            <p:nvPr/>
          </p:nvGrpSpPr>
          <p:grpSpPr>
            <a:xfrm>
              <a:off x="3631370" y="5445692"/>
              <a:ext cx="516045" cy="382660"/>
              <a:chOff x="4572000" y="3414713"/>
              <a:chExt cx="374651" cy="277813"/>
            </a:xfrm>
            <a:solidFill>
              <a:schemeClr val="bg1"/>
            </a:solidFill>
          </p:grpSpPr>
          <p:sp>
            <p:nvSpPr>
              <p:cNvPr id="94" name="Freeform 17"/>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sp>
            <p:nvSpPr>
              <p:cNvPr id="95" name="Freeform 18"/>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p:spPr>
            <p:txBody>
              <a:bodyPr/>
              <a:lstStyle/>
              <a:p>
                <a:pPr defTabSz="685749" fontAlgn="auto">
                  <a:spcBef>
                    <a:spcPts val="0"/>
                  </a:spcBef>
                  <a:spcAft>
                    <a:spcPts val="0"/>
                  </a:spcAft>
                  <a:defRPr/>
                </a:pPr>
                <a:endParaRPr lang="en-US">
                  <a:latin typeface="+mn-lt"/>
                  <a:ea typeface="+mn-ea"/>
                </a:endParaRPr>
              </a:p>
            </p:txBody>
          </p:sp>
        </p:grpSp>
      </p:grpSp>
      <p:sp>
        <p:nvSpPr>
          <p:cNvPr id="96" name="任意多边形 95"/>
          <p:cNvSpPr/>
          <p:nvPr/>
        </p:nvSpPr>
        <p:spPr>
          <a:xfrm>
            <a:off x="7196138" y="1696642"/>
            <a:ext cx="885825" cy="2774156"/>
          </a:xfrm>
          <a:custGeom>
            <a:avLst/>
            <a:gdLst>
              <a:gd name="connsiteX0" fmla="*/ 1176576 w 1181100"/>
              <a:gd name="connsiteY0" fmla="*/ 0 h 3698875"/>
              <a:gd name="connsiteX1" fmla="*/ 1181100 w 1181100"/>
              <a:gd name="connsiteY1" fmla="*/ 0 h 3698875"/>
              <a:gd name="connsiteX2" fmla="*/ 1181100 w 1181100"/>
              <a:gd name="connsiteY2" fmla="*/ 3698875 h 3698875"/>
              <a:gd name="connsiteX3" fmla="*/ 0 w 1181100"/>
              <a:gd name="connsiteY3" fmla="*/ 3698875 h 3698875"/>
              <a:gd name="connsiteX4" fmla="*/ 0 w 1181100"/>
              <a:gd name="connsiteY4" fmla="*/ 1735795 h 3698875"/>
              <a:gd name="connsiteX5" fmla="*/ 48924 w 1181100"/>
              <a:gd name="connsiteY5" fmla="*/ 1697678 h 3698875"/>
              <a:gd name="connsiteX6" fmla="*/ 278759 w 1181100"/>
              <a:gd name="connsiteY6" fmla="*/ 1500788 h 3698875"/>
              <a:gd name="connsiteX7" fmla="*/ 453153 w 1181100"/>
              <a:gd name="connsiteY7" fmla="*/ 1330349 h 3698875"/>
              <a:gd name="connsiteX8" fmla="*/ 510936 w 1181100"/>
              <a:gd name="connsiteY8" fmla="*/ 1369307 h 3698875"/>
              <a:gd name="connsiteX9" fmla="*/ 590551 w 1181100"/>
              <a:gd name="connsiteY9" fmla="*/ 1385380 h 3698875"/>
              <a:gd name="connsiteX10" fmla="*/ 795088 w 1181100"/>
              <a:gd name="connsiteY10" fmla="*/ 1180843 h 3698875"/>
              <a:gd name="connsiteX11" fmla="*/ 735181 w 1181100"/>
              <a:gd name="connsiteY11" fmla="*/ 1036213 h 3698875"/>
              <a:gd name="connsiteX12" fmla="*/ 717723 w 1181100"/>
              <a:gd name="connsiteY12" fmla="*/ 1024442 h 3698875"/>
              <a:gd name="connsiteX13" fmla="*/ 820291 w 1181100"/>
              <a:gd name="connsiteY13" fmla="*/ 886780 h 3698875"/>
              <a:gd name="connsiteX14" fmla="*/ 1174186 w 1181100"/>
              <a:gd name="connsiteY14" fmla="*/ 21448 h 3698875"/>
              <a:gd name="connsiteX15" fmla="*/ 1176576 w 1181100"/>
              <a:gd name="connsiteY15" fmla="*/ 0 h 3698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81100" h="3698875">
                <a:moveTo>
                  <a:pt x="1176576" y="0"/>
                </a:moveTo>
                <a:lnTo>
                  <a:pt x="1181100" y="0"/>
                </a:lnTo>
                <a:lnTo>
                  <a:pt x="1181100" y="3698875"/>
                </a:lnTo>
                <a:lnTo>
                  <a:pt x="0" y="3698875"/>
                </a:lnTo>
                <a:lnTo>
                  <a:pt x="0" y="1735795"/>
                </a:lnTo>
                <a:lnTo>
                  <a:pt x="48924" y="1697678"/>
                </a:lnTo>
                <a:cubicBezTo>
                  <a:pt x="129510" y="1632743"/>
                  <a:pt x="206155" y="1567101"/>
                  <a:pt x="278759" y="1500788"/>
                </a:cubicBezTo>
                <a:lnTo>
                  <a:pt x="453153" y="1330349"/>
                </a:lnTo>
                <a:lnTo>
                  <a:pt x="510936" y="1369307"/>
                </a:lnTo>
                <a:cubicBezTo>
                  <a:pt x="535406" y="1379657"/>
                  <a:pt x="562310" y="1385380"/>
                  <a:pt x="590551" y="1385380"/>
                </a:cubicBezTo>
                <a:cubicBezTo>
                  <a:pt x="703514" y="1385380"/>
                  <a:pt x="795088" y="1293806"/>
                  <a:pt x="795088" y="1180843"/>
                </a:cubicBezTo>
                <a:cubicBezTo>
                  <a:pt x="795088" y="1124362"/>
                  <a:pt x="772195" y="1073227"/>
                  <a:pt x="735181" y="1036213"/>
                </a:cubicBezTo>
                <a:lnTo>
                  <a:pt x="717723" y="1024442"/>
                </a:lnTo>
                <a:lnTo>
                  <a:pt x="820291" y="886780"/>
                </a:lnTo>
                <a:cubicBezTo>
                  <a:pt x="1010014" y="606666"/>
                  <a:pt x="1130158" y="317479"/>
                  <a:pt x="1174186" y="21448"/>
                </a:cubicBezTo>
                <a:lnTo>
                  <a:pt x="1176576" y="0"/>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49" fontAlgn="auto">
              <a:spcBef>
                <a:spcPts val="0"/>
              </a:spcBef>
              <a:spcAft>
                <a:spcPts val="0"/>
              </a:spcAft>
              <a:defRPr/>
            </a:pPr>
            <a:endParaRPr lang="zh-CN" altLang="en-US"/>
          </a:p>
        </p:txBody>
      </p:sp>
      <p:sp>
        <p:nvSpPr>
          <p:cNvPr id="97" name="任意多边形 96"/>
          <p:cNvSpPr/>
          <p:nvPr/>
        </p:nvSpPr>
        <p:spPr>
          <a:xfrm>
            <a:off x="6271022" y="3028951"/>
            <a:ext cx="885825" cy="1441847"/>
          </a:xfrm>
          <a:custGeom>
            <a:avLst/>
            <a:gdLst>
              <a:gd name="connsiteX0" fmla="*/ 1181100 w 1181100"/>
              <a:gd name="connsiteY0" fmla="*/ 0 h 1921854"/>
              <a:gd name="connsiteX1" fmla="*/ 1181100 w 1181100"/>
              <a:gd name="connsiteY1" fmla="*/ 1921854 h 1921854"/>
              <a:gd name="connsiteX2" fmla="*/ 0 w 1181100"/>
              <a:gd name="connsiteY2" fmla="*/ 1921854 h 1921854"/>
              <a:gd name="connsiteX3" fmla="*/ 0 w 1181100"/>
              <a:gd name="connsiteY3" fmla="*/ 731966 h 1921854"/>
              <a:gd name="connsiteX4" fmla="*/ 319230 w 1181100"/>
              <a:gd name="connsiteY4" fmla="*/ 562253 h 1921854"/>
              <a:gd name="connsiteX5" fmla="*/ 425975 w 1181100"/>
              <a:gd name="connsiteY5" fmla="*/ 500289 h 1921854"/>
              <a:gd name="connsiteX6" fmla="*/ 445921 w 1181100"/>
              <a:gd name="connsiteY6" fmla="*/ 529872 h 1921854"/>
              <a:gd name="connsiteX7" fmla="*/ 590551 w 1181100"/>
              <a:gd name="connsiteY7" fmla="*/ 589779 h 1921854"/>
              <a:gd name="connsiteX8" fmla="*/ 795088 w 1181100"/>
              <a:gd name="connsiteY8" fmla="*/ 385242 h 1921854"/>
              <a:gd name="connsiteX9" fmla="*/ 779015 w 1181100"/>
              <a:gd name="connsiteY9" fmla="*/ 305627 h 1921854"/>
              <a:gd name="connsiteX10" fmla="*/ 768996 w 1181100"/>
              <a:gd name="connsiteY10" fmla="*/ 290767 h 1921854"/>
              <a:gd name="connsiteX11" fmla="*/ 952789 w 1181100"/>
              <a:gd name="connsiteY11" fmla="*/ 167545 h 1921854"/>
              <a:gd name="connsiteX12" fmla="*/ 1140954 w 1181100"/>
              <a:gd name="connsiteY12" fmla="*/ 31276 h 1921854"/>
              <a:gd name="connsiteX13" fmla="*/ 1181100 w 1181100"/>
              <a:gd name="connsiteY13" fmla="*/ 0 h 1921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81100" h="1921854">
                <a:moveTo>
                  <a:pt x="1181100" y="0"/>
                </a:moveTo>
                <a:lnTo>
                  <a:pt x="1181100" y="1921854"/>
                </a:lnTo>
                <a:lnTo>
                  <a:pt x="0" y="1921854"/>
                </a:lnTo>
                <a:lnTo>
                  <a:pt x="0" y="731966"/>
                </a:lnTo>
                <a:lnTo>
                  <a:pt x="319230" y="562253"/>
                </a:lnTo>
                <a:lnTo>
                  <a:pt x="425975" y="500289"/>
                </a:lnTo>
                <a:lnTo>
                  <a:pt x="445921" y="529872"/>
                </a:lnTo>
                <a:cubicBezTo>
                  <a:pt x="482935" y="566886"/>
                  <a:pt x="534069" y="589779"/>
                  <a:pt x="590551" y="589779"/>
                </a:cubicBezTo>
                <a:cubicBezTo>
                  <a:pt x="703514" y="589779"/>
                  <a:pt x="795088" y="498205"/>
                  <a:pt x="795088" y="385242"/>
                </a:cubicBezTo>
                <a:cubicBezTo>
                  <a:pt x="795088" y="357001"/>
                  <a:pt x="789365" y="330097"/>
                  <a:pt x="779015" y="305627"/>
                </a:cubicBezTo>
                <a:lnTo>
                  <a:pt x="768996" y="290767"/>
                </a:lnTo>
                <a:lnTo>
                  <a:pt x="952789" y="167545"/>
                </a:lnTo>
                <a:cubicBezTo>
                  <a:pt x="1017466" y="122501"/>
                  <a:pt x="1080201" y="77074"/>
                  <a:pt x="1140954" y="31276"/>
                </a:cubicBezTo>
                <a:lnTo>
                  <a:pt x="1181100" y="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49" fontAlgn="auto">
              <a:spcBef>
                <a:spcPts val="0"/>
              </a:spcBef>
              <a:spcAft>
                <a:spcPts val="0"/>
              </a:spcAft>
              <a:defRPr/>
            </a:pPr>
            <a:endParaRPr lang="zh-CN" altLang="en-US"/>
          </a:p>
        </p:txBody>
      </p:sp>
      <p:sp>
        <p:nvSpPr>
          <p:cNvPr id="98" name="任意多边形 97"/>
          <p:cNvSpPr/>
          <p:nvPr/>
        </p:nvSpPr>
        <p:spPr>
          <a:xfrm>
            <a:off x="5344716" y="3599260"/>
            <a:ext cx="885825" cy="871538"/>
          </a:xfrm>
          <a:custGeom>
            <a:avLst/>
            <a:gdLst>
              <a:gd name="connsiteX0" fmla="*/ 1181100 w 1181100"/>
              <a:gd name="connsiteY0" fmla="*/ 0 h 1161755"/>
              <a:gd name="connsiteX1" fmla="*/ 1181100 w 1181100"/>
              <a:gd name="connsiteY1" fmla="*/ 1161755 h 1161755"/>
              <a:gd name="connsiteX2" fmla="*/ 0 w 1181100"/>
              <a:gd name="connsiteY2" fmla="*/ 1161755 h 1161755"/>
              <a:gd name="connsiteX3" fmla="*/ 0 w 1181100"/>
              <a:gd name="connsiteY3" fmla="*/ 517854 h 1161755"/>
              <a:gd name="connsiteX4" fmla="*/ 336342 w 1181100"/>
              <a:gd name="connsiteY4" fmla="*/ 385518 h 1161755"/>
              <a:gd name="connsiteX5" fmla="*/ 408490 w 1181100"/>
              <a:gd name="connsiteY5" fmla="*/ 354228 h 1161755"/>
              <a:gd name="connsiteX6" fmla="*/ 445921 w 1181100"/>
              <a:gd name="connsiteY6" fmla="*/ 409746 h 1161755"/>
              <a:gd name="connsiteX7" fmla="*/ 590551 w 1181100"/>
              <a:gd name="connsiteY7" fmla="*/ 469653 h 1161755"/>
              <a:gd name="connsiteX8" fmla="*/ 795088 w 1181100"/>
              <a:gd name="connsiteY8" fmla="*/ 265116 h 1161755"/>
              <a:gd name="connsiteX9" fmla="*/ 790933 w 1181100"/>
              <a:gd name="connsiteY9" fmla="*/ 223895 h 1161755"/>
              <a:gd name="connsiteX10" fmla="*/ 781056 w 1181100"/>
              <a:gd name="connsiteY10" fmla="*/ 192076 h 1161755"/>
              <a:gd name="connsiteX11" fmla="*/ 1174526 w 1181100"/>
              <a:gd name="connsiteY11" fmla="*/ 3495 h 1161755"/>
              <a:gd name="connsiteX12" fmla="*/ 1181100 w 1181100"/>
              <a:gd name="connsiteY12" fmla="*/ 0 h 1161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1100" h="1161755">
                <a:moveTo>
                  <a:pt x="1181100" y="0"/>
                </a:moveTo>
                <a:lnTo>
                  <a:pt x="1181100" y="1161755"/>
                </a:lnTo>
                <a:lnTo>
                  <a:pt x="0" y="1161755"/>
                </a:lnTo>
                <a:lnTo>
                  <a:pt x="0" y="517854"/>
                </a:lnTo>
                <a:lnTo>
                  <a:pt x="336342" y="385518"/>
                </a:lnTo>
                <a:lnTo>
                  <a:pt x="408490" y="354228"/>
                </a:lnTo>
                <a:lnTo>
                  <a:pt x="445921" y="409746"/>
                </a:lnTo>
                <a:cubicBezTo>
                  <a:pt x="482935" y="446760"/>
                  <a:pt x="534070" y="469653"/>
                  <a:pt x="590551" y="469653"/>
                </a:cubicBezTo>
                <a:cubicBezTo>
                  <a:pt x="703514" y="469653"/>
                  <a:pt x="795088" y="378079"/>
                  <a:pt x="795088" y="265116"/>
                </a:cubicBezTo>
                <a:cubicBezTo>
                  <a:pt x="795088" y="250996"/>
                  <a:pt x="793657" y="237210"/>
                  <a:pt x="790933" y="223895"/>
                </a:cubicBezTo>
                <a:lnTo>
                  <a:pt x="781056" y="192076"/>
                </a:lnTo>
                <a:lnTo>
                  <a:pt x="1174526" y="3495"/>
                </a:lnTo>
                <a:lnTo>
                  <a:pt x="1181100" y="0"/>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49" fontAlgn="auto">
              <a:spcBef>
                <a:spcPts val="0"/>
              </a:spcBef>
              <a:spcAft>
                <a:spcPts val="0"/>
              </a:spcAft>
              <a:defRPr/>
            </a:pPr>
            <a:endParaRPr lang="zh-CN" altLang="en-US"/>
          </a:p>
        </p:txBody>
      </p:sp>
      <p:sp>
        <p:nvSpPr>
          <p:cNvPr id="99" name="任意多边形 98"/>
          <p:cNvSpPr/>
          <p:nvPr/>
        </p:nvSpPr>
        <p:spPr>
          <a:xfrm>
            <a:off x="3852862" y="4002881"/>
            <a:ext cx="1452563" cy="467916"/>
          </a:xfrm>
          <a:custGeom>
            <a:avLst/>
            <a:gdLst>
              <a:gd name="connsiteX0" fmla="*/ 1936748 w 1936748"/>
              <a:gd name="connsiteY0" fmla="*/ 0 h 623080"/>
              <a:gd name="connsiteX1" fmla="*/ 1936748 w 1936748"/>
              <a:gd name="connsiteY1" fmla="*/ 623080 h 623080"/>
              <a:gd name="connsiteX2" fmla="*/ 0 w 1936748"/>
              <a:gd name="connsiteY2" fmla="*/ 623080 h 623080"/>
              <a:gd name="connsiteX3" fmla="*/ 0 w 1936748"/>
              <a:gd name="connsiteY3" fmla="*/ 613884 h 623080"/>
              <a:gd name="connsiteX4" fmla="*/ 352298 w 1936748"/>
              <a:gd name="connsiteY4" fmla="*/ 519526 h 623080"/>
              <a:gd name="connsiteX5" fmla="*/ 750617 w 1936748"/>
              <a:gd name="connsiteY5" fmla="*/ 403342 h 623080"/>
              <a:gd name="connsiteX6" fmla="*/ 791646 w 1936748"/>
              <a:gd name="connsiteY6" fmla="*/ 390480 h 623080"/>
              <a:gd name="connsiteX7" fmla="*/ 823745 w 1936748"/>
              <a:gd name="connsiteY7" fmla="*/ 438090 h 623080"/>
              <a:gd name="connsiteX8" fmla="*/ 968375 w 1936748"/>
              <a:gd name="connsiteY8" fmla="*/ 497997 h 623080"/>
              <a:gd name="connsiteX9" fmla="*/ 1172912 w 1936748"/>
              <a:gd name="connsiteY9" fmla="*/ 293460 h 623080"/>
              <a:gd name="connsiteX10" fmla="*/ 1170635 w 1936748"/>
              <a:gd name="connsiteY10" fmla="*/ 270869 h 623080"/>
              <a:gd name="connsiteX11" fmla="*/ 1509041 w 1936748"/>
              <a:gd name="connsiteY11" fmla="*/ 156899 h 623080"/>
              <a:gd name="connsiteX12" fmla="*/ 1868376 w 1936748"/>
              <a:gd name="connsiteY12" fmla="*/ 26902 h 623080"/>
              <a:gd name="connsiteX13" fmla="*/ 1936748 w 1936748"/>
              <a:gd name="connsiteY13" fmla="*/ 0 h 623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6748" h="623080">
                <a:moveTo>
                  <a:pt x="1936748" y="0"/>
                </a:moveTo>
                <a:lnTo>
                  <a:pt x="1936748" y="623080"/>
                </a:lnTo>
                <a:lnTo>
                  <a:pt x="0" y="623080"/>
                </a:lnTo>
                <a:lnTo>
                  <a:pt x="0" y="613884"/>
                </a:lnTo>
                <a:lnTo>
                  <a:pt x="352298" y="519526"/>
                </a:lnTo>
                <a:cubicBezTo>
                  <a:pt x="487129" y="481602"/>
                  <a:pt x="619924" y="442867"/>
                  <a:pt x="750617" y="403342"/>
                </a:cubicBezTo>
                <a:lnTo>
                  <a:pt x="791646" y="390480"/>
                </a:lnTo>
                <a:lnTo>
                  <a:pt x="823745" y="438090"/>
                </a:lnTo>
                <a:cubicBezTo>
                  <a:pt x="860759" y="475104"/>
                  <a:pt x="911894" y="497997"/>
                  <a:pt x="968375" y="497997"/>
                </a:cubicBezTo>
                <a:cubicBezTo>
                  <a:pt x="1081338" y="497997"/>
                  <a:pt x="1172912" y="406423"/>
                  <a:pt x="1172912" y="293460"/>
                </a:cubicBezTo>
                <a:lnTo>
                  <a:pt x="1170635" y="270869"/>
                </a:lnTo>
                <a:lnTo>
                  <a:pt x="1509041" y="156899"/>
                </a:lnTo>
                <a:cubicBezTo>
                  <a:pt x="1631071" y="114305"/>
                  <a:pt x="1750871" y="70965"/>
                  <a:pt x="1868376" y="26902"/>
                </a:cubicBezTo>
                <a:lnTo>
                  <a:pt x="1936748" y="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49" fontAlgn="auto">
              <a:spcBef>
                <a:spcPts val="0"/>
              </a:spcBef>
              <a:spcAft>
                <a:spcPts val="0"/>
              </a:spcAft>
              <a:defRPr/>
            </a:pPr>
            <a:endParaRPr lang="zh-CN" altLang="en-US"/>
          </a:p>
        </p:txBody>
      </p:sp>
      <p:sp>
        <p:nvSpPr>
          <p:cNvPr id="100" name="椭圆 99"/>
          <p:cNvSpPr/>
          <p:nvPr/>
        </p:nvSpPr>
        <p:spPr>
          <a:xfrm>
            <a:off x="7530704" y="2474118"/>
            <a:ext cx="216694" cy="215504"/>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49" fontAlgn="auto">
              <a:spcBef>
                <a:spcPts val="0"/>
              </a:spcBef>
              <a:spcAft>
                <a:spcPts val="0"/>
              </a:spcAft>
              <a:defRPr/>
            </a:pPr>
            <a:endParaRPr lang="zh-CN" altLang="en-US"/>
          </a:p>
        </p:txBody>
      </p:sp>
      <p:sp>
        <p:nvSpPr>
          <p:cNvPr id="101" name="椭圆 100"/>
          <p:cNvSpPr/>
          <p:nvPr/>
        </p:nvSpPr>
        <p:spPr>
          <a:xfrm>
            <a:off x="6605587" y="3209925"/>
            <a:ext cx="215504" cy="21550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49" fontAlgn="auto">
              <a:spcBef>
                <a:spcPts val="0"/>
              </a:spcBef>
              <a:spcAft>
                <a:spcPts val="0"/>
              </a:spcAft>
              <a:defRPr/>
            </a:pPr>
            <a:endParaRPr lang="zh-CN" altLang="en-US"/>
          </a:p>
        </p:txBody>
      </p:sp>
      <p:sp>
        <p:nvSpPr>
          <p:cNvPr id="102" name="椭圆 101"/>
          <p:cNvSpPr/>
          <p:nvPr/>
        </p:nvSpPr>
        <p:spPr>
          <a:xfrm>
            <a:off x="5680473" y="3689748"/>
            <a:ext cx="215503" cy="215503"/>
          </a:xfrm>
          <a:prstGeom prst="ellips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49" fontAlgn="auto">
              <a:spcBef>
                <a:spcPts val="0"/>
              </a:spcBef>
              <a:spcAft>
                <a:spcPts val="0"/>
              </a:spcAft>
              <a:defRPr/>
            </a:pPr>
            <a:endParaRPr lang="zh-CN" altLang="en-US"/>
          </a:p>
        </p:txBody>
      </p:sp>
      <p:sp>
        <p:nvSpPr>
          <p:cNvPr id="103" name="椭圆 102"/>
          <p:cNvSpPr/>
          <p:nvPr/>
        </p:nvSpPr>
        <p:spPr>
          <a:xfrm>
            <a:off x="4470798" y="4114800"/>
            <a:ext cx="216694" cy="21669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49" fontAlgn="auto">
              <a:spcBef>
                <a:spcPts val="0"/>
              </a:spcBef>
              <a:spcAft>
                <a:spcPts val="0"/>
              </a:spcAft>
              <a:defRPr/>
            </a:pPr>
            <a:endParaRPr lang="zh-CN" altLang="en-US"/>
          </a:p>
        </p:txBody>
      </p:sp>
      <p:sp>
        <p:nvSpPr>
          <p:cNvPr id="104" name="矩形 47"/>
          <p:cNvSpPr>
            <a:spLocks noChangeArrowheads="1"/>
          </p:cNvSpPr>
          <p:nvPr/>
        </p:nvSpPr>
        <p:spPr bwMode="auto">
          <a:xfrm>
            <a:off x="977503" y="1106091"/>
            <a:ext cx="7204472" cy="509364"/>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3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图表的综合描述说明。在此录入上述图表的综合描述说明，在此录入上述图表的综合描述说明，在此录入上述图表的综合描述说明，在此录入上述图表的综合描述说明，在此录入上述图表的综合描述说明。</a:t>
            </a:r>
          </a:p>
        </p:txBody>
      </p:sp>
      <p:sp>
        <p:nvSpPr>
          <p:cNvPr id="105" name="矩形 104"/>
          <p:cNvSpPr/>
          <p:nvPr/>
        </p:nvSpPr>
        <p:spPr>
          <a:xfrm>
            <a:off x="1628776" y="1866900"/>
            <a:ext cx="907256" cy="300038"/>
          </a:xfrm>
          <a:prstGeom prst="rect">
            <a:avLst/>
          </a:prstGeom>
        </p:spPr>
        <p:txBody>
          <a:bodyPr wrap="none" lIns="68573" tIns="34287" rIns="68573" bIns="34287">
            <a:spAutoFit/>
          </a:bodyPr>
          <a:lstStyle/>
          <a:p>
            <a:pPr algn="r" defTabSz="685749" fontAlgn="auto">
              <a:spcBef>
                <a:spcPts val="0"/>
              </a:spcBef>
              <a:spcAft>
                <a:spcPts val="0"/>
              </a:spcAft>
              <a:defRPr/>
            </a:pPr>
            <a:r>
              <a:rPr lang="zh-CN" altLang="en-US" sz="1500" b="1" dirty="0">
                <a:solidFill>
                  <a:schemeClr val="tx1">
                    <a:lumMod val="50000"/>
                    <a:lumOff val="50000"/>
                  </a:schemeClr>
                </a:solidFill>
                <a:latin typeface="微软雅黑" pitchFamily="34" charset="-122"/>
                <a:ea typeface="微软雅黑" pitchFamily="34" charset="-122"/>
              </a:rPr>
              <a:t>添加标题</a:t>
            </a:r>
            <a:endParaRPr lang="en-US" altLang="zh-CN" sz="1500" b="1" dirty="0">
              <a:solidFill>
                <a:schemeClr val="tx1">
                  <a:lumMod val="50000"/>
                  <a:lumOff val="50000"/>
                </a:schemeClr>
              </a:solidFill>
              <a:latin typeface="微软雅黑" pitchFamily="34" charset="-122"/>
              <a:ea typeface="微软雅黑" pitchFamily="34" charset="-122"/>
            </a:endParaRPr>
          </a:p>
        </p:txBody>
      </p:sp>
      <p:sp>
        <p:nvSpPr>
          <p:cNvPr id="106" name="矩形 105"/>
          <p:cNvSpPr/>
          <p:nvPr/>
        </p:nvSpPr>
        <p:spPr>
          <a:xfrm>
            <a:off x="986889" y="2160985"/>
            <a:ext cx="1549142" cy="223138"/>
          </a:xfrm>
          <a:prstGeom prst="rect">
            <a:avLst/>
          </a:prstGeom>
        </p:spPr>
        <p:txBody>
          <a:bodyPr wrap="none" lIns="68580" tIns="34290" rIns="68580" bIns="34290">
            <a:spAutoFit/>
          </a:bodyPr>
          <a:lstStyle/>
          <a:p>
            <a:pPr algn="r" defTabSz="685749" fontAlgn="auto">
              <a:spcBef>
                <a:spcPts val="0"/>
              </a:spcBef>
              <a:spcAft>
                <a:spcPts val="0"/>
              </a:spcAft>
              <a:defRPr/>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点击输入图表的描述说明</a:t>
            </a:r>
            <a:endPar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7" name="矩形 106"/>
          <p:cNvSpPr/>
          <p:nvPr/>
        </p:nvSpPr>
        <p:spPr>
          <a:xfrm>
            <a:off x="1628776" y="2563416"/>
            <a:ext cx="907256" cy="300038"/>
          </a:xfrm>
          <a:prstGeom prst="rect">
            <a:avLst/>
          </a:prstGeom>
        </p:spPr>
        <p:txBody>
          <a:bodyPr wrap="none" lIns="68573" tIns="34287" rIns="68573" bIns="34287">
            <a:spAutoFit/>
          </a:bodyPr>
          <a:lstStyle/>
          <a:p>
            <a:pPr algn="r" defTabSz="685749" fontAlgn="auto">
              <a:spcBef>
                <a:spcPts val="0"/>
              </a:spcBef>
              <a:spcAft>
                <a:spcPts val="0"/>
              </a:spcAft>
              <a:defRPr/>
            </a:pPr>
            <a:r>
              <a:rPr lang="zh-CN" altLang="en-US" sz="1500" b="1" dirty="0">
                <a:solidFill>
                  <a:schemeClr val="tx1">
                    <a:lumMod val="50000"/>
                    <a:lumOff val="50000"/>
                  </a:schemeClr>
                </a:solidFill>
                <a:latin typeface="微软雅黑" pitchFamily="34" charset="-122"/>
                <a:ea typeface="微软雅黑" pitchFamily="34" charset="-122"/>
              </a:rPr>
              <a:t>添加标题</a:t>
            </a:r>
            <a:endParaRPr lang="en-US" altLang="zh-CN" sz="1500" b="1" dirty="0">
              <a:solidFill>
                <a:schemeClr val="tx1">
                  <a:lumMod val="50000"/>
                  <a:lumOff val="50000"/>
                </a:schemeClr>
              </a:solidFill>
              <a:latin typeface="微软雅黑" pitchFamily="34" charset="-122"/>
              <a:ea typeface="微软雅黑" pitchFamily="34" charset="-122"/>
            </a:endParaRPr>
          </a:p>
        </p:txBody>
      </p:sp>
      <p:sp>
        <p:nvSpPr>
          <p:cNvPr id="108" name="矩形 107"/>
          <p:cNvSpPr/>
          <p:nvPr/>
        </p:nvSpPr>
        <p:spPr>
          <a:xfrm>
            <a:off x="986889" y="2856310"/>
            <a:ext cx="1549142" cy="223138"/>
          </a:xfrm>
          <a:prstGeom prst="rect">
            <a:avLst/>
          </a:prstGeom>
        </p:spPr>
        <p:txBody>
          <a:bodyPr wrap="none" lIns="68580" tIns="34290" rIns="68580" bIns="34290">
            <a:spAutoFit/>
          </a:bodyPr>
          <a:lstStyle/>
          <a:p>
            <a:pPr algn="r" defTabSz="685749" fontAlgn="auto">
              <a:spcBef>
                <a:spcPts val="0"/>
              </a:spcBef>
              <a:spcAft>
                <a:spcPts val="0"/>
              </a:spcAft>
              <a:defRPr/>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点击输入图表的描述说明</a:t>
            </a:r>
            <a:endPar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9" name="矩形 108"/>
          <p:cNvSpPr/>
          <p:nvPr/>
        </p:nvSpPr>
        <p:spPr>
          <a:xfrm>
            <a:off x="1628776" y="3271837"/>
            <a:ext cx="907256" cy="300038"/>
          </a:xfrm>
          <a:prstGeom prst="rect">
            <a:avLst/>
          </a:prstGeom>
        </p:spPr>
        <p:txBody>
          <a:bodyPr wrap="none" lIns="68573" tIns="34287" rIns="68573" bIns="34287">
            <a:spAutoFit/>
          </a:bodyPr>
          <a:lstStyle/>
          <a:p>
            <a:pPr algn="r" defTabSz="685749" fontAlgn="auto">
              <a:spcBef>
                <a:spcPts val="0"/>
              </a:spcBef>
              <a:spcAft>
                <a:spcPts val="0"/>
              </a:spcAft>
              <a:defRPr/>
            </a:pPr>
            <a:r>
              <a:rPr lang="zh-CN" altLang="en-US" sz="1500" b="1" dirty="0">
                <a:solidFill>
                  <a:schemeClr val="tx1">
                    <a:lumMod val="50000"/>
                    <a:lumOff val="50000"/>
                  </a:schemeClr>
                </a:solidFill>
                <a:latin typeface="微软雅黑" pitchFamily="34" charset="-122"/>
                <a:ea typeface="微软雅黑" pitchFamily="34" charset="-122"/>
              </a:rPr>
              <a:t>添加标题</a:t>
            </a:r>
            <a:endParaRPr lang="en-US" altLang="zh-CN" sz="1500" b="1" dirty="0">
              <a:solidFill>
                <a:schemeClr val="tx1">
                  <a:lumMod val="50000"/>
                  <a:lumOff val="50000"/>
                </a:schemeClr>
              </a:solidFill>
              <a:latin typeface="微软雅黑" pitchFamily="34" charset="-122"/>
              <a:ea typeface="微软雅黑" pitchFamily="34" charset="-122"/>
            </a:endParaRPr>
          </a:p>
        </p:txBody>
      </p:sp>
      <p:sp>
        <p:nvSpPr>
          <p:cNvPr id="110" name="矩形 109"/>
          <p:cNvSpPr/>
          <p:nvPr/>
        </p:nvSpPr>
        <p:spPr>
          <a:xfrm>
            <a:off x="986889" y="3565922"/>
            <a:ext cx="1549142" cy="223138"/>
          </a:xfrm>
          <a:prstGeom prst="rect">
            <a:avLst/>
          </a:prstGeom>
        </p:spPr>
        <p:txBody>
          <a:bodyPr wrap="none" lIns="68580" tIns="34290" rIns="68580" bIns="34290">
            <a:spAutoFit/>
          </a:bodyPr>
          <a:lstStyle/>
          <a:p>
            <a:pPr algn="r" defTabSz="685749" fontAlgn="auto">
              <a:spcBef>
                <a:spcPts val="0"/>
              </a:spcBef>
              <a:spcAft>
                <a:spcPts val="0"/>
              </a:spcAft>
              <a:defRPr/>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点击输入图表的描述说明</a:t>
            </a:r>
            <a:endPar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1" name="矩形 110"/>
          <p:cNvSpPr/>
          <p:nvPr/>
        </p:nvSpPr>
        <p:spPr>
          <a:xfrm>
            <a:off x="1628776" y="3965972"/>
            <a:ext cx="907256" cy="300038"/>
          </a:xfrm>
          <a:prstGeom prst="rect">
            <a:avLst/>
          </a:prstGeom>
        </p:spPr>
        <p:txBody>
          <a:bodyPr wrap="none" lIns="68573" tIns="34287" rIns="68573" bIns="34287">
            <a:spAutoFit/>
          </a:bodyPr>
          <a:lstStyle/>
          <a:p>
            <a:pPr algn="r" defTabSz="685749" fontAlgn="auto">
              <a:spcBef>
                <a:spcPts val="0"/>
              </a:spcBef>
              <a:spcAft>
                <a:spcPts val="0"/>
              </a:spcAft>
              <a:defRPr/>
            </a:pPr>
            <a:r>
              <a:rPr lang="zh-CN" altLang="en-US" sz="1500" b="1" dirty="0">
                <a:solidFill>
                  <a:schemeClr val="tx1">
                    <a:lumMod val="50000"/>
                    <a:lumOff val="50000"/>
                  </a:schemeClr>
                </a:solidFill>
                <a:latin typeface="微软雅黑" pitchFamily="34" charset="-122"/>
                <a:ea typeface="微软雅黑" pitchFamily="34" charset="-122"/>
              </a:rPr>
              <a:t>添加标题</a:t>
            </a:r>
            <a:endParaRPr lang="en-US" altLang="zh-CN" sz="1500" b="1" dirty="0">
              <a:solidFill>
                <a:schemeClr val="tx1">
                  <a:lumMod val="50000"/>
                  <a:lumOff val="50000"/>
                </a:schemeClr>
              </a:solidFill>
              <a:latin typeface="微软雅黑" pitchFamily="34" charset="-122"/>
              <a:ea typeface="微软雅黑" pitchFamily="34" charset="-122"/>
            </a:endParaRPr>
          </a:p>
        </p:txBody>
      </p:sp>
      <p:sp>
        <p:nvSpPr>
          <p:cNvPr id="112" name="矩形 111"/>
          <p:cNvSpPr/>
          <p:nvPr/>
        </p:nvSpPr>
        <p:spPr>
          <a:xfrm>
            <a:off x="986889" y="4258867"/>
            <a:ext cx="1549142" cy="223138"/>
          </a:xfrm>
          <a:prstGeom prst="rect">
            <a:avLst/>
          </a:prstGeom>
        </p:spPr>
        <p:txBody>
          <a:bodyPr wrap="none" lIns="68580" tIns="34290" rIns="68580" bIns="34290">
            <a:spAutoFit/>
          </a:bodyPr>
          <a:lstStyle/>
          <a:p>
            <a:pPr algn="r" defTabSz="685749" fontAlgn="auto">
              <a:spcBef>
                <a:spcPts val="0"/>
              </a:spcBef>
              <a:spcAft>
                <a:spcPts val="0"/>
              </a:spcAft>
              <a:defRPr/>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点击输入图表的描述说明</a:t>
            </a:r>
            <a:endPar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20549454"/>
      </p:ext>
    </p:extLst>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left)">
                                      <p:cBhvr>
                                        <p:cTn id="7" dur="500"/>
                                        <p:tgtEl>
                                          <p:spTgt spid="71"/>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104"/>
                                        </p:tgtEl>
                                        <p:attrNameLst>
                                          <p:attrName>style.visibility</p:attrName>
                                        </p:attrNameLst>
                                      </p:cBhvr>
                                      <p:to>
                                        <p:strVal val="visible"/>
                                      </p:to>
                                    </p:set>
                                    <p:animEffect transition="in" filter="barn(outVertical)">
                                      <p:cBhvr>
                                        <p:cTn id="11" dur="500"/>
                                        <p:tgtEl>
                                          <p:spTgt spid="104"/>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99"/>
                                        </p:tgtEl>
                                        <p:attrNameLst>
                                          <p:attrName>style.visibility</p:attrName>
                                        </p:attrNameLst>
                                      </p:cBhvr>
                                      <p:to>
                                        <p:strVal val="visible"/>
                                      </p:to>
                                    </p:set>
                                    <p:animEffect transition="in" filter="wipe(down)">
                                      <p:cBhvr>
                                        <p:cTn id="15" dur="200"/>
                                        <p:tgtEl>
                                          <p:spTgt spid="99"/>
                                        </p:tgtEl>
                                      </p:cBhvr>
                                    </p:animEffect>
                                  </p:childTnLst>
                                </p:cTn>
                              </p:par>
                              <p:par>
                                <p:cTn id="16" presetID="22" presetClass="entr" presetSubtype="4" fill="hold" nodeType="withEffect">
                                  <p:stCondLst>
                                    <p:cond delay="0"/>
                                  </p:stCondLst>
                                  <p:childTnLst>
                                    <p:set>
                                      <p:cBhvr>
                                        <p:cTn id="17" dur="1" fill="hold">
                                          <p:stCondLst>
                                            <p:cond delay="0"/>
                                          </p:stCondLst>
                                        </p:cTn>
                                        <p:tgtEl>
                                          <p:spTgt spid="98"/>
                                        </p:tgtEl>
                                        <p:attrNameLst>
                                          <p:attrName>style.visibility</p:attrName>
                                        </p:attrNameLst>
                                      </p:cBhvr>
                                      <p:to>
                                        <p:strVal val="visible"/>
                                      </p:to>
                                    </p:set>
                                    <p:animEffect transition="in" filter="wipe(down)">
                                      <p:cBhvr>
                                        <p:cTn id="18" dur="400"/>
                                        <p:tgtEl>
                                          <p:spTgt spid="98"/>
                                        </p:tgtEl>
                                      </p:cBhvr>
                                    </p:animEffect>
                                  </p:childTnLst>
                                </p:cTn>
                              </p:par>
                              <p:par>
                                <p:cTn id="19" presetID="22" presetClass="entr" presetSubtype="4" fill="hold" nodeType="withEffect">
                                  <p:stCondLst>
                                    <p:cond delay="0"/>
                                  </p:stCondLst>
                                  <p:childTnLst>
                                    <p:set>
                                      <p:cBhvr>
                                        <p:cTn id="20" dur="1" fill="hold">
                                          <p:stCondLst>
                                            <p:cond delay="0"/>
                                          </p:stCondLst>
                                        </p:cTn>
                                        <p:tgtEl>
                                          <p:spTgt spid="97"/>
                                        </p:tgtEl>
                                        <p:attrNameLst>
                                          <p:attrName>style.visibility</p:attrName>
                                        </p:attrNameLst>
                                      </p:cBhvr>
                                      <p:to>
                                        <p:strVal val="visible"/>
                                      </p:to>
                                    </p:set>
                                    <p:animEffect transition="in" filter="wipe(down)">
                                      <p:cBhvr>
                                        <p:cTn id="21" dur="600"/>
                                        <p:tgtEl>
                                          <p:spTgt spid="97"/>
                                        </p:tgtEl>
                                      </p:cBhvr>
                                    </p:animEffect>
                                  </p:childTnLst>
                                </p:cTn>
                              </p:par>
                              <p:par>
                                <p:cTn id="22" presetID="22" presetClass="entr" presetSubtype="4" fill="hold" nodeType="withEffect">
                                  <p:stCondLst>
                                    <p:cond delay="0"/>
                                  </p:stCondLst>
                                  <p:childTnLst>
                                    <p:set>
                                      <p:cBhvr>
                                        <p:cTn id="23" dur="1" fill="hold">
                                          <p:stCondLst>
                                            <p:cond delay="0"/>
                                          </p:stCondLst>
                                        </p:cTn>
                                        <p:tgtEl>
                                          <p:spTgt spid="96"/>
                                        </p:tgtEl>
                                        <p:attrNameLst>
                                          <p:attrName>style.visibility</p:attrName>
                                        </p:attrNameLst>
                                      </p:cBhvr>
                                      <p:to>
                                        <p:strVal val="visible"/>
                                      </p:to>
                                    </p:set>
                                    <p:animEffect transition="in" filter="wipe(down)">
                                      <p:cBhvr>
                                        <p:cTn id="24" dur="900"/>
                                        <p:tgtEl>
                                          <p:spTgt spid="96"/>
                                        </p:tgtEl>
                                      </p:cBhvr>
                                    </p:animEffect>
                                  </p:childTnLst>
                                </p:cTn>
                              </p:par>
                              <p:par>
                                <p:cTn id="25" presetID="10" presetClass="entr" presetSubtype="0" fill="hold" grpId="0" nodeType="withEffect">
                                  <p:stCondLst>
                                    <p:cond delay="250"/>
                                  </p:stCondLst>
                                  <p:childTnLst>
                                    <p:set>
                                      <p:cBhvr>
                                        <p:cTn id="26" dur="1" fill="hold">
                                          <p:stCondLst>
                                            <p:cond delay="0"/>
                                          </p:stCondLst>
                                        </p:cTn>
                                        <p:tgtEl>
                                          <p:spTgt spid="103"/>
                                        </p:tgtEl>
                                        <p:attrNameLst>
                                          <p:attrName>style.visibility</p:attrName>
                                        </p:attrNameLst>
                                      </p:cBhvr>
                                      <p:to>
                                        <p:strVal val="visible"/>
                                      </p:to>
                                    </p:set>
                                    <p:animEffect transition="in" filter="fade">
                                      <p:cBhvr>
                                        <p:cTn id="27" dur="250"/>
                                        <p:tgtEl>
                                          <p:spTgt spid="103"/>
                                        </p:tgtEl>
                                      </p:cBhvr>
                                    </p:animEffect>
                                  </p:childTnLst>
                                </p:cTn>
                              </p:par>
                              <p:par>
                                <p:cTn id="28" presetID="10" presetClass="entr" presetSubtype="0" fill="hold" grpId="0" nodeType="withEffect">
                                  <p:stCondLst>
                                    <p:cond delay="500"/>
                                  </p:stCondLst>
                                  <p:childTnLst>
                                    <p:set>
                                      <p:cBhvr>
                                        <p:cTn id="29" dur="1" fill="hold">
                                          <p:stCondLst>
                                            <p:cond delay="0"/>
                                          </p:stCondLst>
                                        </p:cTn>
                                        <p:tgtEl>
                                          <p:spTgt spid="102"/>
                                        </p:tgtEl>
                                        <p:attrNameLst>
                                          <p:attrName>style.visibility</p:attrName>
                                        </p:attrNameLst>
                                      </p:cBhvr>
                                      <p:to>
                                        <p:strVal val="visible"/>
                                      </p:to>
                                    </p:set>
                                    <p:animEffect transition="in" filter="fade">
                                      <p:cBhvr>
                                        <p:cTn id="30" dur="250"/>
                                        <p:tgtEl>
                                          <p:spTgt spid="102"/>
                                        </p:tgtEl>
                                      </p:cBhvr>
                                    </p:animEffect>
                                  </p:childTnLst>
                                </p:cTn>
                              </p:par>
                              <p:par>
                                <p:cTn id="31" presetID="10" presetClass="entr" presetSubtype="0" fill="hold" grpId="0" nodeType="withEffect">
                                  <p:stCondLst>
                                    <p:cond delay="750"/>
                                  </p:stCondLst>
                                  <p:childTnLst>
                                    <p:set>
                                      <p:cBhvr>
                                        <p:cTn id="32" dur="1" fill="hold">
                                          <p:stCondLst>
                                            <p:cond delay="0"/>
                                          </p:stCondLst>
                                        </p:cTn>
                                        <p:tgtEl>
                                          <p:spTgt spid="101"/>
                                        </p:tgtEl>
                                        <p:attrNameLst>
                                          <p:attrName>style.visibility</p:attrName>
                                        </p:attrNameLst>
                                      </p:cBhvr>
                                      <p:to>
                                        <p:strVal val="visible"/>
                                      </p:to>
                                    </p:set>
                                    <p:animEffect transition="in" filter="fade">
                                      <p:cBhvr>
                                        <p:cTn id="33" dur="250"/>
                                        <p:tgtEl>
                                          <p:spTgt spid="101"/>
                                        </p:tgtEl>
                                      </p:cBhvr>
                                    </p:animEffect>
                                  </p:childTnLst>
                                </p:cTn>
                              </p:par>
                              <p:par>
                                <p:cTn id="34" presetID="10" presetClass="entr" presetSubtype="0" fill="hold" grpId="0" nodeType="withEffect">
                                  <p:stCondLst>
                                    <p:cond delay="1000"/>
                                  </p:stCondLst>
                                  <p:childTnLst>
                                    <p:set>
                                      <p:cBhvr>
                                        <p:cTn id="35" dur="1" fill="hold">
                                          <p:stCondLst>
                                            <p:cond delay="0"/>
                                          </p:stCondLst>
                                        </p:cTn>
                                        <p:tgtEl>
                                          <p:spTgt spid="100"/>
                                        </p:tgtEl>
                                        <p:attrNameLst>
                                          <p:attrName>style.visibility</p:attrName>
                                        </p:attrNameLst>
                                      </p:cBhvr>
                                      <p:to>
                                        <p:strVal val="visible"/>
                                      </p:to>
                                    </p:set>
                                    <p:animEffect transition="in" filter="fade">
                                      <p:cBhvr>
                                        <p:cTn id="36" dur="250"/>
                                        <p:tgtEl>
                                          <p:spTgt spid="100"/>
                                        </p:tgtEl>
                                      </p:cBhvr>
                                    </p:animEffect>
                                  </p:childTnLst>
                                </p:cTn>
                              </p:par>
                            </p:childTnLst>
                          </p:cTn>
                        </p:par>
                        <p:par>
                          <p:cTn id="37" fill="hold">
                            <p:stCondLst>
                              <p:cond delay="2250"/>
                            </p:stCondLst>
                            <p:childTnLst>
                              <p:par>
                                <p:cTn id="38" presetID="26" presetClass="emph" presetSubtype="0" fill="hold" grpId="1" nodeType="afterEffect">
                                  <p:stCondLst>
                                    <p:cond delay="0"/>
                                  </p:stCondLst>
                                  <p:childTnLst>
                                    <p:animEffect transition="out" filter="fade">
                                      <p:cBhvr>
                                        <p:cTn id="39" dur="500" tmFilter="0, 0; .2, .5; .8, .5; 1, 0"/>
                                        <p:tgtEl>
                                          <p:spTgt spid="103"/>
                                        </p:tgtEl>
                                      </p:cBhvr>
                                    </p:animEffect>
                                    <p:animScale>
                                      <p:cBhvr>
                                        <p:cTn id="40" dur="250" autoRev="1" fill="hold"/>
                                        <p:tgtEl>
                                          <p:spTgt spid="103"/>
                                        </p:tgtEl>
                                      </p:cBhvr>
                                      <p:by x="105000" y="105000"/>
                                    </p:animScale>
                                  </p:childTnLst>
                                </p:cTn>
                              </p:par>
                            </p:childTnLst>
                          </p:cTn>
                        </p:par>
                        <p:par>
                          <p:cTn id="41" fill="hold">
                            <p:stCondLst>
                              <p:cond delay="2750"/>
                            </p:stCondLst>
                            <p:childTnLst>
                              <p:par>
                                <p:cTn id="42" presetID="2" presetClass="entr" presetSubtype="8" fill="hold" nodeType="afterEffect">
                                  <p:stCondLst>
                                    <p:cond delay="0"/>
                                  </p:stCondLst>
                                  <p:childTnLst>
                                    <p:set>
                                      <p:cBhvr>
                                        <p:cTn id="43" dur="1" fill="hold">
                                          <p:stCondLst>
                                            <p:cond delay="0"/>
                                          </p:stCondLst>
                                        </p:cTn>
                                        <p:tgtEl>
                                          <p:spTgt spid="90"/>
                                        </p:tgtEl>
                                        <p:attrNameLst>
                                          <p:attrName>style.visibility</p:attrName>
                                        </p:attrNameLst>
                                      </p:cBhvr>
                                      <p:to>
                                        <p:strVal val="visible"/>
                                      </p:to>
                                    </p:set>
                                    <p:anim calcmode="lin" valueType="num">
                                      <p:cBhvr additive="base">
                                        <p:cTn id="44" dur="500" fill="hold"/>
                                        <p:tgtEl>
                                          <p:spTgt spid="90"/>
                                        </p:tgtEl>
                                        <p:attrNameLst>
                                          <p:attrName>ppt_x</p:attrName>
                                        </p:attrNameLst>
                                      </p:cBhvr>
                                      <p:tavLst>
                                        <p:tav tm="0">
                                          <p:val>
                                            <p:strVal val="0-#ppt_w/2"/>
                                          </p:val>
                                        </p:tav>
                                        <p:tav tm="100000">
                                          <p:val>
                                            <p:strVal val="#ppt_x"/>
                                          </p:val>
                                        </p:tav>
                                      </p:tavLst>
                                    </p:anim>
                                    <p:anim calcmode="lin" valueType="num">
                                      <p:cBhvr additive="base">
                                        <p:cTn id="45" dur="500" fill="hold"/>
                                        <p:tgtEl>
                                          <p:spTgt spid="90"/>
                                        </p:tgtEl>
                                        <p:attrNameLst>
                                          <p:attrName>ppt_y</p:attrName>
                                        </p:attrNameLst>
                                      </p:cBhvr>
                                      <p:tavLst>
                                        <p:tav tm="0">
                                          <p:val>
                                            <p:strVal val="#ppt_y"/>
                                          </p:val>
                                        </p:tav>
                                        <p:tav tm="100000">
                                          <p:val>
                                            <p:strVal val="#ppt_y"/>
                                          </p:val>
                                        </p:tav>
                                      </p:tavLst>
                                    </p:anim>
                                  </p:childTnLst>
                                </p:cTn>
                              </p:par>
                            </p:childTnLst>
                          </p:cTn>
                        </p:par>
                        <p:par>
                          <p:cTn id="46" fill="hold">
                            <p:stCondLst>
                              <p:cond delay="3250"/>
                            </p:stCondLst>
                            <p:childTnLst>
                              <p:par>
                                <p:cTn id="47" presetID="14" presetClass="entr" presetSubtype="10" fill="hold" grpId="0" nodeType="afterEffect">
                                  <p:stCondLst>
                                    <p:cond delay="0"/>
                                  </p:stCondLst>
                                  <p:childTnLst>
                                    <p:set>
                                      <p:cBhvr>
                                        <p:cTn id="48" dur="1" fill="hold">
                                          <p:stCondLst>
                                            <p:cond delay="0"/>
                                          </p:stCondLst>
                                        </p:cTn>
                                        <p:tgtEl>
                                          <p:spTgt spid="111"/>
                                        </p:tgtEl>
                                        <p:attrNameLst>
                                          <p:attrName>style.visibility</p:attrName>
                                        </p:attrNameLst>
                                      </p:cBhvr>
                                      <p:to>
                                        <p:strVal val="visible"/>
                                      </p:to>
                                    </p:set>
                                    <p:animEffect transition="in" filter="randombar(horizontal)">
                                      <p:cBhvr>
                                        <p:cTn id="49" dur="500"/>
                                        <p:tgtEl>
                                          <p:spTgt spid="111"/>
                                        </p:tgtEl>
                                      </p:cBhvr>
                                    </p:animEffect>
                                  </p:childTnLst>
                                </p:cTn>
                              </p:par>
                              <p:par>
                                <p:cTn id="50" presetID="14" presetClass="entr" presetSubtype="10" fill="hold" grpId="0" nodeType="withEffect">
                                  <p:stCondLst>
                                    <p:cond delay="0"/>
                                  </p:stCondLst>
                                  <p:childTnLst>
                                    <p:set>
                                      <p:cBhvr>
                                        <p:cTn id="51" dur="1" fill="hold">
                                          <p:stCondLst>
                                            <p:cond delay="0"/>
                                          </p:stCondLst>
                                        </p:cTn>
                                        <p:tgtEl>
                                          <p:spTgt spid="112"/>
                                        </p:tgtEl>
                                        <p:attrNameLst>
                                          <p:attrName>style.visibility</p:attrName>
                                        </p:attrNameLst>
                                      </p:cBhvr>
                                      <p:to>
                                        <p:strVal val="visible"/>
                                      </p:to>
                                    </p:set>
                                    <p:animEffect transition="in" filter="randombar(horizontal)">
                                      <p:cBhvr>
                                        <p:cTn id="52" dur="500"/>
                                        <p:tgtEl>
                                          <p:spTgt spid="112"/>
                                        </p:tgtEl>
                                      </p:cBhvr>
                                    </p:animEffect>
                                  </p:childTnLst>
                                </p:cTn>
                              </p:par>
                            </p:childTnLst>
                          </p:cTn>
                        </p:par>
                        <p:par>
                          <p:cTn id="53" fill="hold">
                            <p:stCondLst>
                              <p:cond delay="3750"/>
                            </p:stCondLst>
                            <p:childTnLst>
                              <p:par>
                                <p:cTn id="54" presetID="26" presetClass="emph" presetSubtype="0" fill="hold" grpId="1" nodeType="afterEffect">
                                  <p:stCondLst>
                                    <p:cond delay="0"/>
                                  </p:stCondLst>
                                  <p:childTnLst>
                                    <p:animEffect transition="out" filter="fade">
                                      <p:cBhvr>
                                        <p:cTn id="55" dur="500" tmFilter="0, 0; .2, .5; .8, .5; 1, 0"/>
                                        <p:tgtEl>
                                          <p:spTgt spid="102"/>
                                        </p:tgtEl>
                                      </p:cBhvr>
                                    </p:animEffect>
                                    <p:animScale>
                                      <p:cBhvr>
                                        <p:cTn id="56" dur="250" autoRev="1" fill="hold"/>
                                        <p:tgtEl>
                                          <p:spTgt spid="102"/>
                                        </p:tgtEl>
                                      </p:cBhvr>
                                      <p:by x="105000" y="105000"/>
                                    </p:animScale>
                                  </p:childTnLst>
                                </p:cTn>
                              </p:par>
                            </p:childTnLst>
                          </p:cTn>
                        </p:par>
                        <p:par>
                          <p:cTn id="57" fill="hold">
                            <p:stCondLst>
                              <p:cond delay="4250"/>
                            </p:stCondLst>
                            <p:childTnLst>
                              <p:par>
                                <p:cTn id="58" presetID="2" presetClass="entr" presetSubtype="8" fill="hold" nodeType="afterEffect">
                                  <p:stCondLst>
                                    <p:cond delay="0"/>
                                  </p:stCondLst>
                                  <p:childTnLst>
                                    <p:set>
                                      <p:cBhvr>
                                        <p:cTn id="59" dur="1" fill="hold">
                                          <p:stCondLst>
                                            <p:cond delay="0"/>
                                          </p:stCondLst>
                                        </p:cTn>
                                        <p:tgtEl>
                                          <p:spTgt spid="79"/>
                                        </p:tgtEl>
                                        <p:attrNameLst>
                                          <p:attrName>style.visibility</p:attrName>
                                        </p:attrNameLst>
                                      </p:cBhvr>
                                      <p:to>
                                        <p:strVal val="visible"/>
                                      </p:to>
                                    </p:set>
                                    <p:anim calcmode="lin" valueType="num">
                                      <p:cBhvr additive="base">
                                        <p:cTn id="60" dur="500" fill="hold"/>
                                        <p:tgtEl>
                                          <p:spTgt spid="79"/>
                                        </p:tgtEl>
                                        <p:attrNameLst>
                                          <p:attrName>ppt_x</p:attrName>
                                        </p:attrNameLst>
                                      </p:cBhvr>
                                      <p:tavLst>
                                        <p:tav tm="0">
                                          <p:val>
                                            <p:strVal val="0-#ppt_w/2"/>
                                          </p:val>
                                        </p:tav>
                                        <p:tav tm="100000">
                                          <p:val>
                                            <p:strVal val="#ppt_x"/>
                                          </p:val>
                                        </p:tav>
                                      </p:tavLst>
                                    </p:anim>
                                    <p:anim calcmode="lin" valueType="num">
                                      <p:cBhvr additive="base">
                                        <p:cTn id="61" dur="500" fill="hold"/>
                                        <p:tgtEl>
                                          <p:spTgt spid="79"/>
                                        </p:tgtEl>
                                        <p:attrNameLst>
                                          <p:attrName>ppt_y</p:attrName>
                                        </p:attrNameLst>
                                      </p:cBhvr>
                                      <p:tavLst>
                                        <p:tav tm="0">
                                          <p:val>
                                            <p:strVal val="#ppt_y"/>
                                          </p:val>
                                        </p:tav>
                                        <p:tav tm="100000">
                                          <p:val>
                                            <p:strVal val="#ppt_y"/>
                                          </p:val>
                                        </p:tav>
                                      </p:tavLst>
                                    </p:anim>
                                  </p:childTnLst>
                                </p:cTn>
                              </p:par>
                            </p:childTnLst>
                          </p:cTn>
                        </p:par>
                        <p:par>
                          <p:cTn id="62" fill="hold">
                            <p:stCondLst>
                              <p:cond delay="4750"/>
                            </p:stCondLst>
                            <p:childTnLst>
                              <p:par>
                                <p:cTn id="63" presetID="14" presetClass="entr" presetSubtype="10" fill="hold" grpId="0" nodeType="afterEffect">
                                  <p:stCondLst>
                                    <p:cond delay="0"/>
                                  </p:stCondLst>
                                  <p:childTnLst>
                                    <p:set>
                                      <p:cBhvr>
                                        <p:cTn id="64" dur="1" fill="hold">
                                          <p:stCondLst>
                                            <p:cond delay="0"/>
                                          </p:stCondLst>
                                        </p:cTn>
                                        <p:tgtEl>
                                          <p:spTgt spid="110"/>
                                        </p:tgtEl>
                                        <p:attrNameLst>
                                          <p:attrName>style.visibility</p:attrName>
                                        </p:attrNameLst>
                                      </p:cBhvr>
                                      <p:to>
                                        <p:strVal val="visible"/>
                                      </p:to>
                                    </p:set>
                                    <p:animEffect transition="in" filter="randombar(horizontal)">
                                      <p:cBhvr>
                                        <p:cTn id="65" dur="500"/>
                                        <p:tgtEl>
                                          <p:spTgt spid="110"/>
                                        </p:tgtEl>
                                      </p:cBhvr>
                                    </p:animEffect>
                                  </p:childTnLst>
                                </p:cTn>
                              </p:par>
                              <p:par>
                                <p:cTn id="66" presetID="14" presetClass="entr" presetSubtype="10" fill="hold" grpId="0" nodeType="withEffect">
                                  <p:stCondLst>
                                    <p:cond delay="0"/>
                                  </p:stCondLst>
                                  <p:childTnLst>
                                    <p:set>
                                      <p:cBhvr>
                                        <p:cTn id="67" dur="1" fill="hold">
                                          <p:stCondLst>
                                            <p:cond delay="0"/>
                                          </p:stCondLst>
                                        </p:cTn>
                                        <p:tgtEl>
                                          <p:spTgt spid="109"/>
                                        </p:tgtEl>
                                        <p:attrNameLst>
                                          <p:attrName>style.visibility</p:attrName>
                                        </p:attrNameLst>
                                      </p:cBhvr>
                                      <p:to>
                                        <p:strVal val="visible"/>
                                      </p:to>
                                    </p:set>
                                    <p:animEffect transition="in" filter="randombar(horizontal)">
                                      <p:cBhvr>
                                        <p:cTn id="68" dur="500"/>
                                        <p:tgtEl>
                                          <p:spTgt spid="109"/>
                                        </p:tgtEl>
                                      </p:cBhvr>
                                    </p:animEffect>
                                  </p:childTnLst>
                                </p:cTn>
                              </p:par>
                            </p:childTnLst>
                          </p:cTn>
                        </p:par>
                        <p:par>
                          <p:cTn id="69" fill="hold">
                            <p:stCondLst>
                              <p:cond delay="5250"/>
                            </p:stCondLst>
                            <p:childTnLst>
                              <p:par>
                                <p:cTn id="70" presetID="26" presetClass="emph" presetSubtype="0" fill="hold" grpId="1" nodeType="afterEffect">
                                  <p:stCondLst>
                                    <p:cond delay="0"/>
                                  </p:stCondLst>
                                  <p:childTnLst>
                                    <p:animEffect transition="out" filter="fade">
                                      <p:cBhvr>
                                        <p:cTn id="71" dur="500" tmFilter="0, 0; .2, .5; .8, .5; 1, 0"/>
                                        <p:tgtEl>
                                          <p:spTgt spid="101"/>
                                        </p:tgtEl>
                                      </p:cBhvr>
                                    </p:animEffect>
                                    <p:animScale>
                                      <p:cBhvr>
                                        <p:cTn id="72" dur="250" autoRev="1" fill="hold"/>
                                        <p:tgtEl>
                                          <p:spTgt spid="101"/>
                                        </p:tgtEl>
                                      </p:cBhvr>
                                      <p:by x="105000" y="105000"/>
                                    </p:animScale>
                                  </p:childTnLst>
                                </p:cTn>
                              </p:par>
                            </p:childTnLst>
                          </p:cTn>
                        </p:par>
                        <p:par>
                          <p:cTn id="73" fill="hold">
                            <p:stCondLst>
                              <p:cond delay="5750"/>
                            </p:stCondLst>
                            <p:childTnLst>
                              <p:par>
                                <p:cTn id="74" presetID="2" presetClass="entr" presetSubtype="8" fill="hold" nodeType="afterEffect">
                                  <p:stCondLst>
                                    <p:cond delay="0"/>
                                  </p:stCondLst>
                                  <p:childTnLst>
                                    <p:set>
                                      <p:cBhvr>
                                        <p:cTn id="75" dur="1" fill="hold">
                                          <p:stCondLst>
                                            <p:cond delay="0"/>
                                          </p:stCondLst>
                                        </p:cTn>
                                        <p:tgtEl>
                                          <p:spTgt spid="83"/>
                                        </p:tgtEl>
                                        <p:attrNameLst>
                                          <p:attrName>style.visibility</p:attrName>
                                        </p:attrNameLst>
                                      </p:cBhvr>
                                      <p:to>
                                        <p:strVal val="visible"/>
                                      </p:to>
                                    </p:set>
                                    <p:anim calcmode="lin" valueType="num">
                                      <p:cBhvr additive="base">
                                        <p:cTn id="76" dur="500" fill="hold"/>
                                        <p:tgtEl>
                                          <p:spTgt spid="83"/>
                                        </p:tgtEl>
                                        <p:attrNameLst>
                                          <p:attrName>ppt_x</p:attrName>
                                        </p:attrNameLst>
                                      </p:cBhvr>
                                      <p:tavLst>
                                        <p:tav tm="0">
                                          <p:val>
                                            <p:strVal val="0-#ppt_w/2"/>
                                          </p:val>
                                        </p:tav>
                                        <p:tav tm="100000">
                                          <p:val>
                                            <p:strVal val="#ppt_x"/>
                                          </p:val>
                                        </p:tav>
                                      </p:tavLst>
                                    </p:anim>
                                    <p:anim calcmode="lin" valueType="num">
                                      <p:cBhvr additive="base">
                                        <p:cTn id="77" dur="500" fill="hold"/>
                                        <p:tgtEl>
                                          <p:spTgt spid="83"/>
                                        </p:tgtEl>
                                        <p:attrNameLst>
                                          <p:attrName>ppt_y</p:attrName>
                                        </p:attrNameLst>
                                      </p:cBhvr>
                                      <p:tavLst>
                                        <p:tav tm="0">
                                          <p:val>
                                            <p:strVal val="#ppt_y"/>
                                          </p:val>
                                        </p:tav>
                                        <p:tav tm="100000">
                                          <p:val>
                                            <p:strVal val="#ppt_y"/>
                                          </p:val>
                                        </p:tav>
                                      </p:tavLst>
                                    </p:anim>
                                  </p:childTnLst>
                                </p:cTn>
                              </p:par>
                            </p:childTnLst>
                          </p:cTn>
                        </p:par>
                        <p:par>
                          <p:cTn id="78" fill="hold">
                            <p:stCondLst>
                              <p:cond delay="6250"/>
                            </p:stCondLst>
                            <p:childTnLst>
                              <p:par>
                                <p:cTn id="79" presetID="14" presetClass="entr" presetSubtype="10" fill="hold" grpId="0" nodeType="afterEffect">
                                  <p:stCondLst>
                                    <p:cond delay="0"/>
                                  </p:stCondLst>
                                  <p:childTnLst>
                                    <p:set>
                                      <p:cBhvr>
                                        <p:cTn id="80" dur="1" fill="hold">
                                          <p:stCondLst>
                                            <p:cond delay="0"/>
                                          </p:stCondLst>
                                        </p:cTn>
                                        <p:tgtEl>
                                          <p:spTgt spid="107"/>
                                        </p:tgtEl>
                                        <p:attrNameLst>
                                          <p:attrName>style.visibility</p:attrName>
                                        </p:attrNameLst>
                                      </p:cBhvr>
                                      <p:to>
                                        <p:strVal val="visible"/>
                                      </p:to>
                                    </p:set>
                                    <p:animEffect transition="in" filter="randombar(horizontal)">
                                      <p:cBhvr>
                                        <p:cTn id="81" dur="500"/>
                                        <p:tgtEl>
                                          <p:spTgt spid="107"/>
                                        </p:tgtEl>
                                      </p:cBhvr>
                                    </p:animEffect>
                                  </p:childTnLst>
                                </p:cTn>
                              </p:par>
                              <p:par>
                                <p:cTn id="82" presetID="14" presetClass="entr" presetSubtype="10" fill="hold" grpId="0" nodeType="withEffect">
                                  <p:stCondLst>
                                    <p:cond delay="0"/>
                                  </p:stCondLst>
                                  <p:childTnLst>
                                    <p:set>
                                      <p:cBhvr>
                                        <p:cTn id="83" dur="1" fill="hold">
                                          <p:stCondLst>
                                            <p:cond delay="0"/>
                                          </p:stCondLst>
                                        </p:cTn>
                                        <p:tgtEl>
                                          <p:spTgt spid="108"/>
                                        </p:tgtEl>
                                        <p:attrNameLst>
                                          <p:attrName>style.visibility</p:attrName>
                                        </p:attrNameLst>
                                      </p:cBhvr>
                                      <p:to>
                                        <p:strVal val="visible"/>
                                      </p:to>
                                    </p:set>
                                    <p:animEffect transition="in" filter="randombar(horizontal)">
                                      <p:cBhvr>
                                        <p:cTn id="84" dur="500"/>
                                        <p:tgtEl>
                                          <p:spTgt spid="108"/>
                                        </p:tgtEl>
                                      </p:cBhvr>
                                    </p:animEffect>
                                  </p:childTnLst>
                                </p:cTn>
                              </p:par>
                            </p:childTnLst>
                          </p:cTn>
                        </p:par>
                        <p:par>
                          <p:cTn id="85" fill="hold">
                            <p:stCondLst>
                              <p:cond delay="6750"/>
                            </p:stCondLst>
                            <p:childTnLst>
                              <p:par>
                                <p:cTn id="86" presetID="26" presetClass="emph" presetSubtype="0" fill="hold" grpId="1" nodeType="afterEffect">
                                  <p:stCondLst>
                                    <p:cond delay="0"/>
                                  </p:stCondLst>
                                  <p:childTnLst>
                                    <p:animEffect transition="out" filter="fade">
                                      <p:cBhvr>
                                        <p:cTn id="87" dur="500" tmFilter="0, 0; .2, .5; .8, .5; 1, 0"/>
                                        <p:tgtEl>
                                          <p:spTgt spid="100"/>
                                        </p:tgtEl>
                                      </p:cBhvr>
                                    </p:animEffect>
                                    <p:animScale>
                                      <p:cBhvr>
                                        <p:cTn id="88" dur="250" autoRev="1" fill="hold"/>
                                        <p:tgtEl>
                                          <p:spTgt spid="100"/>
                                        </p:tgtEl>
                                      </p:cBhvr>
                                      <p:by x="105000" y="105000"/>
                                    </p:animScale>
                                  </p:childTnLst>
                                </p:cTn>
                              </p:par>
                            </p:childTnLst>
                          </p:cTn>
                        </p:par>
                        <p:par>
                          <p:cTn id="89" fill="hold">
                            <p:stCondLst>
                              <p:cond delay="7250"/>
                            </p:stCondLst>
                            <p:childTnLst>
                              <p:par>
                                <p:cTn id="90" presetID="2" presetClass="entr" presetSubtype="8" fill="hold" nodeType="afterEffect">
                                  <p:stCondLst>
                                    <p:cond delay="0"/>
                                  </p:stCondLst>
                                  <p:childTnLst>
                                    <p:set>
                                      <p:cBhvr>
                                        <p:cTn id="91" dur="1" fill="hold">
                                          <p:stCondLst>
                                            <p:cond delay="0"/>
                                          </p:stCondLst>
                                        </p:cTn>
                                        <p:tgtEl>
                                          <p:spTgt spid="73"/>
                                        </p:tgtEl>
                                        <p:attrNameLst>
                                          <p:attrName>style.visibility</p:attrName>
                                        </p:attrNameLst>
                                      </p:cBhvr>
                                      <p:to>
                                        <p:strVal val="visible"/>
                                      </p:to>
                                    </p:set>
                                    <p:anim calcmode="lin" valueType="num">
                                      <p:cBhvr additive="base">
                                        <p:cTn id="92" dur="500" fill="hold"/>
                                        <p:tgtEl>
                                          <p:spTgt spid="73"/>
                                        </p:tgtEl>
                                        <p:attrNameLst>
                                          <p:attrName>ppt_x</p:attrName>
                                        </p:attrNameLst>
                                      </p:cBhvr>
                                      <p:tavLst>
                                        <p:tav tm="0">
                                          <p:val>
                                            <p:strVal val="0-#ppt_w/2"/>
                                          </p:val>
                                        </p:tav>
                                        <p:tav tm="100000">
                                          <p:val>
                                            <p:strVal val="#ppt_x"/>
                                          </p:val>
                                        </p:tav>
                                      </p:tavLst>
                                    </p:anim>
                                    <p:anim calcmode="lin" valueType="num">
                                      <p:cBhvr additive="base">
                                        <p:cTn id="93" dur="500" fill="hold"/>
                                        <p:tgtEl>
                                          <p:spTgt spid="73"/>
                                        </p:tgtEl>
                                        <p:attrNameLst>
                                          <p:attrName>ppt_y</p:attrName>
                                        </p:attrNameLst>
                                      </p:cBhvr>
                                      <p:tavLst>
                                        <p:tav tm="0">
                                          <p:val>
                                            <p:strVal val="#ppt_y"/>
                                          </p:val>
                                        </p:tav>
                                        <p:tav tm="100000">
                                          <p:val>
                                            <p:strVal val="#ppt_y"/>
                                          </p:val>
                                        </p:tav>
                                      </p:tavLst>
                                    </p:anim>
                                  </p:childTnLst>
                                </p:cTn>
                              </p:par>
                            </p:childTnLst>
                          </p:cTn>
                        </p:par>
                        <p:par>
                          <p:cTn id="94" fill="hold">
                            <p:stCondLst>
                              <p:cond delay="7750"/>
                            </p:stCondLst>
                            <p:childTnLst>
                              <p:par>
                                <p:cTn id="95" presetID="14" presetClass="entr" presetSubtype="10" fill="hold" grpId="0" nodeType="afterEffect">
                                  <p:stCondLst>
                                    <p:cond delay="0"/>
                                  </p:stCondLst>
                                  <p:childTnLst>
                                    <p:set>
                                      <p:cBhvr>
                                        <p:cTn id="96" dur="1" fill="hold">
                                          <p:stCondLst>
                                            <p:cond delay="0"/>
                                          </p:stCondLst>
                                        </p:cTn>
                                        <p:tgtEl>
                                          <p:spTgt spid="105"/>
                                        </p:tgtEl>
                                        <p:attrNameLst>
                                          <p:attrName>style.visibility</p:attrName>
                                        </p:attrNameLst>
                                      </p:cBhvr>
                                      <p:to>
                                        <p:strVal val="visible"/>
                                      </p:to>
                                    </p:set>
                                    <p:animEffect transition="in" filter="randombar(horizontal)">
                                      <p:cBhvr>
                                        <p:cTn id="97" dur="500"/>
                                        <p:tgtEl>
                                          <p:spTgt spid="105"/>
                                        </p:tgtEl>
                                      </p:cBhvr>
                                    </p:animEffect>
                                  </p:childTnLst>
                                </p:cTn>
                              </p:par>
                              <p:par>
                                <p:cTn id="98" presetID="14" presetClass="entr" presetSubtype="10" fill="hold" grpId="0" nodeType="withEffect">
                                  <p:stCondLst>
                                    <p:cond delay="0"/>
                                  </p:stCondLst>
                                  <p:childTnLst>
                                    <p:set>
                                      <p:cBhvr>
                                        <p:cTn id="99" dur="1" fill="hold">
                                          <p:stCondLst>
                                            <p:cond delay="0"/>
                                          </p:stCondLst>
                                        </p:cTn>
                                        <p:tgtEl>
                                          <p:spTgt spid="106"/>
                                        </p:tgtEl>
                                        <p:attrNameLst>
                                          <p:attrName>style.visibility</p:attrName>
                                        </p:attrNameLst>
                                      </p:cBhvr>
                                      <p:to>
                                        <p:strVal val="visible"/>
                                      </p:to>
                                    </p:set>
                                    <p:animEffect transition="in" filter="randombar(horizontal)">
                                      <p:cBhvr>
                                        <p:cTn id="100" dur="50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100" grpId="0" animBg="1"/>
      <p:bldP spid="100" grpId="1" animBg="1"/>
      <p:bldP spid="101" grpId="0" animBg="1"/>
      <p:bldP spid="101" grpId="1" animBg="1"/>
      <p:bldP spid="102" grpId="0" animBg="1"/>
      <p:bldP spid="102" grpId="1" animBg="1"/>
      <p:bldP spid="103" grpId="0" animBg="1"/>
      <p:bldP spid="103" grpId="1" animBg="1"/>
      <p:bldP spid="104" grpId="0"/>
      <p:bldP spid="105" grpId="0"/>
      <p:bldP spid="106" grpId="0"/>
      <p:bldP spid="107" grpId="0"/>
      <p:bldP spid="108" grpId="0"/>
      <p:bldP spid="109" grpId="0"/>
      <p:bldP spid="110" grpId="0"/>
      <p:bldP spid="111" grpId="0"/>
      <p:bldP spid="112"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5" name="图片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16" name="矩形 15"/>
          <p:cNvSpPr/>
          <p:nvPr/>
        </p:nvSpPr>
        <p:spPr>
          <a:xfrm>
            <a:off x="-9849" y="1452026"/>
            <a:ext cx="9153849" cy="2455473"/>
          </a:xfrm>
          <a:prstGeom prst="rect">
            <a:avLst/>
          </a:prstGeom>
          <a:solidFill>
            <a:srgbClr val="0070C0">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8" name="TextBox 17"/>
          <p:cNvSpPr txBox="1"/>
          <p:nvPr/>
        </p:nvSpPr>
        <p:spPr>
          <a:xfrm>
            <a:off x="3895039" y="1781403"/>
            <a:ext cx="3185487" cy="646331"/>
          </a:xfrm>
          <a:prstGeom prst="rect">
            <a:avLst/>
          </a:prstGeom>
          <a:noFill/>
        </p:spPr>
        <p:txBody>
          <a:bodyPr wrap="none" rtlCol="0">
            <a:spAutoFit/>
          </a:bodyPr>
          <a:lstStyle/>
          <a:p>
            <a:pPr marL="0" lvl="1"/>
            <a:r>
              <a:rPr lang="zh-CN" altLang="en-US" sz="3600" b="1" spc="300" dirty="0" smtClean="0">
                <a:solidFill>
                  <a:schemeClr val="bg1"/>
                </a:solidFill>
                <a:latin typeface="微软雅黑" pitchFamily="34" charset="-122"/>
                <a:ea typeface="微软雅黑" pitchFamily="34" charset="-122"/>
              </a:rPr>
              <a:t>明年工作计划</a:t>
            </a:r>
            <a:endParaRPr lang="zh-CN" altLang="en-US" sz="3600" b="1" spc="300" dirty="0">
              <a:solidFill>
                <a:schemeClr val="bg1"/>
              </a:solidFill>
              <a:latin typeface="微软雅黑" pitchFamily="34" charset="-122"/>
              <a:ea typeface="微软雅黑" pitchFamily="34" charset="-122"/>
            </a:endParaRPr>
          </a:p>
        </p:txBody>
      </p:sp>
      <p:cxnSp>
        <p:nvCxnSpPr>
          <p:cNvPr id="19" name="直接连接符 18"/>
          <p:cNvCxnSpPr/>
          <p:nvPr/>
        </p:nvCxnSpPr>
        <p:spPr>
          <a:xfrm flipV="1">
            <a:off x="3679015" y="1452026"/>
            <a:ext cx="0" cy="2487876"/>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20" name="文本框 9"/>
          <p:cNvSpPr txBox="1"/>
          <p:nvPr/>
        </p:nvSpPr>
        <p:spPr>
          <a:xfrm>
            <a:off x="4000306" y="2568492"/>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smtClean="0">
                <a:solidFill>
                  <a:schemeClr val="bg1"/>
                </a:solidFill>
                <a:latin typeface="微软雅黑" pitchFamily="34" charset="-122"/>
                <a:ea typeface="微软雅黑" pitchFamily="34" charset="-122"/>
              </a:rPr>
              <a:t>添加文字</a:t>
            </a:r>
            <a:endParaRPr lang="zh-CN" altLang="en-US" sz="1500" b="0" dirty="0">
              <a:solidFill>
                <a:schemeClr val="bg1"/>
              </a:solidFill>
              <a:latin typeface="微软雅黑" pitchFamily="34" charset="-122"/>
              <a:ea typeface="微软雅黑" pitchFamily="34" charset="-122"/>
            </a:endParaRPr>
          </a:p>
        </p:txBody>
      </p:sp>
      <p:sp>
        <p:nvSpPr>
          <p:cNvPr id="21" name="文本框 9"/>
          <p:cNvSpPr txBox="1"/>
          <p:nvPr/>
        </p:nvSpPr>
        <p:spPr>
          <a:xfrm>
            <a:off x="4000305" y="2893932"/>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a:solidFill>
                  <a:schemeClr val="bg1"/>
                </a:solidFill>
                <a:latin typeface="微软雅黑" pitchFamily="34" charset="-122"/>
                <a:ea typeface="微软雅黑" pitchFamily="34" charset="-122"/>
              </a:rPr>
              <a:t>添加文字</a:t>
            </a:r>
          </a:p>
        </p:txBody>
      </p:sp>
      <p:sp>
        <p:nvSpPr>
          <p:cNvPr id="22" name="文本框 9"/>
          <p:cNvSpPr txBox="1"/>
          <p:nvPr/>
        </p:nvSpPr>
        <p:spPr>
          <a:xfrm>
            <a:off x="4000306" y="3219822"/>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a:solidFill>
                  <a:schemeClr val="bg1"/>
                </a:solidFill>
                <a:latin typeface="微软雅黑" pitchFamily="34" charset="-122"/>
                <a:ea typeface="微软雅黑" pitchFamily="34" charset="-122"/>
              </a:rPr>
              <a:t>添加文字</a:t>
            </a:r>
          </a:p>
        </p:txBody>
      </p:sp>
      <p:sp>
        <p:nvSpPr>
          <p:cNvPr id="23" name="文本框 9"/>
          <p:cNvSpPr txBox="1"/>
          <p:nvPr/>
        </p:nvSpPr>
        <p:spPr>
          <a:xfrm>
            <a:off x="4000305" y="3541201"/>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a:solidFill>
                  <a:schemeClr val="bg1"/>
                </a:solidFill>
                <a:latin typeface="微软雅黑" pitchFamily="34" charset="-122"/>
                <a:ea typeface="微软雅黑" pitchFamily="34" charset="-122"/>
              </a:rPr>
              <a:t>添加文字</a:t>
            </a:r>
          </a:p>
        </p:txBody>
      </p:sp>
      <p:sp>
        <p:nvSpPr>
          <p:cNvPr id="24" name="文本框 9"/>
          <p:cNvSpPr txBox="1"/>
          <p:nvPr/>
        </p:nvSpPr>
        <p:spPr>
          <a:xfrm>
            <a:off x="5703522" y="2571750"/>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a:solidFill>
                  <a:schemeClr val="bg1"/>
                </a:solidFill>
                <a:latin typeface="微软雅黑" pitchFamily="34" charset="-122"/>
                <a:ea typeface="微软雅黑" pitchFamily="34" charset="-122"/>
              </a:rPr>
              <a:t>添加文字</a:t>
            </a:r>
          </a:p>
        </p:txBody>
      </p:sp>
      <p:sp>
        <p:nvSpPr>
          <p:cNvPr id="25" name="文本框 9"/>
          <p:cNvSpPr txBox="1"/>
          <p:nvPr/>
        </p:nvSpPr>
        <p:spPr>
          <a:xfrm>
            <a:off x="5703523" y="2897640"/>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a:solidFill>
                  <a:schemeClr val="bg1"/>
                </a:solidFill>
                <a:latin typeface="微软雅黑" pitchFamily="34" charset="-122"/>
                <a:ea typeface="微软雅黑" pitchFamily="34" charset="-122"/>
              </a:rPr>
              <a:t>添加文字</a:t>
            </a:r>
          </a:p>
        </p:txBody>
      </p:sp>
      <p:sp>
        <p:nvSpPr>
          <p:cNvPr id="26" name="文本框 9"/>
          <p:cNvSpPr txBox="1"/>
          <p:nvPr/>
        </p:nvSpPr>
        <p:spPr>
          <a:xfrm>
            <a:off x="5703522" y="3219019"/>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b="0" dirty="0">
                <a:solidFill>
                  <a:schemeClr val="bg1"/>
                </a:solidFill>
                <a:latin typeface="微软雅黑" pitchFamily="34" charset="-122"/>
                <a:ea typeface="微软雅黑" pitchFamily="34" charset="-122"/>
              </a:rPr>
              <a:t>添加文字</a:t>
            </a:r>
          </a:p>
        </p:txBody>
      </p:sp>
      <p:sp>
        <p:nvSpPr>
          <p:cNvPr id="27" name="TextBox 26"/>
          <p:cNvSpPr txBox="1"/>
          <p:nvPr/>
        </p:nvSpPr>
        <p:spPr>
          <a:xfrm>
            <a:off x="2351490" y="2872266"/>
            <a:ext cx="902846" cy="246221"/>
          </a:xfrm>
          <a:prstGeom prst="rect">
            <a:avLst/>
          </a:prstGeom>
          <a:noFill/>
        </p:spPr>
        <p:txBody>
          <a:bodyPr wrap="square" lIns="0" tIns="0" rIns="0" bIns="0" rtlCol="0">
            <a:spAutoFit/>
          </a:bodyPr>
          <a:lstStyle/>
          <a:p>
            <a:r>
              <a:rPr lang="en-US" altLang="zh-CN" sz="1600" dirty="0" smtClean="0">
                <a:solidFill>
                  <a:schemeClr val="bg1"/>
                </a:solidFill>
                <a:latin typeface="微软雅黑" pitchFamily="34" charset="-122"/>
                <a:ea typeface="微软雅黑" pitchFamily="34" charset="-122"/>
              </a:rPr>
              <a:t>PART 5</a:t>
            </a:r>
            <a:endParaRPr lang="zh-CN" altLang="en-US" sz="1600" dirty="0" smtClean="0">
              <a:solidFill>
                <a:schemeClr val="bg1"/>
              </a:solidFill>
              <a:latin typeface="微软雅黑" pitchFamily="34" charset="-122"/>
              <a:ea typeface="微软雅黑" pitchFamily="34" charset="-122"/>
            </a:endParaRPr>
          </a:p>
        </p:txBody>
      </p:sp>
      <p:grpSp>
        <p:nvGrpSpPr>
          <p:cNvPr id="28" name="组合 27"/>
          <p:cNvGrpSpPr/>
          <p:nvPr/>
        </p:nvGrpSpPr>
        <p:grpSpPr>
          <a:xfrm>
            <a:off x="2240329" y="1983209"/>
            <a:ext cx="891796" cy="804055"/>
            <a:chOff x="6643384" y="2155890"/>
            <a:chExt cx="389407" cy="351094"/>
          </a:xfrm>
        </p:grpSpPr>
        <p:sp>
          <p:nvSpPr>
            <p:cNvPr id="29" name="Freeform 5"/>
            <p:cNvSpPr>
              <a:spLocks/>
            </p:cNvSpPr>
            <p:nvPr/>
          </p:nvSpPr>
          <p:spPr bwMode="auto">
            <a:xfrm>
              <a:off x="6643384" y="2155890"/>
              <a:ext cx="389407" cy="35109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solidFill>
                  <a:srgbClr val="0070C0"/>
                </a:solidFill>
                <a:ea typeface="微软雅黑" pitchFamily="34" charset="-122"/>
              </a:endParaRPr>
            </a:p>
          </p:txBody>
        </p:sp>
        <p:sp>
          <p:nvSpPr>
            <p:cNvPr id="30" name="KSO_Shape"/>
            <p:cNvSpPr>
              <a:spLocks/>
            </p:cNvSpPr>
            <p:nvPr/>
          </p:nvSpPr>
          <p:spPr bwMode="auto">
            <a:xfrm>
              <a:off x="6726283" y="2212212"/>
              <a:ext cx="209322" cy="200949"/>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rgbClr val="0070C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spTree>
    <p:extLst>
      <p:ext uri="{BB962C8B-B14F-4D97-AF65-F5344CB8AC3E}">
        <p14:creationId xmlns:p14="http://schemas.microsoft.com/office/powerpoint/2010/main" val="472274812"/>
      </p:ext>
    </p:extLst>
  </p:cSld>
  <p:clrMapOvr>
    <a:masterClrMapping/>
  </p:clrMapOvr>
  <mc:AlternateContent xmlns:mc="http://schemas.openxmlformats.org/markup-compatibility/2006" xmlns:p14="http://schemas.microsoft.com/office/powerpoint/2010/main">
    <mc:Choice Requires="p14">
      <p:transition spd="slow" p14:dur="1200" advTm="0">
        <p14:prism dir="u"/>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par>
                                <p:cTn id="8" presetID="22" presetClass="entr" presetSubtype="4"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wipe(down)">
                                      <p:cBhvr>
                                        <p:cTn id="10" dur="500"/>
                                        <p:tgtEl>
                                          <p:spTgt spid="19"/>
                                        </p:tgtEl>
                                      </p:cBhvr>
                                    </p:animEffect>
                                  </p:childTnLst>
                                </p:cTn>
                              </p:par>
                            </p:childTnLst>
                          </p:cTn>
                        </p:par>
                        <p:par>
                          <p:cTn id="11" fill="hold">
                            <p:stCondLst>
                              <p:cond delay="500"/>
                            </p:stCondLst>
                            <p:childTnLst>
                              <p:par>
                                <p:cTn id="12" presetID="12" presetClass="entr" presetSubtype="2" fill="hold" nodeType="afterEffect">
                                  <p:stCondLst>
                                    <p:cond delay="0"/>
                                  </p:stCondLst>
                                  <p:childTnLst>
                                    <p:set>
                                      <p:cBhvr>
                                        <p:cTn id="13" dur="1" fill="hold">
                                          <p:stCondLst>
                                            <p:cond delay="0"/>
                                          </p:stCondLst>
                                        </p:cTn>
                                        <p:tgtEl>
                                          <p:spTgt spid="28"/>
                                        </p:tgtEl>
                                        <p:attrNameLst>
                                          <p:attrName>style.visibility</p:attrName>
                                        </p:attrNameLst>
                                      </p:cBhvr>
                                      <p:to>
                                        <p:strVal val="visible"/>
                                      </p:to>
                                    </p:set>
                                    <p:anim calcmode="lin" valueType="num">
                                      <p:cBhvr additive="base">
                                        <p:cTn id="14" dur="500"/>
                                        <p:tgtEl>
                                          <p:spTgt spid="28"/>
                                        </p:tgtEl>
                                        <p:attrNameLst>
                                          <p:attrName>ppt_x</p:attrName>
                                        </p:attrNameLst>
                                      </p:cBhvr>
                                      <p:tavLst>
                                        <p:tav tm="0">
                                          <p:val>
                                            <p:strVal val="#ppt_x+#ppt_w*1.125000"/>
                                          </p:val>
                                        </p:tav>
                                        <p:tav tm="100000">
                                          <p:val>
                                            <p:strVal val="#ppt_x"/>
                                          </p:val>
                                        </p:tav>
                                      </p:tavLst>
                                    </p:anim>
                                    <p:animEffect transition="in" filter="wipe(left)">
                                      <p:cBhvr>
                                        <p:cTn id="15" dur="500"/>
                                        <p:tgtEl>
                                          <p:spTgt spid="28"/>
                                        </p:tgtEl>
                                      </p:cBhvr>
                                    </p:animEffect>
                                  </p:childTnLst>
                                </p:cTn>
                              </p:par>
                              <p:par>
                                <p:cTn id="16" presetID="12" presetClass="entr" presetSubtype="8" fill="hold" grpId="0" nodeType="with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additive="base">
                                        <p:cTn id="18" dur="500"/>
                                        <p:tgtEl>
                                          <p:spTgt spid="18"/>
                                        </p:tgtEl>
                                        <p:attrNameLst>
                                          <p:attrName>ppt_x</p:attrName>
                                        </p:attrNameLst>
                                      </p:cBhvr>
                                      <p:tavLst>
                                        <p:tav tm="0">
                                          <p:val>
                                            <p:strVal val="#ppt_x-#ppt_w*1.125000"/>
                                          </p:val>
                                        </p:tav>
                                        <p:tav tm="100000">
                                          <p:val>
                                            <p:strVal val="#ppt_x"/>
                                          </p:val>
                                        </p:tav>
                                      </p:tavLst>
                                    </p:anim>
                                    <p:animEffect transition="in" filter="wipe(right)">
                                      <p:cBhvr>
                                        <p:cTn id="19" dur="500"/>
                                        <p:tgtEl>
                                          <p:spTgt spid="18"/>
                                        </p:tgtEl>
                                      </p:cBhvr>
                                    </p:animEffect>
                                  </p:childTnLst>
                                </p:cTn>
                              </p:par>
                            </p:childTnLst>
                          </p:cTn>
                        </p:par>
                        <p:par>
                          <p:cTn id="20" fill="hold">
                            <p:stCondLst>
                              <p:cond delay="1000"/>
                            </p:stCondLst>
                            <p:childTnLst>
                              <p:par>
                                <p:cTn id="21" presetID="47" presetClass="entr" presetSubtype="0" fill="hold" grpId="0"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500"/>
                                        <p:tgtEl>
                                          <p:spTgt spid="27"/>
                                        </p:tgtEl>
                                      </p:cBhvr>
                                    </p:animEffect>
                                    <p:anim calcmode="lin" valueType="num">
                                      <p:cBhvr>
                                        <p:cTn id="24" dur="500" fill="hold"/>
                                        <p:tgtEl>
                                          <p:spTgt spid="27"/>
                                        </p:tgtEl>
                                        <p:attrNameLst>
                                          <p:attrName>ppt_x</p:attrName>
                                        </p:attrNameLst>
                                      </p:cBhvr>
                                      <p:tavLst>
                                        <p:tav tm="0">
                                          <p:val>
                                            <p:strVal val="#ppt_x"/>
                                          </p:val>
                                        </p:tav>
                                        <p:tav tm="100000">
                                          <p:val>
                                            <p:strVal val="#ppt_x"/>
                                          </p:val>
                                        </p:tav>
                                      </p:tavLst>
                                    </p:anim>
                                    <p:anim calcmode="lin" valueType="num">
                                      <p:cBhvr>
                                        <p:cTn id="25" dur="500" fill="hold"/>
                                        <p:tgtEl>
                                          <p:spTgt spid="27"/>
                                        </p:tgtEl>
                                        <p:attrNameLst>
                                          <p:attrName>ppt_y</p:attrName>
                                        </p:attrNameLst>
                                      </p:cBhvr>
                                      <p:tavLst>
                                        <p:tav tm="0">
                                          <p:val>
                                            <p:strVal val="#ppt_y-.1"/>
                                          </p:val>
                                        </p:tav>
                                        <p:tav tm="100000">
                                          <p:val>
                                            <p:strVal val="#ppt_y"/>
                                          </p:val>
                                        </p:tav>
                                      </p:tavLst>
                                    </p:anim>
                                  </p:childTnLst>
                                </p:cTn>
                              </p:par>
                            </p:childTnLst>
                          </p:cTn>
                        </p:par>
                        <p:par>
                          <p:cTn id="26" fill="hold">
                            <p:stCondLst>
                              <p:cond delay="1500"/>
                            </p:stCondLst>
                            <p:childTnLst>
                              <p:par>
                                <p:cTn id="27" presetID="2" presetClass="entr" presetSubtype="4"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additive="base">
                                        <p:cTn id="29" dur="500" fill="hold"/>
                                        <p:tgtEl>
                                          <p:spTgt spid="20"/>
                                        </p:tgtEl>
                                        <p:attrNameLst>
                                          <p:attrName>ppt_x</p:attrName>
                                        </p:attrNameLst>
                                      </p:cBhvr>
                                      <p:tavLst>
                                        <p:tav tm="0">
                                          <p:val>
                                            <p:strVal val="#ppt_x"/>
                                          </p:val>
                                        </p:tav>
                                        <p:tav tm="100000">
                                          <p:val>
                                            <p:strVal val="#ppt_x"/>
                                          </p:val>
                                        </p:tav>
                                      </p:tavLst>
                                    </p:anim>
                                    <p:anim calcmode="lin" valueType="num">
                                      <p:cBhvr additive="base">
                                        <p:cTn id="30" dur="500" fill="hold"/>
                                        <p:tgtEl>
                                          <p:spTgt spid="20"/>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200"/>
                                  </p:stCondLst>
                                  <p:childTnLst>
                                    <p:set>
                                      <p:cBhvr>
                                        <p:cTn id="32" dur="1" fill="hold">
                                          <p:stCondLst>
                                            <p:cond delay="0"/>
                                          </p:stCondLst>
                                        </p:cTn>
                                        <p:tgtEl>
                                          <p:spTgt spid="21"/>
                                        </p:tgtEl>
                                        <p:attrNameLst>
                                          <p:attrName>style.visibility</p:attrName>
                                        </p:attrNameLst>
                                      </p:cBhvr>
                                      <p:to>
                                        <p:strVal val="visible"/>
                                      </p:to>
                                    </p:set>
                                    <p:anim calcmode="lin" valueType="num">
                                      <p:cBhvr additive="base">
                                        <p:cTn id="33" dur="500" fill="hold"/>
                                        <p:tgtEl>
                                          <p:spTgt spid="21"/>
                                        </p:tgtEl>
                                        <p:attrNameLst>
                                          <p:attrName>ppt_x</p:attrName>
                                        </p:attrNameLst>
                                      </p:cBhvr>
                                      <p:tavLst>
                                        <p:tav tm="0">
                                          <p:val>
                                            <p:strVal val="#ppt_x"/>
                                          </p:val>
                                        </p:tav>
                                        <p:tav tm="100000">
                                          <p:val>
                                            <p:strVal val="#ppt_x"/>
                                          </p:val>
                                        </p:tav>
                                      </p:tavLst>
                                    </p:anim>
                                    <p:anim calcmode="lin" valueType="num">
                                      <p:cBhvr additive="base">
                                        <p:cTn id="34" dur="500" fill="hold"/>
                                        <p:tgtEl>
                                          <p:spTgt spid="21"/>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400"/>
                                  </p:stCondLst>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500" fill="hold"/>
                                        <p:tgtEl>
                                          <p:spTgt spid="22"/>
                                        </p:tgtEl>
                                        <p:attrNameLst>
                                          <p:attrName>ppt_x</p:attrName>
                                        </p:attrNameLst>
                                      </p:cBhvr>
                                      <p:tavLst>
                                        <p:tav tm="0">
                                          <p:val>
                                            <p:strVal val="#ppt_x"/>
                                          </p:val>
                                        </p:tav>
                                        <p:tav tm="100000">
                                          <p:val>
                                            <p:strVal val="#ppt_x"/>
                                          </p:val>
                                        </p:tav>
                                      </p:tavLst>
                                    </p:anim>
                                    <p:anim calcmode="lin" valueType="num">
                                      <p:cBhvr additive="base">
                                        <p:cTn id="38" dur="500" fill="hold"/>
                                        <p:tgtEl>
                                          <p:spTgt spid="22"/>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600"/>
                                  </p:stCondLst>
                                  <p:childTnLst>
                                    <p:set>
                                      <p:cBhvr>
                                        <p:cTn id="40" dur="1" fill="hold">
                                          <p:stCondLst>
                                            <p:cond delay="0"/>
                                          </p:stCondLst>
                                        </p:cTn>
                                        <p:tgtEl>
                                          <p:spTgt spid="23"/>
                                        </p:tgtEl>
                                        <p:attrNameLst>
                                          <p:attrName>style.visibility</p:attrName>
                                        </p:attrNameLst>
                                      </p:cBhvr>
                                      <p:to>
                                        <p:strVal val="visible"/>
                                      </p:to>
                                    </p:set>
                                    <p:anim calcmode="lin" valueType="num">
                                      <p:cBhvr additive="base">
                                        <p:cTn id="41" dur="500" fill="hold"/>
                                        <p:tgtEl>
                                          <p:spTgt spid="23"/>
                                        </p:tgtEl>
                                        <p:attrNameLst>
                                          <p:attrName>ppt_x</p:attrName>
                                        </p:attrNameLst>
                                      </p:cBhvr>
                                      <p:tavLst>
                                        <p:tav tm="0">
                                          <p:val>
                                            <p:strVal val="#ppt_x"/>
                                          </p:val>
                                        </p:tav>
                                        <p:tav tm="100000">
                                          <p:val>
                                            <p:strVal val="#ppt_x"/>
                                          </p:val>
                                        </p:tav>
                                      </p:tavLst>
                                    </p:anim>
                                    <p:anim calcmode="lin" valueType="num">
                                      <p:cBhvr additive="base">
                                        <p:cTn id="42" dur="500" fill="hold"/>
                                        <p:tgtEl>
                                          <p:spTgt spid="23"/>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200"/>
                                  </p:stCondLst>
                                  <p:childTnLst>
                                    <p:set>
                                      <p:cBhvr>
                                        <p:cTn id="44" dur="1" fill="hold">
                                          <p:stCondLst>
                                            <p:cond delay="0"/>
                                          </p:stCondLst>
                                        </p:cTn>
                                        <p:tgtEl>
                                          <p:spTgt spid="24"/>
                                        </p:tgtEl>
                                        <p:attrNameLst>
                                          <p:attrName>style.visibility</p:attrName>
                                        </p:attrNameLst>
                                      </p:cBhvr>
                                      <p:to>
                                        <p:strVal val="visible"/>
                                      </p:to>
                                    </p:set>
                                    <p:anim calcmode="lin" valueType="num">
                                      <p:cBhvr additive="base">
                                        <p:cTn id="45" dur="500" fill="hold"/>
                                        <p:tgtEl>
                                          <p:spTgt spid="24"/>
                                        </p:tgtEl>
                                        <p:attrNameLst>
                                          <p:attrName>ppt_x</p:attrName>
                                        </p:attrNameLst>
                                      </p:cBhvr>
                                      <p:tavLst>
                                        <p:tav tm="0">
                                          <p:val>
                                            <p:strVal val="#ppt_x"/>
                                          </p:val>
                                        </p:tav>
                                        <p:tav tm="100000">
                                          <p:val>
                                            <p:strVal val="#ppt_x"/>
                                          </p:val>
                                        </p:tav>
                                      </p:tavLst>
                                    </p:anim>
                                    <p:anim calcmode="lin" valueType="num">
                                      <p:cBhvr additive="base">
                                        <p:cTn id="46" dur="500" fill="hold"/>
                                        <p:tgtEl>
                                          <p:spTgt spid="24"/>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400"/>
                                  </p:stCondLst>
                                  <p:childTnLst>
                                    <p:set>
                                      <p:cBhvr>
                                        <p:cTn id="48" dur="1" fill="hold">
                                          <p:stCondLst>
                                            <p:cond delay="0"/>
                                          </p:stCondLst>
                                        </p:cTn>
                                        <p:tgtEl>
                                          <p:spTgt spid="25"/>
                                        </p:tgtEl>
                                        <p:attrNameLst>
                                          <p:attrName>style.visibility</p:attrName>
                                        </p:attrNameLst>
                                      </p:cBhvr>
                                      <p:to>
                                        <p:strVal val="visible"/>
                                      </p:to>
                                    </p:set>
                                    <p:anim calcmode="lin" valueType="num">
                                      <p:cBhvr additive="base">
                                        <p:cTn id="49" dur="500" fill="hold"/>
                                        <p:tgtEl>
                                          <p:spTgt spid="25"/>
                                        </p:tgtEl>
                                        <p:attrNameLst>
                                          <p:attrName>ppt_x</p:attrName>
                                        </p:attrNameLst>
                                      </p:cBhvr>
                                      <p:tavLst>
                                        <p:tav tm="0">
                                          <p:val>
                                            <p:strVal val="#ppt_x"/>
                                          </p:val>
                                        </p:tav>
                                        <p:tav tm="100000">
                                          <p:val>
                                            <p:strVal val="#ppt_x"/>
                                          </p:val>
                                        </p:tav>
                                      </p:tavLst>
                                    </p:anim>
                                    <p:anim calcmode="lin" valueType="num">
                                      <p:cBhvr additive="base">
                                        <p:cTn id="50" dur="500" fill="hold"/>
                                        <p:tgtEl>
                                          <p:spTgt spid="25"/>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600"/>
                                  </p:stCondLst>
                                  <p:childTnLst>
                                    <p:set>
                                      <p:cBhvr>
                                        <p:cTn id="52" dur="1" fill="hold">
                                          <p:stCondLst>
                                            <p:cond delay="0"/>
                                          </p:stCondLst>
                                        </p:cTn>
                                        <p:tgtEl>
                                          <p:spTgt spid="26"/>
                                        </p:tgtEl>
                                        <p:attrNameLst>
                                          <p:attrName>style.visibility</p:attrName>
                                        </p:attrNameLst>
                                      </p:cBhvr>
                                      <p:to>
                                        <p:strVal val="visible"/>
                                      </p:to>
                                    </p:set>
                                    <p:anim calcmode="lin" valueType="num">
                                      <p:cBhvr additive="base">
                                        <p:cTn id="53" dur="500" fill="hold"/>
                                        <p:tgtEl>
                                          <p:spTgt spid="26"/>
                                        </p:tgtEl>
                                        <p:attrNameLst>
                                          <p:attrName>ppt_x</p:attrName>
                                        </p:attrNameLst>
                                      </p:cBhvr>
                                      <p:tavLst>
                                        <p:tav tm="0">
                                          <p:val>
                                            <p:strVal val="#ppt_x"/>
                                          </p:val>
                                        </p:tav>
                                        <p:tav tm="100000">
                                          <p:val>
                                            <p:strVal val="#ppt_x"/>
                                          </p:val>
                                        </p:tav>
                                      </p:tavLst>
                                    </p:anim>
                                    <p:anim calcmode="lin" valueType="num">
                                      <p:cBhvr additive="base">
                                        <p:cTn id="54"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p:bldP spid="20" grpId="0"/>
      <p:bldP spid="21" grpId="0"/>
      <p:bldP spid="22" grpId="0"/>
      <p:bldP spid="23" grpId="0"/>
      <p:bldP spid="24" grpId="0"/>
      <p:bldP spid="25" grpId="0"/>
      <p:bldP spid="26" grpId="0"/>
      <p:bldP spid="27"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明年工作计划</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cxnSp>
        <p:nvCxnSpPr>
          <p:cNvPr id="96" name="直接连接符 95"/>
          <p:cNvCxnSpPr/>
          <p:nvPr/>
        </p:nvCxnSpPr>
        <p:spPr>
          <a:xfrm>
            <a:off x="5177321" y="1249386"/>
            <a:ext cx="0" cy="3170057"/>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97" name="组合 96"/>
          <p:cNvGrpSpPr/>
          <p:nvPr/>
        </p:nvGrpSpPr>
        <p:grpSpPr>
          <a:xfrm>
            <a:off x="2661815" y="1436447"/>
            <a:ext cx="2158684" cy="295466"/>
            <a:chOff x="3249264" y="1751685"/>
            <a:chExt cx="2994025" cy="393953"/>
          </a:xfrm>
        </p:grpSpPr>
        <p:grpSp>
          <p:nvGrpSpPr>
            <p:cNvPr id="98" name="组合 97"/>
            <p:cNvGrpSpPr/>
            <p:nvPr/>
          </p:nvGrpSpPr>
          <p:grpSpPr>
            <a:xfrm>
              <a:off x="3249264" y="1776444"/>
              <a:ext cx="2994025" cy="314202"/>
              <a:chOff x="2940050" y="2132898"/>
              <a:chExt cx="2994025" cy="314202"/>
            </a:xfrm>
          </p:grpSpPr>
          <p:sp>
            <p:nvSpPr>
              <p:cNvPr id="100" name="圆角矩形 99"/>
              <p:cNvSpPr/>
              <p:nvPr/>
            </p:nvSpPr>
            <p:spPr>
              <a:xfrm>
                <a:off x="2940050" y="2132898"/>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01" name="圆角矩形 100"/>
              <p:cNvSpPr/>
              <p:nvPr/>
            </p:nvSpPr>
            <p:spPr>
              <a:xfrm>
                <a:off x="2940050" y="2132898"/>
                <a:ext cx="2108200" cy="314202"/>
              </a:xfrm>
              <a:prstGeom prst="roundRect">
                <a:avLst>
                  <a:gd name="adj" fmla="val 5000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99" name="文本框 268"/>
            <p:cNvSpPr txBox="1"/>
            <p:nvPr/>
          </p:nvSpPr>
          <p:spPr>
            <a:xfrm>
              <a:off x="5335261" y="1751685"/>
              <a:ext cx="673754" cy="393953"/>
            </a:xfrm>
            <a:prstGeom prst="rect">
              <a:avLst/>
            </a:prstGeom>
            <a:noFill/>
          </p:spPr>
          <p:txBody>
            <a:bodyPr wrap="square" rtlCol="0">
              <a:spAutoFit/>
            </a:bodyPr>
            <a:lstStyle/>
            <a:p>
              <a:pPr algn="ctr">
                <a:lnSpc>
                  <a:spcPct val="120000"/>
                </a:lnSpc>
              </a:pPr>
              <a:r>
                <a:rPr lang="en-US" altLang="zh-CN" sz="11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70%</a:t>
              </a:r>
              <a:endParaRPr lang="zh-CN" altLang="en-US" sz="1100" baseline="-30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02" name="组合 101"/>
          <p:cNvGrpSpPr/>
          <p:nvPr/>
        </p:nvGrpSpPr>
        <p:grpSpPr>
          <a:xfrm>
            <a:off x="2661815" y="1744748"/>
            <a:ext cx="2158684" cy="295466"/>
            <a:chOff x="3249264" y="2162753"/>
            <a:chExt cx="2994025" cy="393954"/>
          </a:xfrm>
        </p:grpSpPr>
        <p:grpSp>
          <p:nvGrpSpPr>
            <p:cNvPr id="103" name="组合 102"/>
            <p:cNvGrpSpPr/>
            <p:nvPr/>
          </p:nvGrpSpPr>
          <p:grpSpPr>
            <a:xfrm>
              <a:off x="3249264" y="2178703"/>
              <a:ext cx="2994025" cy="314618"/>
              <a:chOff x="2940050" y="2519659"/>
              <a:chExt cx="2994025" cy="314618"/>
            </a:xfrm>
          </p:grpSpPr>
          <p:sp>
            <p:nvSpPr>
              <p:cNvPr id="105" name="圆角矩形 104"/>
              <p:cNvSpPr/>
              <p:nvPr/>
            </p:nvSpPr>
            <p:spPr>
              <a:xfrm>
                <a:off x="2940050" y="2520075"/>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106" name="圆角矩形 105"/>
              <p:cNvSpPr/>
              <p:nvPr/>
            </p:nvSpPr>
            <p:spPr>
              <a:xfrm>
                <a:off x="2940051" y="2519659"/>
                <a:ext cx="889000" cy="314202"/>
              </a:xfrm>
              <a:prstGeom prst="roundRect">
                <a:avLst>
                  <a:gd name="adj" fmla="val 5000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104" name="文本框 273"/>
            <p:cNvSpPr txBox="1"/>
            <p:nvPr/>
          </p:nvSpPr>
          <p:spPr>
            <a:xfrm>
              <a:off x="4118871" y="2162753"/>
              <a:ext cx="673754" cy="393954"/>
            </a:xfrm>
            <a:prstGeom prst="rect">
              <a:avLst/>
            </a:prstGeom>
            <a:noFill/>
          </p:spPr>
          <p:txBody>
            <a:bodyPr wrap="square" rtlCol="0">
              <a:spAutoFit/>
            </a:bodyPr>
            <a:lstStyle/>
            <a:p>
              <a:pPr algn="ctr">
                <a:lnSpc>
                  <a:spcPct val="120000"/>
                </a:lnSpc>
              </a:pPr>
              <a:r>
                <a:rPr lang="en-US" altLang="zh-CN" sz="11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rPr>
                <a:t>30%</a:t>
              </a:r>
              <a:endParaRPr lang="zh-CN" altLang="en-US" sz="1100" baseline="-3000" dirty="0">
                <a:solidFill>
                  <a:schemeClr val="tx1">
                    <a:lumMod val="65000"/>
                    <a:lumOff val="3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07" name="组合 106"/>
          <p:cNvGrpSpPr/>
          <p:nvPr/>
        </p:nvGrpSpPr>
        <p:grpSpPr>
          <a:xfrm>
            <a:off x="2658069" y="3072388"/>
            <a:ext cx="2171326" cy="295466"/>
            <a:chOff x="3244272" y="3932941"/>
            <a:chExt cx="3011560" cy="393953"/>
          </a:xfrm>
        </p:grpSpPr>
        <p:sp>
          <p:nvSpPr>
            <p:cNvPr id="108" name="圆角矩形 107"/>
            <p:cNvSpPr/>
            <p:nvPr/>
          </p:nvSpPr>
          <p:spPr>
            <a:xfrm>
              <a:off x="3261807" y="3971332"/>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09" name="圆角矩形 108"/>
            <p:cNvSpPr/>
            <p:nvPr/>
          </p:nvSpPr>
          <p:spPr>
            <a:xfrm>
              <a:off x="3244272" y="3971332"/>
              <a:ext cx="1201953" cy="314202"/>
            </a:xfrm>
            <a:prstGeom prst="roundRect">
              <a:avLst>
                <a:gd name="adj" fmla="val 5000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10" name="文本框 279"/>
            <p:cNvSpPr txBox="1"/>
            <p:nvPr/>
          </p:nvSpPr>
          <p:spPr>
            <a:xfrm>
              <a:off x="4418923" y="3932941"/>
              <a:ext cx="907694" cy="393953"/>
            </a:xfrm>
            <a:prstGeom prst="rect">
              <a:avLst/>
            </a:prstGeom>
            <a:noFill/>
          </p:spPr>
          <p:txBody>
            <a:bodyPr wrap="square" rtlCol="0">
              <a:spAutoFit/>
            </a:bodyPr>
            <a:lstStyle/>
            <a:p>
              <a:pPr algn="ctr">
                <a:lnSpc>
                  <a:spcPct val="120000"/>
                </a:lnSpc>
              </a:pPr>
              <a:r>
                <a:rPr lang="en-US" altLang="zh-CN" sz="1100" dirty="0">
                  <a:solidFill>
                    <a:srgbClr val="333333"/>
                  </a:solidFill>
                  <a:latin typeface="Arial" panose="020B0604020202020204" pitchFamily="34" charset="0"/>
                  <a:ea typeface="微软雅黑" panose="020B0503020204020204" pitchFamily="34" charset="-122"/>
                  <a:cs typeface="Arial" panose="020B0604020202020204" pitchFamily="34" charset="0"/>
                </a:rPr>
                <a:t>40%</a:t>
              </a:r>
              <a:endParaRPr lang="zh-CN" altLang="en-US" sz="1100" baseline="-3000" dirty="0">
                <a:solidFill>
                  <a:srgbClr val="333333"/>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11" name="组合 110"/>
          <p:cNvGrpSpPr/>
          <p:nvPr/>
        </p:nvGrpSpPr>
        <p:grpSpPr>
          <a:xfrm>
            <a:off x="2658072" y="3366412"/>
            <a:ext cx="2169151" cy="295466"/>
            <a:chOff x="3244272" y="4324968"/>
            <a:chExt cx="3008542" cy="393953"/>
          </a:xfrm>
        </p:grpSpPr>
        <p:sp>
          <p:nvSpPr>
            <p:cNvPr id="112" name="圆角矩形 111"/>
            <p:cNvSpPr/>
            <p:nvPr/>
          </p:nvSpPr>
          <p:spPr>
            <a:xfrm>
              <a:off x="3258789" y="4362615"/>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13" name="圆角矩形 112"/>
            <p:cNvSpPr/>
            <p:nvPr/>
          </p:nvSpPr>
          <p:spPr>
            <a:xfrm>
              <a:off x="3244272" y="4362651"/>
              <a:ext cx="2108200" cy="314202"/>
            </a:xfrm>
            <a:prstGeom prst="roundRect">
              <a:avLst>
                <a:gd name="adj" fmla="val 5000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14" name="文本框 283"/>
            <p:cNvSpPr txBox="1"/>
            <p:nvPr/>
          </p:nvSpPr>
          <p:spPr>
            <a:xfrm>
              <a:off x="5326614" y="4324968"/>
              <a:ext cx="673754" cy="393953"/>
            </a:xfrm>
            <a:prstGeom prst="rect">
              <a:avLst/>
            </a:prstGeom>
            <a:noFill/>
          </p:spPr>
          <p:txBody>
            <a:bodyPr wrap="square" rtlCol="0">
              <a:spAutoFit/>
            </a:bodyPr>
            <a:lstStyle/>
            <a:p>
              <a:pPr algn="ctr">
                <a:lnSpc>
                  <a:spcPct val="120000"/>
                </a:lnSpc>
              </a:pPr>
              <a:r>
                <a:rPr lang="en-US" altLang="zh-CN" sz="1100" dirty="0">
                  <a:solidFill>
                    <a:srgbClr val="333333"/>
                  </a:solidFill>
                  <a:latin typeface="Arial" panose="020B0604020202020204" pitchFamily="34" charset="0"/>
                  <a:ea typeface="微软雅黑" panose="020B0503020204020204" pitchFamily="34" charset="-122"/>
                  <a:cs typeface="Arial" panose="020B0604020202020204" pitchFamily="34" charset="0"/>
                </a:rPr>
                <a:t>60%</a:t>
              </a:r>
              <a:endParaRPr lang="zh-CN" altLang="en-US" sz="1100" baseline="-3000" dirty="0">
                <a:solidFill>
                  <a:srgbClr val="333333"/>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15" name="组合 114"/>
          <p:cNvGrpSpPr/>
          <p:nvPr/>
        </p:nvGrpSpPr>
        <p:grpSpPr>
          <a:xfrm>
            <a:off x="1187624" y="1208442"/>
            <a:ext cx="1619052" cy="1647000"/>
            <a:chOff x="471707" y="1675770"/>
            <a:chExt cx="2158455" cy="2196000"/>
          </a:xfrm>
          <a:solidFill>
            <a:schemeClr val="accent1"/>
          </a:solidFill>
        </p:grpSpPr>
        <p:grpSp>
          <p:nvGrpSpPr>
            <p:cNvPr id="116" name="组合 115"/>
            <p:cNvGrpSpPr>
              <a:grpSpLocks noChangeAspect="1"/>
            </p:cNvGrpSpPr>
            <p:nvPr/>
          </p:nvGrpSpPr>
          <p:grpSpPr>
            <a:xfrm>
              <a:off x="471707" y="1675770"/>
              <a:ext cx="2158455" cy="2196000"/>
              <a:chOff x="5397500" y="5734050"/>
              <a:chExt cx="365125" cy="371476"/>
            </a:xfrm>
            <a:grpFill/>
          </p:grpSpPr>
          <p:sp>
            <p:nvSpPr>
              <p:cNvPr id="120" name="Freeform 288"/>
              <p:cNvSpPr>
                <a:spLocks/>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solidFill>
                <a:srgbClr val="0070C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21"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solidFill>
                <a:srgbClr val="0070C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22" name="Freeform 291"/>
              <p:cNvSpPr>
                <a:spLocks/>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solidFill>
                <a:srgbClr val="0070C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grpSp>
          <p:nvGrpSpPr>
            <p:cNvPr id="117" name="组合 116"/>
            <p:cNvGrpSpPr>
              <a:grpSpLocks noChangeAspect="1"/>
            </p:cNvGrpSpPr>
            <p:nvPr/>
          </p:nvGrpSpPr>
          <p:grpSpPr>
            <a:xfrm>
              <a:off x="1735995" y="2108076"/>
              <a:ext cx="462003" cy="468000"/>
              <a:chOff x="2665061" y="4979202"/>
              <a:chExt cx="284308" cy="288000"/>
            </a:xfrm>
            <a:grpFill/>
          </p:grpSpPr>
          <p:sp>
            <p:nvSpPr>
              <p:cNvPr id="118" name="Freeform 932"/>
              <p:cNvSpPr>
                <a:spLocks noEditPoints="1"/>
              </p:cNvSpPr>
              <p:nvPr/>
            </p:nvSpPr>
            <p:spPr bwMode="auto">
              <a:xfrm>
                <a:off x="2665061" y="4979202"/>
                <a:ext cx="284308" cy="288000"/>
              </a:xfrm>
              <a:custGeom>
                <a:avLst/>
                <a:gdLst>
                  <a:gd name="T0" fmla="*/ 70 w 98"/>
                  <a:gd name="T1" fmla="*/ 42 h 99"/>
                  <a:gd name="T2" fmla="*/ 66 w 98"/>
                  <a:gd name="T3" fmla="*/ 42 h 99"/>
                  <a:gd name="T4" fmla="*/ 41 w 98"/>
                  <a:gd name="T5" fmla="*/ 67 h 99"/>
                  <a:gd name="T6" fmla="*/ 41 w 98"/>
                  <a:gd name="T7" fmla="*/ 70 h 99"/>
                  <a:gd name="T8" fmla="*/ 70 w 98"/>
                  <a:gd name="T9" fmla="*/ 99 h 99"/>
                  <a:gd name="T10" fmla="*/ 98 w 98"/>
                  <a:gd name="T11" fmla="*/ 70 h 99"/>
                  <a:gd name="T12" fmla="*/ 70 w 98"/>
                  <a:gd name="T13" fmla="*/ 42 h 99"/>
                  <a:gd name="T14" fmla="*/ 70 w 98"/>
                  <a:gd name="T15" fmla="*/ 90 h 99"/>
                  <a:gd name="T16" fmla="*/ 50 w 98"/>
                  <a:gd name="T17" fmla="*/ 70 h 99"/>
                  <a:gd name="T18" fmla="*/ 70 w 98"/>
                  <a:gd name="T19" fmla="*/ 51 h 99"/>
                  <a:gd name="T20" fmla="*/ 89 w 98"/>
                  <a:gd name="T21" fmla="*/ 70 h 99"/>
                  <a:gd name="T22" fmla="*/ 70 w 98"/>
                  <a:gd name="T23" fmla="*/ 90 h 99"/>
                  <a:gd name="T24" fmla="*/ 57 w 98"/>
                  <a:gd name="T25" fmla="*/ 29 h 99"/>
                  <a:gd name="T26" fmla="*/ 28 w 98"/>
                  <a:gd name="T27" fmla="*/ 0 h 99"/>
                  <a:gd name="T28" fmla="*/ 0 w 98"/>
                  <a:gd name="T29" fmla="*/ 29 h 99"/>
                  <a:gd name="T30" fmla="*/ 28 w 98"/>
                  <a:gd name="T31" fmla="*/ 57 h 99"/>
                  <a:gd name="T32" fmla="*/ 32 w 98"/>
                  <a:gd name="T33" fmla="*/ 57 h 99"/>
                  <a:gd name="T34" fmla="*/ 56 w 98"/>
                  <a:gd name="T35" fmla="*/ 32 h 99"/>
                  <a:gd name="T36" fmla="*/ 57 w 98"/>
                  <a:gd name="T37" fmla="*/ 29 h 99"/>
                  <a:gd name="T38" fmla="*/ 28 w 98"/>
                  <a:gd name="T39" fmla="*/ 48 h 99"/>
                  <a:gd name="T40" fmla="*/ 8 w 98"/>
                  <a:gd name="T41" fmla="*/ 29 h 99"/>
                  <a:gd name="T42" fmla="*/ 28 w 98"/>
                  <a:gd name="T43" fmla="*/ 9 h 99"/>
                  <a:gd name="T44" fmla="*/ 48 w 98"/>
                  <a:gd name="T45" fmla="*/ 29 h 99"/>
                  <a:gd name="T46" fmla="*/ 28 w 98"/>
                  <a:gd name="T47" fmla="*/ 4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 h="99">
                    <a:moveTo>
                      <a:pt x="70" y="42"/>
                    </a:moveTo>
                    <a:cubicBezTo>
                      <a:pt x="68" y="42"/>
                      <a:pt x="67" y="42"/>
                      <a:pt x="66" y="42"/>
                    </a:cubicBezTo>
                    <a:cubicBezTo>
                      <a:pt x="41" y="67"/>
                      <a:pt x="41" y="67"/>
                      <a:pt x="41" y="67"/>
                    </a:cubicBezTo>
                    <a:cubicBezTo>
                      <a:pt x="41" y="68"/>
                      <a:pt x="41" y="69"/>
                      <a:pt x="41" y="70"/>
                    </a:cubicBezTo>
                    <a:cubicBezTo>
                      <a:pt x="41" y="86"/>
                      <a:pt x="54" y="99"/>
                      <a:pt x="70" y="99"/>
                    </a:cubicBezTo>
                    <a:cubicBezTo>
                      <a:pt x="85" y="99"/>
                      <a:pt x="98" y="86"/>
                      <a:pt x="98" y="70"/>
                    </a:cubicBezTo>
                    <a:cubicBezTo>
                      <a:pt x="98" y="55"/>
                      <a:pt x="85" y="42"/>
                      <a:pt x="70" y="42"/>
                    </a:cubicBezTo>
                    <a:close/>
                    <a:moveTo>
                      <a:pt x="70" y="90"/>
                    </a:moveTo>
                    <a:cubicBezTo>
                      <a:pt x="59" y="90"/>
                      <a:pt x="50" y="81"/>
                      <a:pt x="50" y="70"/>
                    </a:cubicBezTo>
                    <a:cubicBezTo>
                      <a:pt x="50" y="59"/>
                      <a:pt x="59" y="51"/>
                      <a:pt x="70" y="51"/>
                    </a:cubicBezTo>
                    <a:cubicBezTo>
                      <a:pt x="81" y="51"/>
                      <a:pt x="89" y="59"/>
                      <a:pt x="89" y="70"/>
                    </a:cubicBezTo>
                    <a:cubicBezTo>
                      <a:pt x="89" y="81"/>
                      <a:pt x="81" y="90"/>
                      <a:pt x="70" y="90"/>
                    </a:cubicBezTo>
                    <a:close/>
                    <a:moveTo>
                      <a:pt x="57" y="29"/>
                    </a:moveTo>
                    <a:cubicBezTo>
                      <a:pt x="57" y="13"/>
                      <a:pt x="44" y="0"/>
                      <a:pt x="28" y="0"/>
                    </a:cubicBezTo>
                    <a:cubicBezTo>
                      <a:pt x="12" y="0"/>
                      <a:pt x="0" y="13"/>
                      <a:pt x="0" y="29"/>
                    </a:cubicBezTo>
                    <a:cubicBezTo>
                      <a:pt x="0" y="44"/>
                      <a:pt x="12" y="57"/>
                      <a:pt x="28" y="57"/>
                    </a:cubicBezTo>
                    <a:cubicBezTo>
                      <a:pt x="29" y="57"/>
                      <a:pt x="31" y="57"/>
                      <a:pt x="32" y="57"/>
                    </a:cubicBezTo>
                    <a:cubicBezTo>
                      <a:pt x="56" y="32"/>
                      <a:pt x="56" y="32"/>
                      <a:pt x="56" y="32"/>
                    </a:cubicBezTo>
                    <a:cubicBezTo>
                      <a:pt x="56" y="31"/>
                      <a:pt x="57" y="30"/>
                      <a:pt x="57" y="29"/>
                    </a:cubicBezTo>
                    <a:close/>
                    <a:moveTo>
                      <a:pt x="28" y="48"/>
                    </a:moveTo>
                    <a:cubicBezTo>
                      <a:pt x="17" y="48"/>
                      <a:pt x="8" y="40"/>
                      <a:pt x="8" y="29"/>
                    </a:cubicBezTo>
                    <a:cubicBezTo>
                      <a:pt x="8" y="18"/>
                      <a:pt x="17" y="9"/>
                      <a:pt x="28" y="9"/>
                    </a:cubicBezTo>
                    <a:cubicBezTo>
                      <a:pt x="39" y="9"/>
                      <a:pt x="48" y="18"/>
                      <a:pt x="48" y="29"/>
                    </a:cubicBezTo>
                    <a:cubicBezTo>
                      <a:pt x="48" y="40"/>
                      <a:pt x="39" y="48"/>
                      <a:pt x="28" y="48"/>
                    </a:cubicBezTo>
                    <a:close/>
                  </a:path>
                </a:pathLst>
              </a:custGeom>
              <a:solidFill>
                <a:srgbClr val="0070C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19" name="Freeform 933"/>
              <p:cNvSpPr>
                <a:spLocks/>
              </p:cNvSpPr>
              <p:nvPr/>
            </p:nvSpPr>
            <p:spPr bwMode="auto">
              <a:xfrm>
                <a:off x="2697060" y="5013664"/>
                <a:ext cx="220308" cy="219077"/>
              </a:xfrm>
              <a:custGeom>
                <a:avLst/>
                <a:gdLst>
                  <a:gd name="T0" fmla="*/ 179 w 179"/>
                  <a:gd name="T1" fmla="*/ 12 h 178"/>
                  <a:gd name="T2" fmla="*/ 14 w 179"/>
                  <a:gd name="T3" fmla="*/ 178 h 178"/>
                  <a:gd name="T4" fmla="*/ 0 w 179"/>
                  <a:gd name="T5" fmla="*/ 166 h 178"/>
                  <a:gd name="T6" fmla="*/ 165 w 179"/>
                  <a:gd name="T7" fmla="*/ 0 h 178"/>
                  <a:gd name="T8" fmla="*/ 179 w 179"/>
                  <a:gd name="T9" fmla="*/ 12 h 178"/>
                </a:gdLst>
                <a:ahLst/>
                <a:cxnLst>
                  <a:cxn ang="0">
                    <a:pos x="T0" y="T1"/>
                  </a:cxn>
                  <a:cxn ang="0">
                    <a:pos x="T2" y="T3"/>
                  </a:cxn>
                  <a:cxn ang="0">
                    <a:pos x="T4" y="T5"/>
                  </a:cxn>
                  <a:cxn ang="0">
                    <a:pos x="T6" y="T7"/>
                  </a:cxn>
                  <a:cxn ang="0">
                    <a:pos x="T8" y="T9"/>
                  </a:cxn>
                </a:cxnLst>
                <a:rect l="0" t="0" r="r" b="b"/>
                <a:pathLst>
                  <a:path w="179" h="178">
                    <a:moveTo>
                      <a:pt x="179" y="12"/>
                    </a:moveTo>
                    <a:lnTo>
                      <a:pt x="14" y="178"/>
                    </a:lnTo>
                    <a:lnTo>
                      <a:pt x="0" y="166"/>
                    </a:lnTo>
                    <a:lnTo>
                      <a:pt x="165" y="0"/>
                    </a:lnTo>
                    <a:lnTo>
                      <a:pt x="179" y="12"/>
                    </a:lnTo>
                    <a:close/>
                  </a:path>
                </a:pathLst>
              </a:custGeom>
              <a:solidFill>
                <a:srgbClr val="0070C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a:solidFill>
                    <a:srgbClr val="0070C0"/>
                  </a:solidFill>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123" name="组合 122"/>
          <p:cNvGrpSpPr/>
          <p:nvPr/>
        </p:nvGrpSpPr>
        <p:grpSpPr>
          <a:xfrm>
            <a:off x="1195181" y="2868966"/>
            <a:ext cx="1619052" cy="1647000"/>
            <a:chOff x="478903" y="4355475"/>
            <a:chExt cx="2158455" cy="2196000"/>
          </a:xfrm>
          <a:solidFill>
            <a:schemeClr val="tx1">
              <a:lumMod val="75000"/>
              <a:lumOff val="25000"/>
            </a:schemeClr>
          </a:solidFill>
        </p:grpSpPr>
        <p:grpSp>
          <p:nvGrpSpPr>
            <p:cNvPr id="124" name="组合 123"/>
            <p:cNvGrpSpPr>
              <a:grpSpLocks noChangeAspect="1"/>
            </p:cNvGrpSpPr>
            <p:nvPr/>
          </p:nvGrpSpPr>
          <p:grpSpPr>
            <a:xfrm>
              <a:off x="1795203" y="4733013"/>
              <a:ext cx="366333" cy="576000"/>
              <a:chOff x="2257888" y="5547128"/>
              <a:chExt cx="137373" cy="216000"/>
            </a:xfrm>
            <a:grpFill/>
          </p:grpSpPr>
          <p:sp>
            <p:nvSpPr>
              <p:cNvPr id="129" name="Freeform 69"/>
              <p:cNvSpPr>
                <a:spLocks/>
              </p:cNvSpPr>
              <p:nvPr/>
            </p:nvSpPr>
            <p:spPr bwMode="auto">
              <a:xfrm>
                <a:off x="2257888" y="5547128"/>
                <a:ext cx="137373" cy="140987"/>
              </a:xfrm>
              <a:custGeom>
                <a:avLst/>
                <a:gdLst>
                  <a:gd name="T0" fmla="*/ 57 w 64"/>
                  <a:gd name="T1" fmla="*/ 37 h 66"/>
                  <a:gd name="T2" fmla="*/ 43 w 64"/>
                  <a:gd name="T3" fmla="*/ 12 h 66"/>
                  <a:gd name="T4" fmla="*/ 39 w 64"/>
                  <a:gd name="T5" fmla="*/ 6 h 66"/>
                  <a:gd name="T6" fmla="*/ 25 w 64"/>
                  <a:gd name="T7" fmla="*/ 6 h 66"/>
                  <a:gd name="T8" fmla="*/ 22 w 64"/>
                  <a:gd name="T9" fmla="*/ 12 h 66"/>
                  <a:gd name="T10" fmla="*/ 8 w 64"/>
                  <a:gd name="T11" fmla="*/ 37 h 66"/>
                  <a:gd name="T12" fmla="*/ 4 w 64"/>
                  <a:gd name="T13" fmla="*/ 43 h 66"/>
                  <a:gd name="T14" fmla="*/ 11 w 64"/>
                  <a:gd name="T15" fmla="*/ 55 h 66"/>
                  <a:gd name="T16" fmla="*/ 18 w 64"/>
                  <a:gd name="T17" fmla="*/ 55 h 66"/>
                  <a:gd name="T18" fmla="*/ 19 w 64"/>
                  <a:gd name="T19" fmla="*/ 55 h 66"/>
                  <a:gd name="T20" fmla="*/ 19 w 64"/>
                  <a:gd name="T21" fmla="*/ 66 h 66"/>
                  <a:gd name="T22" fmla="*/ 32 w 64"/>
                  <a:gd name="T23" fmla="*/ 62 h 66"/>
                  <a:gd name="T24" fmla="*/ 32 w 64"/>
                  <a:gd name="T25" fmla="*/ 62 h 66"/>
                  <a:gd name="T26" fmla="*/ 46 w 64"/>
                  <a:gd name="T27" fmla="*/ 66 h 66"/>
                  <a:gd name="T28" fmla="*/ 46 w 64"/>
                  <a:gd name="T29" fmla="*/ 55 h 66"/>
                  <a:gd name="T30" fmla="*/ 46 w 64"/>
                  <a:gd name="T31" fmla="*/ 55 h 66"/>
                  <a:gd name="T32" fmla="*/ 53 w 64"/>
                  <a:gd name="T33" fmla="*/ 55 h 66"/>
                  <a:gd name="T34" fmla="*/ 60 w 64"/>
                  <a:gd name="T35" fmla="*/ 43 h 66"/>
                  <a:gd name="T36" fmla="*/ 57 w 64"/>
                  <a:gd name="T37" fmla="*/ 3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66">
                    <a:moveTo>
                      <a:pt x="57" y="37"/>
                    </a:moveTo>
                    <a:cubicBezTo>
                      <a:pt x="53" y="30"/>
                      <a:pt x="47" y="19"/>
                      <a:pt x="43" y="12"/>
                    </a:cubicBezTo>
                    <a:cubicBezTo>
                      <a:pt x="39" y="6"/>
                      <a:pt x="39" y="6"/>
                      <a:pt x="39" y="6"/>
                    </a:cubicBezTo>
                    <a:cubicBezTo>
                      <a:pt x="35" y="0"/>
                      <a:pt x="29" y="0"/>
                      <a:pt x="25" y="6"/>
                    </a:cubicBezTo>
                    <a:cubicBezTo>
                      <a:pt x="22" y="12"/>
                      <a:pt x="22" y="12"/>
                      <a:pt x="22" y="12"/>
                    </a:cubicBezTo>
                    <a:cubicBezTo>
                      <a:pt x="18" y="19"/>
                      <a:pt x="11" y="30"/>
                      <a:pt x="8" y="37"/>
                    </a:cubicBezTo>
                    <a:cubicBezTo>
                      <a:pt x="4" y="43"/>
                      <a:pt x="4" y="43"/>
                      <a:pt x="4" y="43"/>
                    </a:cubicBezTo>
                    <a:cubicBezTo>
                      <a:pt x="0" y="50"/>
                      <a:pt x="3" y="55"/>
                      <a:pt x="11" y="55"/>
                    </a:cubicBezTo>
                    <a:cubicBezTo>
                      <a:pt x="18" y="55"/>
                      <a:pt x="18" y="55"/>
                      <a:pt x="18" y="55"/>
                    </a:cubicBezTo>
                    <a:cubicBezTo>
                      <a:pt x="19" y="55"/>
                      <a:pt x="19" y="55"/>
                      <a:pt x="19" y="55"/>
                    </a:cubicBezTo>
                    <a:cubicBezTo>
                      <a:pt x="19" y="66"/>
                      <a:pt x="19" y="66"/>
                      <a:pt x="19" y="66"/>
                    </a:cubicBezTo>
                    <a:cubicBezTo>
                      <a:pt x="23" y="63"/>
                      <a:pt x="27" y="62"/>
                      <a:pt x="32" y="62"/>
                    </a:cubicBezTo>
                    <a:cubicBezTo>
                      <a:pt x="32" y="62"/>
                      <a:pt x="32" y="62"/>
                      <a:pt x="32" y="62"/>
                    </a:cubicBezTo>
                    <a:cubicBezTo>
                      <a:pt x="37" y="62"/>
                      <a:pt x="42" y="63"/>
                      <a:pt x="46" y="66"/>
                    </a:cubicBezTo>
                    <a:cubicBezTo>
                      <a:pt x="46" y="55"/>
                      <a:pt x="46" y="55"/>
                      <a:pt x="46" y="55"/>
                    </a:cubicBezTo>
                    <a:cubicBezTo>
                      <a:pt x="46" y="55"/>
                      <a:pt x="46" y="55"/>
                      <a:pt x="46" y="55"/>
                    </a:cubicBezTo>
                    <a:cubicBezTo>
                      <a:pt x="53" y="55"/>
                      <a:pt x="53" y="55"/>
                      <a:pt x="53" y="55"/>
                    </a:cubicBezTo>
                    <a:cubicBezTo>
                      <a:pt x="61" y="55"/>
                      <a:pt x="64" y="49"/>
                      <a:pt x="60" y="43"/>
                    </a:cubicBezTo>
                    <a:lnTo>
                      <a:pt x="57" y="37"/>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30" name="Freeform 70"/>
              <p:cNvSpPr>
                <a:spLocks/>
              </p:cNvSpPr>
              <p:nvPr/>
            </p:nvSpPr>
            <p:spPr bwMode="auto">
              <a:xfrm>
                <a:off x="2290424" y="5688115"/>
                <a:ext cx="75013" cy="75013"/>
              </a:xfrm>
              <a:custGeom>
                <a:avLst/>
                <a:gdLst>
                  <a:gd name="T0" fmla="*/ 17 w 35"/>
                  <a:gd name="T1" fmla="*/ 0 h 35"/>
                  <a:gd name="T2" fmla="*/ 17 w 35"/>
                  <a:gd name="T3" fmla="*/ 0 h 35"/>
                  <a:gd name="T4" fmla="*/ 17 w 35"/>
                  <a:gd name="T5" fmla="*/ 0 h 35"/>
                  <a:gd name="T6" fmla="*/ 17 w 35"/>
                  <a:gd name="T7" fmla="*/ 0 h 35"/>
                  <a:gd name="T8" fmla="*/ 17 w 35"/>
                  <a:gd name="T9" fmla="*/ 0 h 35"/>
                  <a:gd name="T10" fmla="*/ 4 w 35"/>
                  <a:gd name="T11" fmla="*/ 6 h 35"/>
                  <a:gd name="T12" fmla="*/ 0 w 35"/>
                  <a:gd name="T13" fmla="*/ 17 h 35"/>
                  <a:gd name="T14" fmla="*/ 0 w 35"/>
                  <a:gd name="T15" fmla="*/ 17 h 35"/>
                  <a:gd name="T16" fmla="*/ 17 w 35"/>
                  <a:gd name="T17" fmla="*/ 35 h 35"/>
                  <a:gd name="T18" fmla="*/ 17 w 35"/>
                  <a:gd name="T19" fmla="*/ 35 h 35"/>
                  <a:gd name="T20" fmla="*/ 35 w 35"/>
                  <a:gd name="T21" fmla="*/ 17 h 35"/>
                  <a:gd name="T22" fmla="*/ 35 w 35"/>
                  <a:gd name="T23" fmla="*/ 17 h 35"/>
                  <a:gd name="T24" fmla="*/ 31 w 35"/>
                  <a:gd name="T25" fmla="*/ 6 h 35"/>
                  <a:gd name="T26" fmla="*/ 17 w 35"/>
                  <a:gd name="T2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35">
                    <a:moveTo>
                      <a:pt x="17" y="0"/>
                    </a:moveTo>
                    <a:cubicBezTo>
                      <a:pt x="17" y="0"/>
                      <a:pt x="17" y="0"/>
                      <a:pt x="17" y="0"/>
                    </a:cubicBezTo>
                    <a:cubicBezTo>
                      <a:pt x="17" y="0"/>
                      <a:pt x="17" y="0"/>
                      <a:pt x="17" y="0"/>
                    </a:cubicBezTo>
                    <a:cubicBezTo>
                      <a:pt x="17" y="0"/>
                      <a:pt x="17" y="0"/>
                      <a:pt x="17" y="0"/>
                    </a:cubicBezTo>
                    <a:cubicBezTo>
                      <a:pt x="17" y="0"/>
                      <a:pt x="17" y="0"/>
                      <a:pt x="17" y="0"/>
                    </a:cubicBezTo>
                    <a:cubicBezTo>
                      <a:pt x="12" y="0"/>
                      <a:pt x="7" y="2"/>
                      <a:pt x="4" y="6"/>
                    </a:cubicBezTo>
                    <a:cubicBezTo>
                      <a:pt x="1" y="9"/>
                      <a:pt x="0" y="13"/>
                      <a:pt x="0" y="17"/>
                    </a:cubicBezTo>
                    <a:cubicBezTo>
                      <a:pt x="0" y="17"/>
                      <a:pt x="0" y="17"/>
                      <a:pt x="0" y="17"/>
                    </a:cubicBezTo>
                    <a:cubicBezTo>
                      <a:pt x="0" y="27"/>
                      <a:pt x="8" y="35"/>
                      <a:pt x="17" y="35"/>
                    </a:cubicBezTo>
                    <a:cubicBezTo>
                      <a:pt x="17" y="35"/>
                      <a:pt x="17" y="35"/>
                      <a:pt x="17" y="35"/>
                    </a:cubicBezTo>
                    <a:cubicBezTo>
                      <a:pt x="27" y="35"/>
                      <a:pt x="35" y="27"/>
                      <a:pt x="35" y="17"/>
                    </a:cubicBezTo>
                    <a:cubicBezTo>
                      <a:pt x="35" y="17"/>
                      <a:pt x="35" y="17"/>
                      <a:pt x="35" y="17"/>
                    </a:cubicBezTo>
                    <a:cubicBezTo>
                      <a:pt x="35" y="13"/>
                      <a:pt x="33" y="9"/>
                      <a:pt x="31" y="6"/>
                    </a:cubicBezTo>
                    <a:cubicBezTo>
                      <a:pt x="27" y="2"/>
                      <a:pt x="23" y="0"/>
                      <a:pt x="17" y="0"/>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grpSp>
          <p:nvGrpSpPr>
            <p:cNvPr id="125" name="组合 124"/>
            <p:cNvGrpSpPr>
              <a:grpSpLocks noChangeAspect="1"/>
            </p:cNvGrpSpPr>
            <p:nvPr/>
          </p:nvGrpSpPr>
          <p:grpSpPr>
            <a:xfrm>
              <a:off x="478903" y="4355475"/>
              <a:ext cx="2158455" cy="2196000"/>
              <a:chOff x="5397500" y="5734050"/>
              <a:chExt cx="365125" cy="371476"/>
            </a:xfrm>
            <a:grpFill/>
          </p:grpSpPr>
          <p:sp>
            <p:nvSpPr>
              <p:cNvPr id="126" name="Freeform 288"/>
              <p:cNvSpPr>
                <a:spLocks/>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27"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sp>
            <p:nvSpPr>
              <p:cNvPr id="128" name="Freeform 291"/>
              <p:cNvSpPr>
                <a:spLocks/>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900">
                  <a:latin typeface="Arial" panose="020B0604020202020204" pitchFamily="34" charset="0"/>
                  <a:ea typeface="微软雅黑" panose="020B0503020204020204" pitchFamily="34" charset="-122"/>
                  <a:cs typeface="Arial" panose="020B0604020202020204" pitchFamily="34" charset="0"/>
                </a:endParaRPr>
              </a:p>
            </p:txBody>
          </p:sp>
        </p:grpSp>
      </p:grpSp>
      <p:sp>
        <p:nvSpPr>
          <p:cNvPr id="131" name="矩形 130"/>
          <p:cNvSpPr/>
          <p:nvPr/>
        </p:nvSpPr>
        <p:spPr>
          <a:xfrm>
            <a:off x="5501826" y="1233082"/>
            <a:ext cx="1010519" cy="330854"/>
          </a:xfrm>
          <a:prstGeom prst="rect">
            <a:avLst/>
          </a:prstGeom>
        </p:spPr>
        <p:txBody>
          <a:bodyPr wrap="none" lIns="68573" tIns="34287" rIns="68573" bIns="34287">
            <a:spAutoFit/>
          </a:bodyPr>
          <a:lstStyle/>
          <a:p>
            <a:r>
              <a:rPr lang="zh-CN" altLang="en-US" sz="1700" b="1" dirty="0">
                <a:solidFill>
                  <a:srgbClr val="333333"/>
                </a:solidFill>
                <a:latin typeface="微软雅黑" pitchFamily="34" charset="-122"/>
                <a:ea typeface="微软雅黑" pitchFamily="34" charset="-122"/>
              </a:rPr>
              <a:t>添加标题</a:t>
            </a:r>
            <a:endParaRPr lang="en-US" altLang="zh-CN" sz="1700" b="1" dirty="0">
              <a:solidFill>
                <a:srgbClr val="333333"/>
              </a:solidFill>
              <a:latin typeface="微软雅黑" pitchFamily="34" charset="-122"/>
              <a:ea typeface="微软雅黑" pitchFamily="34" charset="-122"/>
            </a:endParaRPr>
          </a:p>
        </p:txBody>
      </p:sp>
      <p:sp>
        <p:nvSpPr>
          <p:cNvPr id="132" name="矩形 47"/>
          <p:cNvSpPr>
            <a:spLocks noChangeArrowheads="1"/>
          </p:cNvSpPr>
          <p:nvPr/>
        </p:nvSpPr>
        <p:spPr bwMode="auto">
          <a:xfrm>
            <a:off x="5501827" y="1524306"/>
            <a:ext cx="2716517" cy="678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a:solidFill>
                  <a:srgbClr val="333333"/>
                </a:solidFill>
                <a:sym typeface="微软雅黑" pitchFamily="34" charset="-122"/>
              </a:rPr>
              <a:t>在此录入上述图表的综合描述说明，在此录入上述图表的综合描述说明，在此录入上述图表的综合描述说明。</a:t>
            </a:r>
          </a:p>
        </p:txBody>
      </p:sp>
      <p:sp>
        <p:nvSpPr>
          <p:cNvPr id="133" name="矩形 132"/>
          <p:cNvSpPr/>
          <p:nvPr/>
        </p:nvSpPr>
        <p:spPr>
          <a:xfrm>
            <a:off x="5501826" y="2376026"/>
            <a:ext cx="1010519" cy="330854"/>
          </a:xfrm>
          <a:prstGeom prst="rect">
            <a:avLst/>
          </a:prstGeom>
        </p:spPr>
        <p:txBody>
          <a:bodyPr wrap="none" lIns="68573" tIns="34287" rIns="68573" bIns="34287">
            <a:spAutoFit/>
          </a:bodyPr>
          <a:lstStyle/>
          <a:p>
            <a:r>
              <a:rPr lang="zh-CN" altLang="en-US" sz="1700" b="1" dirty="0">
                <a:solidFill>
                  <a:srgbClr val="333333"/>
                </a:solidFill>
                <a:latin typeface="微软雅黑" pitchFamily="34" charset="-122"/>
                <a:ea typeface="微软雅黑" pitchFamily="34" charset="-122"/>
              </a:rPr>
              <a:t>添加标题</a:t>
            </a:r>
            <a:endParaRPr lang="en-US" altLang="zh-CN" sz="1700" b="1" dirty="0">
              <a:solidFill>
                <a:srgbClr val="333333"/>
              </a:solidFill>
              <a:latin typeface="微软雅黑" pitchFamily="34" charset="-122"/>
              <a:ea typeface="微软雅黑" pitchFamily="34" charset="-122"/>
            </a:endParaRPr>
          </a:p>
        </p:txBody>
      </p:sp>
      <p:sp>
        <p:nvSpPr>
          <p:cNvPr id="134" name="矩形 47"/>
          <p:cNvSpPr>
            <a:spLocks noChangeArrowheads="1"/>
          </p:cNvSpPr>
          <p:nvPr/>
        </p:nvSpPr>
        <p:spPr bwMode="auto">
          <a:xfrm>
            <a:off x="5501827" y="2667249"/>
            <a:ext cx="2716517" cy="678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a:solidFill>
                  <a:srgbClr val="333333"/>
                </a:solidFill>
                <a:sym typeface="微软雅黑" pitchFamily="34" charset="-122"/>
              </a:rPr>
              <a:t>在此录入上述图表的综合描述说明，在此录入上述图表的综合描述说明，在此录入上述图表的综合描述说明。</a:t>
            </a:r>
          </a:p>
        </p:txBody>
      </p:sp>
      <p:sp>
        <p:nvSpPr>
          <p:cNvPr id="135" name="矩形 134"/>
          <p:cNvSpPr/>
          <p:nvPr/>
        </p:nvSpPr>
        <p:spPr>
          <a:xfrm>
            <a:off x="5501826" y="3518969"/>
            <a:ext cx="1010519" cy="330854"/>
          </a:xfrm>
          <a:prstGeom prst="rect">
            <a:avLst/>
          </a:prstGeom>
        </p:spPr>
        <p:txBody>
          <a:bodyPr wrap="none" lIns="68573" tIns="34287" rIns="68573" bIns="34287">
            <a:spAutoFit/>
          </a:bodyPr>
          <a:lstStyle/>
          <a:p>
            <a:r>
              <a:rPr lang="zh-CN" altLang="en-US" sz="1700" b="1" dirty="0">
                <a:solidFill>
                  <a:srgbClr val="333333"/>
                </a:solidFill>
                <a:latin typeface="微软雅黑" pitchFamily="34" charset="-122"/>
                <a:ea typeface="微软雅黑" pitchFamily="34" charset="-122"/>
              </a:rPr>
              <a:t>添加标题</a:t>
            </a:r>
            <a:endParaRPr lang="en-US" altLang="zh-CN" sz="1700" b="1" dirty="0">
              <a:solidFill>
                <a:srgbClr val="333333"/>
              </a:solidFill>
              <a:latin typeface="微软雅黑" pitchFamily="34" charset="-122"/>
              <a:ea typeface="微软雅黑" pitchFamily="34" charset="-122"/>
            </a:endParaRPr>
          </a:p>
        </p:txBody>
      </p:sp>
      <p:sp>
        <p:nvSpPr>
          <p:cNvPr id="136" name="矩形 47"/>
          <p:cNvSpPr>
            <a:spLocks noChangeArrowheads="1"/>
          </p:cNvSpPr>
          <p:nvPr/>
        </p:nvSpPr>
        <p:spPr bwMode="auto">
          <a:xfrm>
            <a:off x="5501827" y="3810191"/>
            <a:ext cx="2716517" cy="678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100" dirty="0">
                <a:solidFill>
                  <a:srgbClr val="333333"/>
                </a:solidFill>
                <a:sym typeface="微软雅黑" pitchFamily="34" charset="-122"/>
              </a:rPr>
              <a:t>在此录入上述图表的综合描述说明，在此录入上述图表的综合描述说明，在此录入上述图表的描述说明。</a:t>
            </a:r>
          </a:p>
        </p:txBody>
      </p:sp>
      <p:sp>
        <p:nvSpPr>
          <p:cNvPr id="137" name="矩形 136"/>
          <p:cNvSpPr/>
          <p:nvPr/>
        </p:nvSpPr>
        <p:spPr>
          <a:xfrm>
            <a:off x="2731449" y="1135194"/>
            <a:ext cx="908046" cy="300076"/>
          </a:xfrm>
          <a:prstGeom prst="rect">
            <a:avLst/>
          </a:prstGeom>
        </p:spPr>
        <p:txBody>
          <a:bodyPr wrap="none" lIns="68573" tIns="34287" rIns="68573" bIns="34287">
            <a:spAutoFit/>
          </a:bodyPr>
          <a:lstStyle/>
          <a:p>
            <a:r>
              <a:rPr lang="zh-CN" altLang="en-US" sz="1500" b="1" dirty="0">
                <a:solidFill>
                  <a:schemeClr val="tx1">
                    <a:lumMod val="75000"/>
                    <a:lumOff val="25000"/>
                  </a:schemeClr>
                </a:solidFill>
                <a:latin typeface="微软雅黑" pitchFamily="34" charset="-122"/>
                <a:ea typeface="微软雅黑" pitchFamily="34" charset="-122"/>
              </a:rPr>
              <a:t>添加标题</a:t>
            </a:r>
            <a:endParaRPr lang="en-US" altLang="zh-CN" sz="1500" b="1" dirty="0">
              <a:solidFill>
                <a:schemeClr val="tx1">
                  <a:lumMod val="75000"/>
                  <a:lumOff val="25000"/>
                </a:schemeClr>
              </a:solidFill>
              <a:latin typeface="微软雅黑" pitchFamily="34" charset="-122"/>
              <a:ea typeface="微软雅黑" pitchFamily="34" charset="-122"/>
            </a:endParaRPr>
          </a:p>
        </p:txBody>
      </p:sp>
      <p:sp>
        <p:nvSpPr>
          <p:cNvPr id="138" name="矩形 47"/>
          <p:cNvSpPr>
            <a:spLocks noChangeArrowheads="1"/>
          </p:cNvSpPr>
          <p:nvPr/>
        </p:nvSpPr>
        <p:spPr bwMode="auto">
          <a:xfrm>
            <a:off x="2719625" y="2021749"/>
            <a:ext cx="2109772" cy="401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900" dirty="0">
                <a:solidFill>
                  <a:schemeClr val="tx1">
                    <a:lumMod val="75000"/>
                    <a:lumOff val="25000"/>
                  </a:schemeClr>
                </a:solidFill>
                <a:sym typeface="微软雅黑" pitchFamily="34" charset="-122"/>
              </a:rPr>
              <a:t>在此录入上述图表的描述说明，在此录入上述图表的描述说明。</a:t>
            </a:r>
          </a:p>
        </p:txBody>
      </p:sp>
      <p:sp>
        <p:nvSpPr>
          <p:cNvPr id="139" name="矩形 138"/>
          <p:cNvSpPr/>
          <p:nvPr/>
        </p:nvSpPr>
        <p:spPr>
          <a:xfrm>
            <a:off x="2731449" y="2789231"/>
            <a:ext cx="908046" cy="300076"/>
          </a:xfrm>
          <a:prstGeom prst="rect">
            <a:avLst/>
          </a:prstGeom>
        </p:spPr>
        <p:txBody>
          <a:bodyPr wrap="none" lIns="68573" tIns="34287" rIns="68573" bIns="34287">
            <a:spAutoFit/>
          </a:bodyPr>
          <a:lstStyle/>
          <a:p>
            <a:r>
              <a:rPr lang="zh-CN" altLang="en-US" sz="1500" b="1" dirty="0">
                <a:solidFill>
                  <a:schemeClr val="tx1">
                    <a:lumMod val="75000"/>
                    <a:lumOff val="25000"/>
                  </a:schemeClr>
                </a:solidFill>
                <a:latin typeface="微软雅黑" pitchFamily="34" charset="-122"/>
                <a:ea typeface="微软雅黑" pitchFamily="34" charset="-122"/>
              </a:rPr>
              <a:t>添加标题</a:t>
            </a:r>
            <a:endParaRPr lang="en-US" altLang="zh-CN" sz="1500" b="1" dirty="0">
              <a:solidFill>
                <a:schemeClr val="tx1">
                  <a:lumMod val="75000"/>
                  <a:lumOff val="25000"/>
                </a:schemeClr>
              </a:solidFill>
              <a:latin typeface="微软雅黑" pitchFamily="34" charset="-122"/>
              <a:ea typeface="微软雅黑" pitchFamily="34" charset="-122"/>
            </a:endParaRPr>
          </a:p>
        </p:txBody>
      </p:sp>
      <p:sp>
        <p:nvSpPr>
          <p:cNvPr id="140" name="矩形 47"/>
          <p:cNvSpPr>
            <a:spLocks noChangeArrowheads="1"/>
          </p:cNvSpPr>
          <p:nvPr/>
        </p:nvSpPr>
        <p:spPr bwMode="auto">
          <a:xfrm>
            <a:off x="2719625" y="3663962"/>
            <a:ext cx="2109772" cy="401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900" dirty="0">
                <a:solidFill>
                  <a:schemeClr val="tx1">
                    <a:lumMod val="75000"/>
                    <a:lumOff val="25000"/>
                  </a:schemeClr>
                </a:solidFill>
                <a:sym typeface="微软雅黑" pitchFamily="34" charset="-122"/>
              </a:rPr>
              <a:t>在此录入上述图表的描述说明，在此录入上述图表的描述说明。</a:t>
            </a:r>
          </a:p>
        </p:txBody>
      </p:sp>
    </p:spTree>
    <p:extLst>
      <p:ext uri="{BB962C8B-B14F-4D97-AF65-F5344CB8AC3E}">
        <p14:creationId xmlns:p14="http://schemas.microsoft.com/office/powerpoint/2010/main" val="1458944023"/>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left)">
                                      <p:cBhvr>
                                        <p:cTn id="7" dur="500"/>
                                        <p:tgtEl>
                                          <p:spTgt spid="49"/>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15"/>
                                        </p:tgtEl>
                                        <p:attrNameLst>
                                          <p:attrName>style.visibility</p:attrName>
                                        </p:attrNameLst>
                                      </p:cBhvr>
                                      <p:to>
                                        <p:strVal val="visible"/>
                                      </p:to>
                                    </p:set>
                                    <p:anim calcmode="lin" valueType="num">
                                      <p:cBhvr>
                                        <p:cTn id="11" dur="350" fill="hold"/>
                                        <p:tgtEl>
                                          <p:spTgt spid="115"/>
                                        </p:tgtEl>
                                        <p:attrNameLst>
                                          <p:attrName>ppt_w</p:attrName>
                                        </p:attrNameLst>
                                      </p:cBhvr>
                                      <p:tavLst>
                                        <p:tav tm="0">
                                          <p:val>
                                            <p:fltVal val="0"/>
                                          </p:val>
                                        </p:tav>
                                        <p:tav tm="100000">
                                          <p:val>
                                            <p:strVal val="#ppt_w"/>
                                          </p:val>
                                        </p:tav>
                                      </p:tavLst>
                                    </p:anim>
                                    <p:anim calcmode="lin" valueType="num">
                                      <p:cBhvr>
                                        <p:cTn id="12" dur="350" fill="hold"/>
                                        <p:tgtEl>
                                          <p:spTgt spid="115"/>
                                        </p:tgtEl>
                                        <p:attrNameLst>
                                          <p:attrName>ppt_h</p:attrName>
                                        </p:attrNameLst>
                                      </p:cBhvr>
                                      <p:tavLst>
                                        <p:tav tm="0">
                                          <p:val>
                                            <p:fltVal val="0"/>
                                          </p:val>
                                        </p:tav>
                                        <p:tav tm="100000">
                                          <p:val>
                                            <p:strVal val="#ppt_h"/>
                                          </p:val>
                                        </p:tav>
                                      </p:tavLst>
                                    </p:anim>
                                    <p:animEffect transition="in" filter="fade">
                                      <p:cBhvr>
                                        <p:cTn id="13" dur="350"/>
                                        <p:tgtEl>
                                          <p:spTgt spid="115"/>
                                        </p:tgtEl>
                                      </p:cBhvr>
                                    </p:animEffect>
                                  </p:childTnLst>
                                </p:cTn>
                              </p:par>
                            </p:childTnLst>
                          </p:cTn>
                        </p:par>
                        <p:par>
                          <p:cTn id="14" fill="hold">
                            <p:stCondLst>
                              <p:cond delay="850"/>
                            </p:stCondLst>
                            <p:childTnLst>
                              <p:par>
                                <p:cTn id="15" presetID="22" presetClass="entr" presetSubtype="8" fill="hold" nodeType="afterEffect">
                                  <p:stCondLst>
                                    <p:cond delay="0"/>
                                  </p:stCondLst>
                                  <p:childTnLst>
                                    <p:set>
                                      <p:cBhvr>
                                        <p:cTn id="16" dur="1" fill="hold">
                                          <p:stCondLst>
                                            <p:cond delay="0"/>
                                          </p:stCondLst>
                                        </p:cTn>
                                        <p:tgtEl>
                                          <p:spTgt spid="97"/>
                                        </p:tgtEl>
                                        <p:attrNameLst>
                                          <p:attrName>style.visibility</p:attrName>
                                        </p:attrNameLst>
                                      </p:cBhvr>
                                      <p:to>
                                        <p:strVal val="visible"/>
                                      </p:to>
                                    </p:set>
                                    <p:animEffect transition="in" filter="wipe(left)">
                                      <p:cBhvr>
                                        <p:cTn id="17" dur="500"/>
                                        <p:tgtEl>
                                          <p:spTgt spid="97"/>
                                        </p:tgtEl>
                                      </p:cBhvr>
                                    </p:animEffect>
                                  </p:childTnLst>
                                </p:cTn>
                              </p:par>
                            </p:childTnLst>
                          </p:cTn>
                        </p:par>
                        <p:par>
                          <p:cTn id="18" fill="hold">
                            <p:stCondLst>
                              <p:cond delay="1350"/>
                            </p:stCondLst>
                            <p:childTnLst>
                              <p:par>
                                <p:cTn id="19" presetID="22" presetClass="entr" presetSubtype="8" fill="hold" nodeType="afterEffect">
                                  <p:stCondLst>
                                    <p:cond delay="0"/>
                                  </p:stCondLst>
                                  <p:childTnLst>
                                    <p:set>
                                      <p:cBhvr>
                                        <p:cTn id="20" dur="1" fill="hold">
                                          <p:stCondLst>
                                            <p:cond delay="0"/>
                                          </p:stCondLst>
                                        </p:cTn>
                                        <p:tgtEl>
                                          <p:spTgt spid="102"/>
                                        </p:tgtEl>
                                        <p:attrNameLst>
                                          <p:attrName>style.visibility</p:attrName>
                                        </p:attrNameLst>
                                      </p:cBhvr>
                                      <p:to>
                                        <p:strVal val="visible"/>
                                      </p:to>
                                    </p:set>
                                    <p:animEffect transition="in" filter="wipe(left)">
                                      <p:cBhvr>
                                        <p:cTn id="21" dur="500"/>
                                        <p:tgtEl>
                                          <p:spTgt spid="102"/>
                                        </p:tgtEl>
                                      </p:cBhvr>
                                    </p:animEffect>
                                  </p:childTnLst>
                                </p:cTn>
                              </p:par>
                            </p:childTnLst>
                          </p:cTn>
                        </p:par>
                        <p:par>
                          <p:cTn id="22" fill="hold">
                            <p:stCondLst>
                              <p:cond delay="1850"/>
                            </p:stCondLst>
                            <p:childTnLst>
                              <p:par>
                                <p:cTn id="23" presetID="22" presetClass="entr" presetSubtype="4" fill="hold" grpId="0" nodeType="afterEffect">
                                  <p:stCondLst>
                                    <p:cond delay="0"/>
                                  </p:stCondLst>
                                  <p:childTnLst>
                                    <p:set>
                                      <p:cBhvr>
                                        <p:cTn id="24" dur="1" fill="hold">
                                          <p:stCondLst>
                                            <p:cond delay="0"/>
                                          </p:stCondLst>
                                        </p:cTn>
                                        <p:tgtEl>
                                          <p:spTgt spid="137"/>
                                        </p:tgtEl>
                                        <p:attrNameLst>
                                          <p:attrName>style.visibility</p:attrName>
                                        </p:attrNameLst>
                                      </p:cBhvr>
                                      <p:to>
                                        <p:strVal val="visible"/>
                                      </p:to>
                                    </p:set>
                                    <p:animEffect transition="in" filter="wipe(down)">
                                      <p:cBhvr>
                                        <p:cTn id="25" dur="500"/>
                                        <p:tgtEl>
                                          <p:spTgt spid="137"/>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138"/>
                                        </p:tgtEl>
                                        <p:attrNameLst>
                                          <p:attrName>style.visibility</p:attrName>
                                        </p:attrNameLst>
                                      </p:cBhvr>
                                      <p:to>
                                        <p:strVal val="visible"/>
                                      </p:to>
                                    </p:set>
                                    <p:animEffect transition="in" filter="wipe(up)">
                                      <p:cBhvr>
                                        <p:cTn id="28" dur="500"/>
                                        <p:tgtEl>
                                          <p:spTgt spid="138"/>
                                        </p:tgtEl>
                                      </p:cBhvr>
                                    </p:animEffect>
                                  </p:childTnLst>
                                </p:cTn>
                              </p:par>
                            </p:childTnLst>
                          </p:cTn>
                        </p:par>
                        <p:par>
                          <p:cTn id="29" fill="hold">
                            <p:stCondLst>
                              <p:cond delay="2350"/>
                            </p:stCondLst>
                            <p:childTnLst>
                              <p:par>
                                <p:cTn id="30" presetID="53" presetClass="entr" presetSubtype="16" fill="hold" nodeType="afterEffect">
                                  <p:stCondLst>
                                    <p:cond delay="0"/>
                                  </p:stCondLst>
                                  <p:childTnLst>
                                    <p:set>
                                      <p:cBhvr>
                                        <p:cTn id="31" dur="1" fill="hold">
                                          <p:stCondLst>
                                            <p:cond delay="0"/>
                                          </p:stCondLst>
                                        </p:cTn>
                                        <p:tgtEl>
                                          <p:spTgt spid="123"/>
                                        </p:tgtEl>
                                        <p:attrNameLst>
                                          <p:attrName>style.visibility</p:attrName>
                                        </p:attrNameLst>
                                      </p:cBhvr>
                                      <p:to>
                                        <p:strVal val="visible"/>
                                      </p:to>
                                    </p:set>
                                    <p:anim calcmode="lin" valueType="num">
                                      <p:cBhvr>
                                        <p:cTn id="32" dur="350" fill="hold"/>
                                        <p:tgtEl>
                                          <p:spTgt spid="123"/>
                                        </p:tgtEl>
                                        <p:attrNameLst>
                                          <p:attrName>ppt_w</p:attrName>
                                        </p:attrNameLst>
                                      </p:cBhvr>
                                      <p:tavLst>
                                        <p:tav tm="0">
                                          <p:val>
                                            <p:fltVal val="0"/>
                                          </p:val>
                                        </p:tav>
                                        <p:tav tm="100000">
                                          <p:val>
                                            <p:strVal val="#ppt_w"/>
                                          </p:val>
                                        </p:tav>
                                      </p:tavLst>
                                    </p:anim>
                                    <p:anim calcmode="lin" valueType="num">
                                      <p:cBhvr>
                                        <p:cTn id="33" dur="350" fill="hold"/>
                                        <p:tgtEl>
                                          <p:spTgt spid="123"/>
                                        </p:tgtEl>
                                        <p:attrNameLst>
                                          <p:attrName>ppt_h</p:attrName>
                                        </p:attrNameLst>
                                      </p:cBhvr>
                                      <p:tavLst>
                                        <p:tav tm="0">
                                          <p:val>
                                            <p:fltVal val="0"/>
                                          </p:val>
                                        </p:tav>
                                        <p:tav tm="100000">
                                          <p:val>
                                            <p:strVal val="#ppt_h"/>
                                          </p:val>
                                        </p:tav>
                                      </p:tavLst>
                                    </p:anim>
                                    <p:animEffect transition="in" filter="fade">
                                      <p:cBhvr>
                                        <p:cTn id="34" dur="350"/>
                                        <p:tgtEl>
                                          <p:spTgt spid="123"/>
                                        </p:tgtEl>
                                      </p:cBhvr>
                                    </p:animEffect>
                                  </p:childTnLst>
                                </p:cTn>
                              </p:par>
                            </p:childTnLst>
                          </p:cTn>
                        </p:par>
                        <p:par>
                          <p:cTn id="35" fill="hold">
                            <p:stCondLst>
                              <p:cond delay="2700"/>
                            </p:stCondLst>
                            <p:childTnLst>
                              <p:par>
                                <p:cTn id="36" presetID="22" presetClass="entr" presetSubtype="8" fill="hold" nodeType="afterEffect">
                                  <p:stCondLst>
                                    <p:cond delay="0"/>
                                  </p:stCondLst>
                                  <p:childTnLst>
                                    <p:set>
                                      <p:cBhvr>
                                        <p:cTn id="37" dur="1" fill="hold">
                                          <p:stCondLst>
                                            <p:cond delay="0"/>
                                          </p:stCondLst>
                                        </p:cTn>
                                        <p:tgtEl>
                                          <p:spTgt spid="107"/>
                                        </p:tgtEl>
                                        <p:attrNameLst>
                                          <p:attrName>style.visibility</p:attrName>
                                        </p:attrNameLst>
                                      </p:cBhvr>
                                      <p:to>
                                        <p:strVal val="visible"/>
                                      </p:to>
                                    </p:set>
                                    <p:animEffect transition="in" filter="wipe(left)">
                                      <p:cBhvr>
                                        <p:cTn id="38" dur="500"/>
                                        <p:tgtEl>
                                          <p:spTgt spid="107"/>
                                        </p:tgtEl>
                                      </p:cBhvr>
                                    </p:animEffect>
                                  </p:childTnLst>
                                </p:cTn>
                              </p:par>
                            </p:childTnLst>
                          </p:cTn>
                        </p:par>
                        <p:par>
                          <p:cTn id="39" fill="hold">
                            <p:stCondLst>
                              <p:cond delay="3200"/>
                            </p:stCondLst>
                            <p:childTnLst>
                              <p:par>
                                <p:cTn id="40" presetID="22" presetClass="entr" presetSubtype="8" fill="hold" nodeType="afterEffect">
                                  <p:stCondLst>
                                    <p:cond delay="0"/>
                                  </p:stCondLst>
                                  <p:childTnLst>
                                    <p:set>
                                      <p:cBhvr>
                                        <p:cTn id="41" dur="1" fill="hold">
                                          <p:stCondLst>
                                            <p:cond delay="0"/>
                                          </p:stCondLst>
                                        </p:cTn>
                                        <p:tgtEl>
                                          <p:spTgt spid="111"/>
                                        </p:tgtEl>
                                        <p:attrNameLst>
                                          <p:attrName>style.visibility</p:attrName>
                                        </p:attrNameLst>
                                      </p:cBhvr>
                                      <p:to>
                                        <p:strVal val="visible"/>
                                      </p:to>
                                    </p:set>
                                    <p:animEffect transition="in" filter="wipe(left)">
                                      <p:cBhvr>
                                        <p:cTn id="42" dur="500"/>
                                        <p:tgtEl>
                                          <p:spTgt spid="111"/>
                                        </p:tgtEl>
                                      </p:cBhvr>
                                    </p:animEffect>
                                  </p:childTnLst>
                                </p:cTn>
                              </p:par>
                            </p:childTnLst>
                          </p:cTn>
                        </p:par>
                        <p:par>
                          <p:cTn id="43" fill="hold">
                            <p:stCondLst>
                              <p:cond delay="3700"/>
                            </p:stCondLst>
                            <p:childTnLst>
                              <p:par>
                                <p:cTn id="44" presetID="22" presetClass="entr" presetSubtype="4" fill="hold" grpId="0" nodeType="afterEffect">
                                  <p:stCondLst>
                                    <p:cond delay="0"/>
                                  </p:stCondLst>
                                  <p:childTnLst>
                                    <p:set>
                                      <p:cBhvr>
                                        <p:cTn id="45" dur="1" fill="hold">
                                          <p:stCondLst>
                                            <p:cond delay="0"/>
                                          </p:stCondLst>
                                        </p:cTn>
                                        <p:tgtEl>
                                          <p:spTgt spid="139"/>
                                        </p:tgtEl>
                                        <p:attrNameLst>
                                          <p:attrName>style.visibility</p:attrName>
                                        </p:attrNameLst>
                                      </p:cBhvr>
                                      <p:to>
                                        <p:strVal val="visible"/>
                                      </p:to>
                                    </p:set>
                                    <p:animEffect transition="in" filter="wipe(down)">
                                      <p:cBhvr>
                                        <p:cTn id="46" dur="500"/>
                                        <p:tgtEl>
                                          <p:spTgt spid="139"/>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140"/>
                                        </p:tgtEl>
                                        <p:attrNameLst>
                                          <p:attrName>style.visibility</p:attrName>
                                        </p:attrNameLst>
                                      </p:cBhvr>
                                      <p:to>
                                        <p:strVal val="visible"/>
                                      </p:to>
                                    </p:set>
                                    <p:animEffect transition="in" filter="wipe(up)">
                                      <p:cBhvr>
                                        <p:cTn id="49" dur="500"/>
                                        <p:tgtEl>
                                          <p:spTgt spid="140"/>
                                        </p:tgtEl>
                                      </p:cBhvr>
                                    </p:animEffect>
                                  </p:childTnLst>
                                </p:cTn>
                              </p:par>
                            </p:childTnLst>
                          </p:cTn>
                        </p:par>
                        <p:par>
                          <p:cTn id="50" fill="hold">
                            <p:stCondLst>
                              <p:cond delay="4200"/>
                            </p:stCondLst>
                            <p:childTnLst>
                              <p:par>
                                <p:cTn id="51" presetID="16" presetClass="entr" presetSubtype="26" fill="hold" nodeType="afterEffect">
                                  <p:stCondLst>
                                    <p:cond delay="0"/>
                                  </p:stCondLst>
                                  <p:childTnLst>
                                    <p:set>
                                      <p:cBhvr>
                                        <p:cTn id="52" dur="1" fill="hold">
                                          <p:stCondLst>
                                            <p:cond delay="0"/>
                                          </p:stCondLst>
                                        </p:cTn>
                                        <p:tgtEl>
                                          <p:spTgt spid="96"/>
                                        </p:tgtEl>
                                        <p:attrNameLst>
                                          <p:attrName>style.visibility</p:attrName>
                                        </p:attrNameLst>
                                      </p:cBhvr>
                                      <p:to>
                                        <p:strVal val="visible"/>
                                      </p:to>
                                    </p:set>
                                    <p:animEffect transition="in" filter="barn(inHorizontal)">
                                      <p:cBhvr>
                                        <p:cTn id="53" dur="250"/>
                                        <p:tgtEl>
                                          <p:spTgt spid="96"/>
                                        </p:tgtEl>
                                      </p:cBhvr>
                                    </p:animEffect>
                                  </p:childTnLst>
                                </p:cTn>
                              </p:par>
                            </p:childTnLst>
                          </p:cTn>
                        </p:par>
                        <p:par>
                          <p:cTn id="54" fill="hold">
                            <p:stCondLst>
                              <p:cond delay="4450"/>
                            </p:stCondLst>
                            <p:childTnLst>
                              <p:par>
                                <p:cTn id="55" presetID="10" presetClass="entr" presetSubtype="0" fill="hold" grpId="0" nodeType="afterEffect">
                                  <p:stCondLst>
                                    <p:cond delay="0"/>
                                  </p:stCondLst>
                                  <p:childTnLst>
                                    <p:set>
                                      <p:cBhvr>
                                        <p:cTn id="56" dur="1" fill="hold">
                                          <p:stCondLst>
                                            <p:cond delay="0"/>
                                          </p:stCondLst>
                                        </p:cTn>
                                        <p:tgtEl>
                                          <p:spTgt spid="131"/>
                                        </p:tgtEl>
                                        <p:attrNameLst>
                                          <p:attrName>style.visibility</p:attrName>
                                        </p:attrNameLst>
                                      </p:cBhvr>
                                      <p:to>
                                        <p:strVal val="visible"/>
                                      </p:to>
                                    </p:set>
                                    <p:animEffect transition="in" filter="fade">
                                      <p:cBhvr>
                                        <p:cTn id="57" dur="500"/>
                                        <p:tgtEl>
                                          <p:spTgt spid="131"/>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32"/>
                                        </p:tgtEl>
                                        <p:attrNameLst>
                                          <p:attrName>style.visibility</p:attrName>
                                        </p:attrNameLst>
                                      </p:cBhvr>
                                      <p:to>
                                        <p:strVal val="visible"/>
                                      </p:to>
                                    </p:set>
                                    <p:animEffect transition="in" filter="fade">
                                      <p:cBhvr>
                                        <p:cTn id="60" dur="500"/>
                                        <p:tgtEl>
                                          <p:spTgt spid="132"/>
                                        </p:tgtEl>
                                      </p:cBhvr>
                                    </p:animEffect>
                                  </p:childTnLst>
                                </p:cTn>
                              </p:par>
                            </p:childTnLst>
                          </p:cTn>
                        </p:par>
                        <p:par>
                          <p:cTn id="61" fill="hold">
                            <p:stCondLst>
                              <p:cond delay="4950"/>
                            </p:stCondLst>
                            <p:childTnLst>
                              <p:par>
                                <p:cTn id="62" presetID="10" presetClass="entr" presetSubtype="0" fill="hold" grpId="0" nodeType="afterEffect">
                                  <p:stCondLst>
                                    <p:cond delay="0"/>
                                  </p:stCondLst>
                                  <p:childTnLst>
                                    <p:set>
                                      <p:cBhvr>
                                        <p:cTn id="63" dur="1" fill="hold">
                                          <p:stCondLst>
                                            <p:cond delay="0"/>
                                          </p:stCondLst>
                                        </p:cTn>
                                        <p:tgtEl>
                                          <p:spTgt spid="133"/>
                                        </p:tgtEl>
                                        <p:attrNameLst>
                                          <p:attrName>style.visibility</p:attrName>
                                        </p:attrNameLst>
                                      </p:cBhvr>
                                      <p:to>
                                        <p:strVal val="visible"/>
                                      </p:to>
                                    </p:set>
                                    <p:animEffect transition="in" filter="fade">
                                      <p:cBhvr>
                                        <p:cTn id="64" dur="500"/>
                                        <p:tgtEl>
                                          <p:spTgt spid="133"/>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134"/>
                                        </p:tgtEl>
                                        <p:attrNameLst>
                                          <p:attrName>style.visibility</p:attrName>
                                        </p:attrNameLst>
                                      </p:cBhvr>
                                      <p:to>
                                        <p:strVal val="visible"/>
                                      </p:to>
                                    </p:set>
                                    <p:animEffect transition="in" filter="fade">
                                      <p:cBhvr>
                                        <p:cTn id="67" dur="500"/>
                                        <p:tgtEl>
                                          <p:spTgt spid="134"/>
                                        </p:tgtEl>
                                      </p:cBhvr>
                                    </p:animEffect>
                                  </p:childTnLst>
                                </p:cTn>
                              </p:par>
                            </p:childTnLst>
                          </p:cTn>
                        </p:par>
                        <p:par>
                          <p:cTn id="68" fill="hold">
                            <p:stCondLst>
                              <p:cond delay="5450"/>
                            </p:stCondLst>
                            <p:childTnLst>
                              <p:par>
                                <p:cTn id="69" presetID="10" presetClass="entr" presetSubtype="0" fill="hold" grpId="0" nodeType="afterEffect">
                                  <p:stCondLst>
                                    <p:cond delay="0"/>
                                  </p:stCondLst>
                                  <p:childTnLst>
                                    <p:set>
                                      <p:cBhvr>
                                        <p:cTn id="70" dur="1" fill="hold">
                                          <p:stCondLst>
                                            <p:cond delay="0"/>
                                          </p:stCondLst>
                                        </p:cTn>
                                        <p:tgtEl>
                                          <p:spTgt spid="135"/>
                                        </p:tgtEl>
                                        <p:attrNameLst>
                                          <p:attrName>style.visibility</p:attrName>
                                        </p:attrNameLst>
                                      </p:cBhvr>
                                      <p:to>
                                        <p:strVal val="visible"/>
                                      </p:to>
                                    </p:set>
                                    <p:animEffect transition="in" filter="fade">
                                      <p:cBhvr>
                                        <p:cTn id="71" dur="500"/>
                                        <p:tgtEl>
                                          <p:spTgt spid="135"/>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136"/>
                                        </p:tgtEl>
                                        <p:attrNameLst>
                                          <p:attrName>style.visibility</p:attrName>
                                        </p:attrNameLst>
                                      </p:cBhvr>
                                      <p:to>
                                        <p:strVal val="visible"/>
                                      </p:to>
                                    </p:set>
                                    <p:animEffect transition="in" filter="fade">
                                      <p:cBhvr>
                                        <p:cTn id="74" dur="500"/>
                                        <p:tgtEl>
                                          <p:spTgt spid="1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131" grpId="0"/>
      <p:bldP spid="132" grpId="0"/>
      <p:bldP spid="133" grpId="0"/>
      <p:bldP spid="134" grpId="0"/>
      <p:bldP spid="135" grpId="0"/>
      <p:bldP spid="136" grpId="0"/>
      <p:bldP spid="137" grpId="0"/>
      <p:bldP spid="138" grpId="0"/>
      <p:bldP spid="139" grpId="0"/>
      <p:bldP spid="140"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明年工作计划</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pic>
        <p:nvPicPr>
          <p:cNvPr id="143" name="Picture 3" descr="C:\Users\Administrator\Desktop\78763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89570" y="689380"/>
            <a:ext cx="2907885" cy="4093079"/>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144" name="组合 143"/>
          <p:cNvGrpSpPr/>
          <p:nvPr/>
        </p:nvGrpSpPr>
        <p:grpSpPr>
          <a:xfrm>
            <a:off x="3861065" y="3908830"/>
            <a:ext cx="764893" cy="764793"/>
            <a:chOff x="3832873" y="2297208"/>
            <a:chExt cx="1516550" cy="1516550"/>
          </a:xfrm>
        </p:grpSpPr>
        <p:grpSp>
          <p:nvGrpSpPr>
            <p:cNvPr id="145" name="组合 144"/>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147" name="同心圆 14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378">
                  <a:defRPr/>
                </a:pPr>
                <a:endParaRPr lang="zh-CN" altLang="en-US" sz="1800" kern="0">
                  <a:solidFill>
                    <a:sysClr val="windowText" lastClr="000000"/>
                  </a:solidFill>
                  <a:ea typeface="宋体"/>
                </a:endParaRPr>
              </a:p>
            </p:txBody>
          </p:sp>
          <p:sp>
            <p:nvSpPr>
              <p:cNvPr id="148" name="椭圆 147"/>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378">
                  <a:defRPr/>
                </a:pPr>
                <a:endParaRPr lang="zh-CN" altLang="en-US" sz="1800" kern="0">
                  <a:solidFill>
                    <a:sysClr val="window" lastClr="FFFFFF"/>
                  </a:solidFill>
                  <a:ea typeface="宋体"/>
                </a:endParaRPr>
              </a:p>
            </p:txBody>
          </p:sp>
        </p:grpSp>
        <p:sp>
          <p:nvSpPr>
            <p:cNvPr id="146" name="椭圆 145"/>
            <p:cNvSpPr/>
            <p:nvPr/>
          </p:nvSpPr>
          <p:spPr>
            <a:xfrm>
              <a:off x="3861346" y="2345095"/>
              <a:ext cx="1429372" cy="1429372"/>
            </a:xfrm>
            <a:prstGeom prst="ellipse">
              <a:avLst/>
            </a:prstGeom>
            <a:solidFill>
              <a:srgbClr val="0070C0"/>
            </a:solidFill>
            <a:ln w="25400" cap="flat" cmpd="sng" algn="ctr">
              <a:noFill/>
              <a:prstDash val="solid"/>
            </a:ln>
            <a:effectLst>
              <a:innerShdw blurRad="368300" dist="254000">
                <a:prstClr val="black">
                  <a:alpha val="22000"/>
                </a:prstClr>
              </a:innerShdw>
            </a:effectLst>
          </p:spPr>
          <p:txBody>
            <a:bodyPr rtlCol="0" anchor="ctr"/>
            <a:lstStyle/>
            <a:p>
              <a:pPr algn="ctr" fontAlgn="base">
                <a:spcBef>
                  <a:spcPct val="0"/>
                </a:spcBef>
                <a:spcAft>
                  <a:spcPct val="0"/>
                </a:spcAft>
                <a:defRPr/>
              </a:pPr>
              <a:endParaRPr lang="zh-CN" altLang="en-US" kern="0">
                <a:solidFill>
                  <a:prstClr val="white"/>
                </a:solidFill>
                <a:latin typeface="Calibri"/>
                <a:ea typeface="微软雅黑"/>
              </a:endParaRPr>
            </a:p>
          </p:txBody>
        </p:sp>
      </p:grpSp>
      <p:grpSp>
        <p:nvGrpSpPr>
          <p:cNvPr id="149" name="组合 148"/>
          <p:cNvGrpSpPr/>
          <p:nvPr/>
        </p:nvGrpSpPr>
        <p:grpSpPr>
          <a:xfrm>
            <a:off x="3103524" y="3092994"/>
            <a:ext cx="764893" cy="764793"/>
            <a:chOff x="3832873" y="2297208"/>
            <a:chExt cx="1516550" cy="1516550"/>
          </a:xfrm>
        </p:grpSpPr>
        <p:grpSp>
          <p:nvGrpSpPr>
            <p:cNvPr id="150" name="组合 149"/>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152" name="同心圆 15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378">
                  <a:defRPr/>
                </a:pPr>
                <a:endParaRPr lang="zh-CN" altLang="en-US" sz="1800" kern="0">
                  <a:solidFill>
                    <a:sysClr val="windowText" lastClr="000000"/>
                  </a:solidFill>
                  <a:ea typeface="宋体"/>
                </a:endParaRPr>
              </a:p>
            </p:txBody>
          </p:sp>
          <p:sp>
            <p:nvSpPr>
              <p:cNvPr id="153" name="椭圆 152"/>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378">
                  <a:defRPr/>
                </a:pPr>
                <a:endParaRPr lang="zh-CN" altLang="en-US" sz="1800" kern="0">
                  <a:solidFill>
                    <a:sysClr val="window" lastClr="FFFFFF"/>
                  </a:solidFill>
                  <a:ea typeface="宋体"/>
                </a:endParaRPr>
              </a:p>
            </p:txBody>
          </p:sp>
        </p:grpSp>
        <p:sp>
          <p:nvSpPr>
            <p:cNvPr id="151" name="椭圆 150"/>
            <p:cNvSpPr/>
            <p:nvPr/>
          </p:nvSpPr>
          <p:spPr>
            <a:xfrm>
              <a:off x="3860571" y="2344320"/>
              <a:ext cx="1430922" cy="1430922"/>
            </a:xfrm>
            <a:prstGeom prst="ellipse">
              <a:avLst/>
            </a:prstGeom>
            <a:solidFill>
              <a:schemeClr val="bg1">
                <a:lumMod val="50000"/>
              </a:schemeClr>
            </a:solidFill>
            <a:ln w="25400" cap="flat" cmpd="sng" algn="ctr">
              <a:noFill/>
              <a:prstDash val="solid"/>
            </a:ln>
            <a:effectLst>
              <a:innerShdw blurRad="368300" dist="254000">
                <a:prstClr val="black">
                  <a:alpha val="22000"/>
                </a:prstClr>
              </a:innerShdw>
            </a:effectLst>
          </p:spPr>
          <p:txBody>
            <a:bodyPr rtlCol="0" anchor="ctr"/>
            <a:lstStyle/>
            <a:p>
              <a:pPr algn="ctr" fontAlgn="base">
                <a:spcBef>
                  <a:spcPct val="0"/>
                </a:spcBef>
                <a:spcAft>
                  <a:spcPct val="0"/>
                </a:spcAft>
                <a:defRPr/>
              </a:pPr>
              <a:endParaRPr lang="zh-CN" altLang="en-US" kern="0">
                <a:solidFill>
                  <a:prstClr val="white"/>
                </a:solidFill>
                <a:latin typeface="Calibri"/>
                <a:ea typeface="微软雅黑"/>
              </a:endParaRPr>
            </a:p>
          </p:txBody>
        </p:sp>
      </p:grpSp>
      <p:grpSp>
        <p:nvGrpSpPr>
          <p:cNvPr id="154" name="组合 153"/>
          <p:cNvGrpSpPr/>
          <p:nvPr/>
        </p:nvGrpSpPr>
        <p:grpSpPr>
          <a:xfrm>
            <a:off x="4630515" y="2594380"/>
            <a:ext cx="764893" cy="764793"/>
            <a:chOff x="3832873" y="2297208"/>
            <a:chExt cx="1516550" cy="1516550"/>
          </a:xfrm>
        </p:grpSpPr>
        <p:grpSp>
          <p:nvGrpSpPr>
            <p:cNvPr id="155" name="组合 154"/>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157" name="同心圆 15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378">
                  <a:defRPr/>
                </a:pPr>
                <a:endParaRPr lang="zh-CN" altLang="en-US" sz="1800" kern="0">
                  <a:solidFill>
                    <a:sysClr val="windowText" lastClr="000000"/>
                  </a:solidFill>
                  <a:ea typeface="宋体"/>
                </a:endParaRPr>
              </a:p>
            </p:txBody>
          </p:sp>
          <p:sp>
            <p:nvSpPr>
              <p:cNvPr id="158" name="椭圆 157"/>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378">
                  <a:defRPr/>
                </a:pPr>
                <a:endParaRPr lang="zh-CN" altLang="en-US" sz="1800" kern="0">
                  <a:solidFill>
                    <a:sysClr val="window" lastClr="FFFFFF"/>
                  </a:solidFill>
                  <a:ea typeface="宋体"/>
                </a:endParaRPr>
              </a:p>
            </p:txBody>
          </p:sp>
        </p:grpSp>
        <p:sp>
          <p:nvSpPr>
            <p:cNvPr id="156" name="椭圆 155"/>
            <p:cNvSpPr/>
            <p:nvPr/>
          </p:nvSpPr>
          <p:spPr>
            <a:xfrm>
              <a:off x="3868072" y="2351822"/>
              <a:ext cx="1415919" cy="1415919"/>
            </a:xfrm>
            <a:prstGeom prst="ellipse">
              <a:avLst/>
            </a:prstGeom>
            <a:solidFill>
              <a:srgbClr val="0070C0"/>
            </a:solidFill>
            <a:ln w="25400" cap="flat" cmpd="sng" algn="ctr">
              <a:noFill/>
              <a:prstDash val="solid"/>
            </a:ln>
            <a:effectLst>
              <a:innerShdw blurRad="368300" dist="254000">
                <a:prstClr val="black">
                  <a:alpha val="22000"/>
                </a:prstClr>
              </a:innerShdw>
            </a:effectLst>
          </p:spPr>
          <p:txBody>
            <a:bodyPr rtlCol="0" anchor="ctr"/>
            <a:lstStyle/>
            <a:p>
              <a:pPr algn="ctr" fontAlgn="base">
                <a:spcBef>
                  <a:spcPct val="0"/>
                </a:spcBef>
                <a:spcAft>
                  <a:spcPct val="0"/>
                </a:spcAft>
                <a:defRPr/>
              </a:pPr>
              <a:endParaRPr lang="zh-CN" altLang="en-US" kern="0">
                <a:solidFill>
                  <a:prstClr val="white"/>
                </a:solidFill>
                <a:latin typeface="Calibri"/>
                <a:ea typeface="微软雅黑"/>
              </a:endParaRPr>
            </a:p>
          </p:txBody>
        </p:sp>
      </p:grpSp>
      <p:grpSp>
        <p:nvGrpSpPr>
          <p:cNvPr id="159" name="组合 158"/>
          <p:cNvGrpSpPr/>
          <p:nvPr/>
        </p:nvGrpSpPr>
        <p:grpSpPr>
          <a:xfrm>
            <a:off x="3103524" y="2121444"/>
            <a:ext cx="764893" cy="764793"/>
            <a:chOff x="3832873" y="2297208"/>
            <a:chExt cx="1516550" cy="1516550"/>
          </a:xfrm>
        </p:grpSpPr>
        <p:grpSp>
          <p:nvGrpSpPr>
            <p:cNvPr id="160" name="组合 159"/>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162" name="同心圆 16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378">
                  <a:defRPr/>
                </a:pPr>
                <a:endParaRPr lang="zh-CN" altLang="en-US" sz="1800" kern="0">
                  <a:solidFill>
                    <a:sysClr val="windowText" lastClr="000000"/>
                  </a:solidFill>
                  <a:ea typeface="宋体"/>
                </a:endParaRPr>
              </a:p>
            </p:txBody>
          </p:sp>
          <p:sp>
            <p:nvSpPr>
              <p:cNvPr id="163" name="椭圆 162"/>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378">
                  <a:defRPr/>
                </a:pPr>
                <a:endParaRPr lang="zh-CN" altLang="en-US" sz="1800" kern="0">
                  <a:solidFill>
                    <a:sysClr val="window" lastClr="FFFFFF"/>
                  </a:solidFill>
                  <a:ea typeface="宋体"/>
                </a:endParaRPr>
              </a:p>
            </p:txBody>
          </p:sp>
        </p:grpSp>
        <p:sp>
          <p:nvSpPr>
            <p:cNvPr id="161" name="椭圆 160"/>
            <p:cNvSpPr/>
            <p:nvPr/>
          </p:nvSpPr>
          <p:spPr>
            <a:xfrm>
              <a:off x="3880736" y="2364485"/>
              <a:ext cx="1390592" cy="1390592"/>
            </a:xfrm>
            <a:prstGeom prst="ellipse">
              <a:avLst/>
            </a:prstGeom>
            <a:solidFill>
              <a:srgbClr val="0070C0"/>
            </a:solidFill>
            <a:ln w="25400" cap="flat" cmpd="sng" algn="ctr">
              <a:noFill/>
              <a:prstDash val="solid"/>
            </a:ln>
            <a:effectLst>
              <a:innerShdw blurRad="368300" dist="254000">
                <a:prstClr val="black">
                  <a:alpha val="22000"/>
                </a:prstClr>
              </a:innerShdw>
            </a:effectLst>
          </p:spPr>
          <p:txBody>
            <a:bodyPr rtlCol="0" anchor="ctr"/>
            <a:lstStyle/>
            <a:p>
              <a:pPr algn="ctr" fontAlgn="base">
                <a:spcBef>
                  <a:spcPct val="0"/>
                </a:spcBef>
                <a:spcAft>
                  <a:spcPct val="0"/>
                </a:spcAft>
                <a:defRPr/>
              </a:pPr>
              <a:endParaRPr lang="zh-CN" altLang="en-US" kern="0">
                <a:solidFill>
                  <a:prstClr val="white"/>
                </a:solidFill>
                <a:latin typeface="Calibri"/>
                <a:ea typeface="微软雅黑"/>
              </a:endParaRPr>
            </a:p>
          </p:txBody>
        </p:sp>
      </p:grpSp>
      <p:grpSp>
        <p:nvGrpSpPr>
          <p:cNvPr id="164" name="组合 163"/>
          <p:cNvGrpSpPr/>
          <p:nvPr/>
        </p:nvGrpSpPr>
        <p:grpSpPr>
          <a:xfrm>
            <a:off x="4630515" y="1611400"/>
            <a:ext cx="764893" cy="764793"/>
            <a:chOff x="3832873" y="2297208"/>
            <a:chExt cx="1516550" cy="1516550"/>
          </a:xfrm>
        </p:grpSpPr>
        <p:grpSp>
          <p:nvGrpSpPr>
            <p:cNvPr id="165" name="组合 164"/>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167" name="同心圆 16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378">
                  <a:defRPr/>
                </a:pPr>
                <a:endParaRPr lang="zh-CN" altLang="en-US" sz="1800" kern="0">
                  <a:solidFill>
                    <a:sysClr val="windowText" lastClr="000000"/>
                  </a:solidFill>
                  <a:ea typeface="宋体"/>
                </a:endParaRPr>
              </a:p>
            </p:txBody>
          </p:sp>
          <p:sp>
            <p:nvSpPr>
              <p:cNvPr id="168" name="椭圆 167"/>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378">
                  <a:defRPr/>
                </a:pPr>
                <a:endParaRPr lang="zh-CN" altLang="en-US" sz="1800" kern="0">
                  <a:solidFill>
                    <a:sysClr val="window" lastClr="FFFFFF"/>
                  </a:solidFill>
                  <a:ea typeface="宋体"/>
                </a:endParaRPr>
              </a:p>
            </p:txBody>
          </p:sp>
        </p:grpSp>
        <p:sp>
          <p:nvSpPr>
            <p:cNvPr id="166" name="椭圆 165"/>
            <p:cNvSpPr/>
            <p:nvPr/>
          </p:nvSpPr>
          <p:spPr>
            <a:xfrm>
              <a:off x="3850410" y="2334159"/>
              <a:ext cx="1451243" cy="1451243"/>
            </a:xfrm>
            <a:prstGeom prst="ellipse">
              <a:avLst/>
            </a:prstGeom>
            <a:solidFill>
              <a:schemeClr val="bg1">
                <a:lumMod val="50000"/>
              </a:schemeClr>
            </a:solidFill>
            <a:ln w="25400" cap="flat" cmpd="sng" algn="ctr">
              <a:noFill/>
              <a:prstDash val="solid"/>
            </a:ln>
            <a:effectLst>
              <a:innerShdw blurRad="368300" dist="254000">
                <a:prstClr val="black">
                  <a:alpha val="22000"/>
                </a:prstClr>
              </a:innerShdw>
            </a:effectLst>
          </p:spPr>
          <p:txBody>
            <a:bodyPr rtlCol="0" anchor="ctr"/>
            <a:lstStyle/>
            <a:p>
              <a:pPr algn="ctr" fontAlgn="base">
                <a:spcBef>
                  <a:spcPct val="0"/>
                </a:spcBef>
                <a:spcAft>
                  <a:spcPct val="0"/>
                </a:spcAft>
                <a:defRPr/>
              </a:pPr>
              <a:endParaRPr lang="zh-CN" altLang="en-US" kern="0">
                <a:solidFill>
                  <a:prstClr val="white"/>
                </a:solidFill>
                <a:latin typeface="Calibri"/>
                <a:ea typeface="微软雅黑"/>
              </a:endParaRPr>
            </a:p>
          </p:txBody>
        </p:sp>
      </p:grpSp>
      <p:grpSp>
        <p:nvGrpSpPr>
          <p:cNvPr id="169" name="组合 168"/>
          <p:cNvGrpSpPr/>
          <p:nvPr/>
        </p:nvGrpSpPr>
        <p:grpSpPr>
          <a:xfrm>
            <a:off x="3861065" y="765580"/>
            <a:ext cx="764893" cy="764793"/>
            <a:chOff x="3832873" y="2297208"/>
            <a:chExt cx="1516550" cy="1516550"/>
          </a:xfrm>
        </p:grpSpPr>
        <p:grpSp>
          <p:nvGrpSpPr>
            <p:cNvPr id="170" name="组合 169"/>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172" name="同心圆 17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914378">
                  <a:defRPr/>
                </a:pPr>
                <a:endParaRPr lang="zh-CN" altLang="en-US" sz="1800" kern="0">
                  <a:solidFill>
                    <a:sysClr val="windowText" lastClr="000000"/>
                  </a:solidFill>
                  <a:ea typeface="宋体"/>
                </a:endParaRPr>
              </a:p>
            </p:txBody>
          </p:sp>
          <p:sp>
            <p:nvSpPr>
              <p:cNvPr id="173" name="椭圆 172"/>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914378">
                  <a:defRPr/>
                </a:pPr>
                <a:endParaRPr lang="zh-CN" altLang="en-US" sz="1800" kern="0">
                  <a:solidFill>
                    <a:sysClr val="window" lastClr="FFFFFF"/>
                  </a:solidFill>
                  <a:ea typeface="宋体"/>
                </a:endParaRPr>
              </a:p>
            </p:txBody>
          </p:sp>
        </p:grpSp>
        <p:sp>
          <p:nvSpPr>
            <p:cNvPr id="171" name="椭圆 170"/>
            <p:cNvSpPr/>
            <p:nvPr/>
          </p:nvSpPr>
          <p:spPr>
            <a:xfrm>
              <a:off x="3861346" y="2345095"/>
              <a:ext cx="1429372" cy="1429372"/>
            </a:xfrm>
            <a:prstGeom prst="ellipse">
              <a:avLst/>
            </a:prstGeom>
            <a:solidFill>
              <a:srgbClr val="0070C0"/>
            </a:solidFill>
            <a:ln w="25400" cap="flat" cmpd="sng" algn="ctr">
              <a:noFill/>
              <a:prstDash val="solid"/>
            </a:ln>
            <a:effectLst>
              <a:innerShdw blurRad="368300" dist="254000">
                <a:prstClr val="black">
                  <a:alpha val="22000"/>
                </a:prstClr>
              </a:innerShdw>
            </a:effectLst>
          </p:spPr>
          <p:txBody>
            <a:bodyPr rtlCol="0" anchor="ctr"/>
            <a:lstStyle/>
            <a:p>
              <a:pPr algn="ctr" fontAlgn="base">
                <a:spcBef>
                  <a:spcPct val="0"/>
                </a:spcBef>
                <a:spcAft>
                  <a:spcPct val="0"/>
                </a:spcAft>
                <a:defRPr/>
              </a:pPr>
              <a:endParaRPr lang="zh-CN" altLang="en-US" kern="0">
                <a:solidFill>
                  <a:prstClr val="white"/>
                </a:solidFill>
                <a:latin typeface="Calibri"/>
                <a:ea typeface="微软雅黑"/>
              </a:endParaRPr>
            </a:p>
          </p:txBody>
        </p:sp>
      </p:grpSp>
      <p:grpSp>
        <p:nvGrpSpPr>
          <p:cNvPr id="174" name="Group 34"/>
          <p:cNvGrpSpPr/>
          <p:nvPr/>
        </p:nvGrpSpPr>
        <p:grpSpPr>
          <a:xfrm>
            <a:off x="4102353" y="978331"/>
            <a:ext cx="299533" cy="243706"/>
            <a:chOff x="1550139" y="1314466"/>
            <a:chExt cx="509139" cy="414300"/>
          </a:xfrm>
          <a:solidFill>
            <a:sysClr val="window" lastClr="FFFFFF"/>
          </a:solidFill>
        </p:grpSpPr>
        <p:sp>
          <p:nvSpPr>
            <p:cNvPr id="175"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176" name="Freeform 6"/>
            <p:cNvSpPr>
              <a:spLocks/>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177"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grpSp>
      <p:sp>
        <p:nvSpPr>
          <p:cNvPr id="178" name="矩形 3"/>
          <p:cNvSpPr>
            <a:spLocks noChangeArrowheads="1"/>
          </p:cNvSpPr>
          <p:nvPr/>
        </p:nvSpPr>
        <p:spPr bwMode="auto">
          <a:xfrm>
            <a:off x="4770141" y="998894"/>
            <a:ext cx="715678" cy="3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fontAlgn="base">
              <a:spcBef>
                <a:spcPct val="0"/>
              </a:spcBef>
              <a:spcAft>
                <a:spcPct val="0"/>
              </a:spcAft>
            </a:pPr>
            <a:r>
              <a:rPr lang="zh-CN" altLang="en-US" sz="1500" dirty="0">
                <a:solidFill>
                  <a:srgbClr val="0070C0"/>
                </a:solidFill>
                <a:latin typeface="微软雅黑" pitchFamily="34" charset="-122"/>
                <a:sym typeface="Arial" pitchFamily="34" charset="0"/>
              </a:rPr>
              <a:t>阶段一</a:t>
            </a:r>
          </a:p>
        </p:txBody>
      </p:sp>
      <p:sp>
        <p:nvSpPr>
          <p:cNvPr id="179" name="文本框 13"/>
          <p:cNvSpPr txBox="1"/>
          <p:nvPr/>
        </p:nvSpPr>
        <p:spPr>
          <a:xfrm>
            <a:off x="5621245" y="851162"/>
            <a:ext cx="2438717" cy="565062"/>
          </a:xfrm>
          <a:prstGeom prst="rect">
            <a:avLst/>
          </a:prstGeom>
          <a:noFill/>
        </p:spPr>
        <p:txBody>
          <a:bodyPr wrap="square" lIns="65824" tIns="32911" rIns="65824" bIns="32911" rtlCol="0">
            <a:spAutoFit/>
          </a:bodyPr>
          <a:lstStyle/>
          <a:p>
            <a:pPr fontAlgn="base">
              <a:lnSpc>
                <a:spcPct val="120000"/>
              </a:lnSpc>
              <a:spcBef>
                <a:spcPct val="0"/>
              </a:spcBef>
              <a:spcAft>
                <a:spcPct val="0"/>
              </a:spcAft>
            </a:pPr>
            <a:r>
              <a:rPr lang="zh-CN" altLang="en-US" sz="900" dirty="0">
                <a:solidFill>
                  <a:prstClr val="black">
                    <a:lumMod val="65000"/>
                    <a:lumOff val="35000"/>
                  </a:prstClr>
                </a:solidFill>
                <a:latin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sp>
        <p:nvSpPr>
          <p:cNvPr id="180" name="矩形 3"/>
          <p:cNvSpPr>
            <a:spLocks noChangeArrowheads="1"/>
          </p:cNvSpPr>
          <p:nvPr/>
        </p:nvSpPr>
        <p:spPr bwMode="auto">
          <a:xfrm>
            <a:off x="5627701" y="1603780"/>
            <a:ext cx="715678" cy="3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fontAlgn="base">
              <a:spcBef>
                <a:spcPct val="0"/>
              </a:spcBef>
              <a:spcAft>
                <a:spcPct val="0"/>
              </a:spcAft>
            </a:pPr>
            <a:r>
              <a:rPr lang="zh-CN" altLang="en-US" sz="1500" dirty="0">
                <a:solidFill>
                  <a:srgbClr val="0070C0"/>
                </a:solidFill>
                <a:latin typeface="微软雅黑" pitchFamily="34" charset="-122"/>
                <a:sym typeface="Arial" pitchFamily="34" charset="0"/>
              </a:rPr>
              <a:t>阶段二</a:t>
            </a:r>
          </a:p>
        </p:txBody>
      </p:sp>
      <p:sp>
        <p:nvSpPr>
          <p:cNvPr id="181" name="文本框 13"/>
          <p:cNvSpPr txBox="1"/>
          <p:nvPr/>
        </p:nvSpPr>
        <p:spPr>
          <a:xfrm>
            <a:off x="5621245" y="1908580"/>
            <a:ext cx="2438717" cy="565062"/>
          </a:xfrm>
          <a:prstGeom prst="rect">
            <a:avLst/>
          </a:prstGeom>
          <a:noFill/>
        </p:spPr>
        <p:txBody>
          <a:bodyPr wrap="square" lIns="65824" tIns="32911" rIns="65824" bIns="32911" rtlCol="0">
            <a:spAutoFit/>
          </a:bodyPr>
          <a:lstStyle/>
          <a:p>
            <a:pPr fontAlgn="base">
              <a:lnSpc>
                <a:spcPct val="120000"/>
              </a:lnSpc>
              <a:spcBef>
                <a:spcPct val="0"/>
              </a:spcBef>
              <a:spcAft>
                <a:spcPct val="0"/>
              </a:spcAft>
            </a:pPr>
            <a:r>
              <a:rPr lang="zh-CN" altLang="en-US" sz="900" dirty="0">
                <a:solidFill>
                  <a:prstClr val="black">
                    <a:lumMod val="65000"/>
                    <a:lumOff val="35000"/>
                  </a:prstClr>
                </a:solidFill>
                <a:latin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sp>
        <p:nvSpPr>
          <p:cNvPr id="182" name="Freeform 20"/>
          <p:cNvSpPr>
            <a:spLocks noEditPoints="1"/>
          </p:cNvSpPr>
          <p:nvPr/>
        </p:nvSpPr>
        <p:spPr bwMode="auto">
          <a:xfrm>
            <a:off x="4856121" y="1883395"/>
            <a:ext cx="298433" cy="202770"/>
          </a:xfrm>
          <a:custGeom>
            <a:avLst/>
            <a:gdLst>
              <a:gd name="T0" fmla="*/ 135 w 157"/>
              <a:gd name="T1" fmla="*/ 46 h 107"/>
              <a:gd name="T2" fmla="*/ 136 w 157"/>
              <a:gd name="T3" fmla="*/ 37 h 107"/>
              <a:gd name="T4" fmla="*/ 99 w 157"/>
              <a:gd name="T5" fmla="*/ 0 h 107"/>
              <a:gd name="T6" fmla="*/ 73 w 157"/>
              <a:gd name="T7" fmla="*/ 18 h 107"/>
              <a:gd name="T8" fmla="*/ 45 w 157"/>
              <a:gd name="T9" fmla="*/ 8 h 107"/>
              <a:gd name="T10" fmla="*/ 19 w 157"/>
              <a:gd name="T11" fmla="*/ 40 h 107"/>
              <a:gd name="T12" fmla="*/ 20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6 h 107"/>
              <a:gd name="T24" fmla="*/ 120 w 157"/>
              <a:gd name="T25" fmla="*/ 100 h 107"/>
              <a:gd name="T26" fmla="*/ 79 w 157"/>
              <a:gd name="T27" fmla="*/ 100 h 107"/>
              <a:gd name="T28" fmla="*/ 103 w 157"/>
              <a:gd name="T29" fmla="*/ 75 h 107"/>
              <a:gd name="T30" fmla="*/ 102 w 157"/>
              <a:gd name="T31" fmla="*/ 72 h 107"/>
              <a:gd name="T32" fmla="*/ 92 w 157"/>
              <a:gd name="T33" fmla="*/ 72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0 w 157"/>
              <a:gd name="T51" fmla="*/ 76 h 107"/>
              <a:gd name="T52" fmla="*/ 75 w 157"/>
              <a:gd name="T53" fmla="*/ 100 h 107"/>
              <a:gd name="T54" fmla="*/ 38 w 157"/>
              <a:gd name="T55" fmla="*/ 100 h 107"/>
              <a:gd name="T56" fmla="*/ 11 w 157"/>
              <a:gd name="T57" fmla="*/ 74 h 107"/>
              <a:gd name="T58" fmla="*/ 29 w 157"/>
              <a:gd name="T59" fmla="*/ 50 h 107"/>
              <a:gd name="T60" fmla="*/ 28 w 157"/>
              <a:gd name="T61" fmla="*/ 44 h 107"/>
              <a:gd name="T62" fmla="*/ 50 w 157"/>
              <a:gd name="T63" fmla="*/ 17 h 107"/>
              <a:gd name="T64" fmla="*/ 74 w 157"/>
              <a:gd name="T65" fmla="*/ 29 h 107"/>
              <a:gd name="T66" fmla="*/ 97 w 157"/>
              <a:gd name="T67" fmla="*/ 11 h 107"/>
              <a:gd name="T68" fmla="*/ 128 w 157"/>
              <a:gd name="T69" fmla="*/ 42 h 107"/>
              <a:gd name="T70" fmla="*/ 127 w 157"/>
              <a:gd name="T71" fmla="*/ 50 h 107"/>
              <a:gd name="T72" fmla="*/ 147 w 157"/>
              <a:gd name="T73" fmla="*/ 74 h 107"/>
              <a:gd name="T74" fmla="*/ 120 w 157"/>
              <a:gd name="T75" fmla="*/ 10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6"/>
                </a:moveTo>
                <a:cubicBezTo>
                  <a:pt x="136" y="43"/>
                  <a:pt x="136" y="40"/>
                  <a:pt x="136" y="37"/>
                </a:cubicBezTo>
                <a:cubicBezTo>
                  <a:pt x="136" y="17"/>
                  <a:pt x="120" y="0"/>
                  <a:pt x="99" y="0"/>
                </a:cubicBezTo>
                <a:cubicBezTo>
                  <a:pt x="76" y="0"/>
                  <a:pt x="73" y="18"/>
                  <a:pt x="73" y="18"/>
                </a:cubicBezTo>
                <a:cubicBezTo>
                  <a:pt x="73" y="18"/>
                  <a:pt x="63" y="6"/>
                  <a:pt x="45" y="8"/>
                </a:cubicBezTo>
                <a:cubicBezTo>
                  <a:pt x="30" y="11"/>
                  <a:pt x="19" y="25"/>
                  <a:pt x="19" y="40"/>
                </a:cubicBezTo>
                <a:cubicBezTo>
                  <a:pt x="19" y="42"/>
                  <a:pt x="20" y="45"/>
                  <a:pt x="20"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1"/>
                  <a:pt x="92" y="68"/>
                </a:cubicBezTo>
                <a:cubicBezTo>
                  <a:pt x="92" y="60"/>
                  <a:pt x="92" y="43"/>
                  <a:pt x="92" y="37"/>
                </a:cubicBezTo>
                <a:cubicBezTo>
                  <a:pt x="92" y="37"/>
                  <a:pt x="92" y="36"/>
                  <a:pt x="90" y="36"/>
                </a:cubicBezTo>
                <a:cubicBezTo>
                  <a:pt x="88" y="36"/>
                  <a:pt x="67" y="36"/>
                  <a:pt x="64" y="36"/>
                </a:cubicBezTo>
                <a:cubicBezTo>
                  <a:pt x="61" y="36"/>
                  <a:pt x="62" y="38"/>
                  <a:pt x="62" y="38"/>
                </a:cubicBezTo>
                <a:cubicBezTo>
                  <a:pt x="62" y="44"/>
                  <a:pt x="62" y="60"/>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9"/>
                  <a:pt x="11" y="74"/>
                </a:cubicBezTo>
                <a:cubicBezTo>
                  <a:pt x="11" y="63"/>
                  <a:pt x="18" y="54"/>
                  <a:pt x="29" y="50"/>
                </a:cubicBezTo>
                <a:cubicBezTo>
                  <a:pt x="28" y="48"/>
                  <a:pt x="28" y="46"/>
                  <a:pt x="28" y="44"/>
                </a:cubicBezTo>
                <a:cubicBezTo>
                  <a:pt x="28" y="32"/>
                  <a:pt x="37" y="20"/>
                  <a:pt x="50" y="17"/>
                </a:cubicBezTo>
                <a:cubicBezTo>
                  <a:pt x="65" y="15"/>
                  <a:pt x="74" y="29"/>
                  <a:pt x="74" y="29"/>
                </a:cubicBezTo>
                <a:cubicBezTo>
                  <a:pt x="74" y="29"/>
                  <a:pt x="77" y="11"/>
                  <a:pt x="97" y="11"/>
                </a:cubicBezTo>
                <a:cubicBezTo>
                  <a:pt x="115" y="11"/>
                  <a:pt x="128" y="25"/>
                  <a:pt x="128" y="42"/>
                </a:cubicBezTo>
                <a:cubicBezTo>
                  <a:pt x="128" y="45"/>
                  <a:pt x="127" y="47"/>
                  <a:pt x="127" y="50"/>
                </a:cubicBezTo>
                <a:cubicBezTo>
                  <a:pt x="138" y="53"/>
                  <a:pt x="147" y="63"/>
                  <a:pt x="147" y="74"/>
                </a:cubicBezTo>
                <a:cubicBezTo>
                  <a:pt x="147" y="89"/>
                  <a:pt x="135" y="100"/>
                  <a:pt x="120" y="100"/>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183" name="矩形 3"/>
          <p:cNvSpPr>
            <a:spLocks noChangeArrowheads="1"/>
          </p:cNvSpPr>
          <p:nvPr/>
        </p:nvSpPr>
        <p:spPr bwMode="auto">
          <a:xfrm>
            <a:off x="2105224" y="1984780"/>
            <a:ext cx="715678" cy="3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fontAlgn="base">
              <a:spcBef>
                <a:spcPct val="0"/>
              </a:spcBef>
              <a:spcAft>
                <a:spcPct val="0"/>
              </a:spcAft>
            </a:pPr>
            <a:r>
              <a:rPr lang="zh-CN" altLang="en-US" sz="1500" dirty="0">
                <a:solidFill>
                  <a:srgbClr val="0070C0"/>
                </a:solidFill>
                <a:latin typeface="微软雅黑" pitchFamily="34" charset="-122"/>
                <a:sym typeface="Arial" pitchFamily="34" charset="0"/>
              </a:rPr>
              <a:t>阶段三</a:t>
            </a:r>
          </a:p>
        </p:txBody>
      </p:sp>
      <p:sp>
        <p:nvSpPr>
          <p:cNvPr id="184" name="文本框 13"/>
          <p:cNvSpPr txBox="1"/>
          <p:nvPr/>
        </p:nvSpPr>
        <p:spPr>
          <a:xfrm>
            <a:off x="591388" y="2278718"/>
            <a:ext cx="2333962" cy="565062"/>
          </a:xfrm>
          <a:prstGeom prst="rect">
            <a:avLst/>
          </a:prstGeom>
          <a:noFill/>
        </p:spPr>
        <p:txBody>
          <a:bodyPr wrap="square" lIns="65824" tIns="32911" rIns="65824" bIns="32911" rtlCol="0">
            <a:spAutoFit/>
          </a:bodyPr>
          <a:lstStyle/>
          <a:p>
            <a:pPr algn="r" fontAlgn="base">
              <a:lnSpc>
                <a:spcPct val="120000"/>
              </a:lnSpc>
              <a:spcBef>
                <a:spcPct val="0"/>
              </a:spcBef>
              <a:spcAft>
                <a:spcPct val="0"/>
              </a:spcAft>
            </a:pPr>
            <a:r>
              <a:rPr lang="zh-CN" altLang="en-US" sz="900" dirty="0">
                <a:solidFill>
                  <a:prstClr val="black">
                    <a:lumMod val="65000"/>
                    <a:lumOff val="35000"/>
                  </a:prstClr>
                </a:solidFill>
                <a:latin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grpSp>
        <p:nvGrpSpPr>
          <p:cNvPr id="185" name="Group 20"/>
          <p:cNvGrpSpPr/>
          <p:nvPr/>
        </p:nvGrpSpPr>
        <p:grpSpPr>
          <a:xfrm>
            <a:off x="3323619" y="2380527"/>
            <a:ext cx="309454" cy="214312"/>
            <a:chOff x="7416800" y="1122363"/>
            <a:chExt cx="366713" cy="254000"/>
          </a:xfrm>
          <a:solidFill>
            <a:sysClr val="window" lastClr="FFFFFF"/>
          </a:solidFill>
        </p:grpSpPr>
        <p:sp>
          <p:nvSpPr>
            <p:cNvPr id="186" name="Freeform 48"/>
            <p:cNvSpPr>
              <a:spLocks noEditPoints="1"/>
            </p:cNvSpPr>
            <p:nvPr/>
          </p:nvSpPr>
          <p:spPr bwMode="auto">
            <a:xfrm>
              <a:off x="7416800" y="1122363"/>
              <a:ext cx="260350" cy="254000"/>
            </a:xfrm>
            <a:custGeom>
              <a:avLst/>
              <a:gdLst>
                <a:gd name="T0" fmla="*/ 86 w 99"/>
                <a:gd name="T1" fmla="*/ 59 h 97"/>
                <a:gd name="T2" fmla="*/ 99 w 99"/>
                <a:gd name="T3" fmla="*/ 53 h 97"/>
                <a:gd name="T4" fmla="*/ 99 w 99"/>
                <a:gd name="T5" fmla="*/ 42 h 97"/>
                <a:gd name="T6" fmla="*/ 86 w 99"/>
                <a:gd name="T7" fmla="*/ 37 h 97"/>
                <a:gd name="T8" fmla="*/ 83 w 99"/>
                <a:gd name="T9" fmla="*/ 31 h 97"/>
                <a:gd name="T10" fmla="*/ 89 w 99"/>
                <a:gd name="T11" fmla="*/ 17 h 97"/>
                <a:gd name="T12" fmla="*/ 81 w 99"/>
                <a:gd name="T13" fmla="*/ 10 h 97"/>
                <a:gd name="T14" fmla="*/ 67 w 99"/>
                <a:gd name="T15" fmla="*/ 15 h 97"/>
                <a:gd name="T16" fmla="*/ 61 w 99"/>
                <a:gd name="T17" fmla="*/ 13 h 97"/>
                <a:gd name="T18" fmla="*/ 55 w 99"/>
                <a:gd name="T19" fmla="*/ 0 h 97"/>
                <a:gd name="T20" fmla="*/ 44 w 99"/>
                <a:gd name="T21" fmla="*/ 0 h 97"/>
                <a:gd name="T22" fmla="*/ 39 w 99"/>
                <a:gd name="T23" fmla="*/ 13 h 97"/>
                <a:gd name="T24" fmla="*/ 32 w 99"/>
                <a:gd name="T25" fmla="*/ 15 h 97"/>
                <a:gd name="T26" fmla="*/ 19 w 99"/>
                <a:gd name="T27" fmla="*/ 10 h 97"/>
                <a:gd name="T28" fmla="*/ 11 w 99"/>
                <a:gd name="T29" fmla="*/ 18 h 97"/>
                <a:gd name="T30" fmla="*/ 16 w 99"/>
                <a:gd name="T31" fmla="*/ 31 h 97"/>
                <a:gd name="T32" fmla="*/ 14 w 99"/>
                <a:gd name="T33" fmla="*/ 37 h 97"/>
                <a:gd name="T34" fmla="*/ 0 w 99"/>
                <a:gd name="T35" fmla="*/ 43 h 97"/>
                <a:gd name="T36" fmla="*/ 0 w 99"/>
                <a:gd name="T37" fmla="*/ 54 h 97"/>
                <a:gd name="T38" fmla="*/ 14 w 99"/>
                <a:gd name="T39" fmla="*/ 59 h 97"/>
                <a:gd name="T40" fmla="*/ 16 w 99"/>
                <a:gd name="T41" fmla="*/ 65 h 97"/>
                <a:gd name="T42" fmla="*/ 11 w 99"/>
                <a:gd name="T43" fmla="*/ 79 h 97"/>
                <a:gd name="T44" fmla="*/ 19 w 99"/>
                <a:gd name="T45" fmla="*/ 86 h 97"/>
                <a:gd name="T46" fmla="*/ 33 w 99"/>
                <a:gd name="T47" fmla="*/ 81 h 97"/>
                <a:gd name="T48" fmla="*/ 39 w 99"/>
                <a:gd name="T49" fmla="*/ 83 h 97"/>
                <a:gd name="T50" fmla="*/ 45 w 99"/>
                <a:gd name="T51" fmla="*/ 97 h 97"/>
                <a:gd name="T52" fmla="*/ 56 w 99"/>
                <a:gd name="T53" fmla="*/ 97 h 97"/>
                <a:gd name="T54" fmla="*/ 61 w 99"/>
                <a:gd name="T55" fmla="*/ 83 h 97"/>
                <a:gd name="T56" fmla="*/ 67 w 99"/>
                <a:gd name="T57" fmla="*/ 81 h 97"/>
                <a:gd name="T58" fmla="*/ 81 w 99"/>
                <a:gd name="T59" fmla="*/ 86 h 97"/>
                <a:gd name="T60" fmla="*/ 89 w 99"/>
                <a:gd name="T61" fmla="*/ 78 h 97"/>
                <a:gd name="T62" fmla="*/ 83 w 99"/>
                <a:gd name="T63" fmla="*/ 65 h 97"/>
                <a:gd name="T64" fmla="*/ 86 w 99"/>
                <a:gd name="T65" fmla="*/ 59 h 97"/>
                <a:gd name="T66" fmla="*/ 50 w 99"/>
                <a:gd name="T67" fmla="*/ 64 h 97"/>
                <a:gd name="T68" fmla="*/ 34 w 99"/>
                <a:gd name="T69" fmla="*/ 48 h 97"/>
                <a:gd name="T70" fmla="*/ 50 w 99"/>
                <a:gd name="T71" fmla="*/ 33 h 97"/>
                <a:gd name="T72" fmla="*/ 66 w 99"/>
                <a:gd name="T73" fmla="*/ 48 h 97"/>
                <a:gd name="T74" fmla="*/ 50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6" y="59"/>
                  </a:moveTo>
                  <a:cubicBezTo>
                    <a:pt x="86" y="59"/>
                    <a:pt x="99" y="54"/>
                    <a:pt x="99" y="53"/>
                  </a:cubicBezTo>
                  <a:cubicBezTo>
                    <a:pt x="99" y="42"/>
                    <a:pt x="99" y="42"/>
                    <a:pt x="99" y="42"/>
                  </a:cubicBezTo>
                  <a:cubicBezTo>
                    <a:pt x="99" y="42"/>
                    <a:pt x="86" y="37"/>
                    <a:pt x="86" y="37"/>
                  </a:cubicBezTo>
                  <a:cubicBezTo>
                    <a:pt x="83" y="31"/>
                    <a:pt x="83" y="31"/>
                    <a:pt x="83" y="31"/>
                  </a:cubicBezTo>
                  <a:cubicBezTo>
                    <a:pt x="83" y="31"/>
                    <a:pt x="89" y="18"/>
                    <a:pt x="89" y="17"/>
                  </a:cubicBezTo>
                  <a:cubicBezTo>
                    <a:pt x="81" y="10"/>
                    <a:pt x="81" y="10"/>
                    <a:pt x="81" y="10"/>
                  </a:cubicBezTo>
                  <a:cubicBezTo>
                    <a:pt x="80" y="9"/>
                    <a:pt x="67" y="15"/>
                    <a:pt x="67" y="15"/>
                  </a:cubicBezTo>
                  <a:cubicBezTo>
                    <a:pt x="61" y="13"/>
                    <a:pt x="61" y="13"/>
                    <a:pt x="61" y="13"/>
                  </a:cubicBezTo>
                  <a:cubicBezTo>
                    <a:pt x="61" y="13"/>
                    <a:pt x="56" y="0"/>
                    <a:pt x="55" y="0"/>
                  </a:cubicBezTo>
                  <a:cubicBezTo>
                    <a:pt x="44" y="0"/>
                    <a:pt x="44" y="0"/>
                    <a:pt x="44" y="0"/>
                  </a:cubicBezTo>
                  <a:cubicBezTo>
                    <a:pt x="43" y="0"/>
                    <a:pt x="39" y="13"/>
                    <a:pt x="39" y="13"/>
                  </a:cubicBezTo>
                  <a:cubicBezTo>
                    <a:pt x="32" y="15"/>
                    <a:pt x="32" y="15"/>
                    <a:pt x="32" y="15"/>
                  </a:cubicBezTo>
                  <a:cubicBezTo>
                    <a:pt x="32" y="15"/>
                    <a:pt x="19" y="10"/>
                    <a:pt x="19" y="10"/>
                  </a:cubicBezTo>
                  <a:cubicBezTo>
                    <a:pt x="11" y="18"/>
                    <a:pt x="11" y="18"/>
                    <a:pt x="11" y="18"/>
                  </a:cubicBezTo>
                  <a:cubicBezTo>
                    <a:pt x="10" y="18"/>
                    <a:pt x="16" y="31"/>
                    <a:pt x="16" y="31"/>
                  </a:cubicBezTo>
                  <a:cubicBezTo>
                    <a:pt x="14" y="37"/>
                    <a:pt x="14" y="37"/>
                    <a:pt x="14" y="37"/>
                  </a:cubicBezTo>
                  <a:cubicBezTo>
                    <a:pt x="14" y="37"/>
                    <a:pt x="0" y="42"/>
                    <a:pt x="0" y="43"/>
                  </a:cubicBezTo>
                  <a:cubicBezTo>
                    <a:pt x="0" y="54"/>
                    <a:pt x="0" y="54"/>
                    <a:pt x="0" y="54"/>
                  </a:cubicBezTo>
                  <a:cubicBezTo>
                    <a:pt x="0" y="54"/>
                    <a:pt x="14" y="59"/>
                    <a:pt x="14" y="59"/>
                  </a:cubicBezTo>
                  <a:cubicBezTo>
                    <a:pt x="16" y="65"/>
                    <a:pt x="16" y="65"/>
                    <a:pt x="16" y="65"/>
                  </a:cubicBezTo>
                  <a:cubicBezTo>
                    <a:pt x="16" y="65"/>
                    <a:pt x="11" y="78"/>
                    <a:pt x="11" y="79"/>
                  </a:cubicBezTo>
                  <a:cubicBezTo>
                    <a:pt x="19" y="86"/>
                    <a:pt x="19" y="86"/>
                    <a:pt x="19" y="86"/>
                  </a:cubicBezTo>
                  <a:cubicBezTo>
                    <a:pt x="19" y="87"/>
                    <a:pt x="33" y="81"/>
                    <a:pt x="33" y="81"/>
                  </a:cubicBezTo>
                  <a:cubicBezTo>
                    <a:pt x="39" y="83"/>
                    <a:pt x="39" y="83"/>
                    <a:pt x="39" y="83"/>
                  </a:cubicBezTo>
                  <a:cubicBezTo>
                    <a:pt x="39" y="83"/>
                    <a:pt x="44" y="97"/>
                    <a:pt x="45" y="97"/>
                  </a:cubicBezTo>
                  <a:cubicBezTo>
                    <a:pt x="56" y="97"/>
                    <a:pt x="56" y="97"/>
                    <a:pt x="56" y="97"/>
                  </a:cubicBezTo>
                  <a:cubicBezTo>
                    <a:pt x="56" y="97"/>
                    <a:pt x="61" y="83"/>
                    <a:pt x="61" y="83"/>
                  </a:cubicBezTo>
                  <a:cubicBezTo>
                    <a:pt x="67" y="81"/>
                    <a:pt x="67" y="81"/>
                    <a:pt x="67" y="81"/>
                  </a:cubicBezTo>
                  <a:cubicBezTo>
                    <a:pt x="67" y="81"/>
                    <a:pt x="81" y="86"/>
                    <a:pt x="81" y="86"/>
                  </a:cubicBezTo>
                  <a:cubicBezTo>
                    <a:pt x="89" y="78"/>
                    <a:pt x="89" y="78"/>
                    <a:pt x="89" y="78"/>
                  </a:cubicBezTo>
                  <a:cubicBezTo>
                    <a:pt x="89" y="78"/>
                    <a:pt x="83" y="65"/>
                    <a:pt x="83" y="65"/>
                  </a:cubicBezTo>
                  <a:lnTo>
                    <a:pt x="86" y="59"/>
                  </a:lnTo>
                  <a:close/>
                  <a:moveTo>
                    <a:pt x="50" y="64"/>
                  </a:moveTo>
                  <a:cubicBezTo>
                    <a:pt x="41" y="64"/>
                    <a:pt x="34" y="57"/>
                    <a:pt x="34" y="48"/>
                  </a:cubicBezTo>
                  <a:cubicBezTo>
                    <a:pt x="34" y="39"/>
                    <a:pt x="41" y="33"/>
                    <a:pt x="50" y="33"/>
                  </a:cubicBezTo>
                  <a:cubicBezTo>
                    <a:pt x="59" y="33"/>
                    <a:pt x="66" y="39"/>
                    <a:pt x="66" y="48"/>
                  </a:cubicBezTo>
                  <a:cubicBezTo>
                    <a:pt x="66" y="57"/>
                    <a:pt x="59" y="64"/>
                    <a:pt x="50"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187" name="Freeform 49"/>
            <p:cNvSpPr>
              <a:spLocks noEditPoints="1"/>
            </p:cNvSpPr>
            <p:nvPr/>
          </p:nvSpPr>
          <p:spPr bwMode="auto">
            <a:xfrm>
              <a:off x="7661275" y="1247775"/>
              <a:ext cx="122238" cy="123825"/>
            </a:xfrm>
            <a:custGeom>
              <a:avLst/>
              <a:gdLst>
                <a:gd name="T0" fmla="*/ 41 w 47"/>
                <a:gd name="T1" fmla="*/ 22 h 47"/>
                <a:gd name="T2" fmla="*/ 41 w 47"/>
                <a:gd name="T3" fmla="*/ 19 h 47"/>
                <a:gd name="T4" fmla="*/ 45 w 47"/>
                <a:gd name="T5" fmla="*/ 13 h 47"/>
                <a:gd name="T6" fmla="*/ 42 w 47"/>
                <a:gd name="T7" fmla="*/ 9 h 47"/>
                <a:gd name="T8" fmla="*/ 35 w 47"/>
                <a:gd name="T9" fmla="*/ 10 h 47"/>
                <a:gd name="T10" fmla="*/ 33 w 47"/>
                <a:gd name="T11" fmla="*/ 8 h 47"/>
                <a:gd name="T12" fmla="*/ 32 w 47"/>
                <a:gd name="T13" fmla="*/ 1 h 47"/>
                <a:gd name="T14" fmla="*/ 27 w 47"/>
                <a:gd name="T15" fmla="*/ 0 h 47"/>
                <a:gd name="T16" fmla="*/ 22 w 47"/>
                <a:gd name="T17" fmla="*/ 6 h 47"/>
                <a:gd name="T18" fmla="*/ 19 w 47"/>
                <a:gd name="T19" fmla="*/ 6 h 47"/>
                <a:gd name="T20" fmla="*/ 14 w 47"/>
                <a:gd name="T21" fmla="*/ 2 h 47"/>
                <a:gd name="T22" fmla="*/ 9 w 47"/>
                <a:gd name="T23" fmla="*/ 5 h 47"/>
                <a:gd name="T24" fmla="*/ 10 w 47"/>
                <a:gd name="T25" fmla="*/ 12 h 47"/>
                <a:gd name="T26" fmla="*/ 9 w 47"/>
                <a:gd name="T27" fmla="*/ 14 h 47"/>
                <a:gd name="T28" fmla="*/ 2 w 47"/>
                <a:gd name="T29" fmla="*/ 16 h 47"/>
                <a:gd name="T30" fmla="*/ 0 w 47"/>
                <a:gd name="T31" fmla="*/ 21 h 47"/>
                <a:gd name="T32" fmla="*/ 6 w 47"/>
                <a:gd name="T33" fmla="*/ 25 h 47"/>
                <a:gd name="T34" fmla="*/ 6 w 47"/>
                <a:gd name="T35" fmla="*/ 28 h 47"/>
                <a:gd name="T36" fmla="*/ 2 w 47"/>
                <a:gd name="T37" fmla="*/ 34 h 47"/>
                <a:gd name="T38" fmla="*/ 5 w 47"/>
                <a:gd name="T39" fmla="*/ 38 h 47"/>
                <a:gd name="T40" fmla="*/ 12 w 47"/>
                <a:gd name="T41" fmla="*/ 37 h 47"/>
                <a:gd name="T42" fmla="*/ 14 w 47"/>
                <a:gd name="T43" fmla="*/ 39 h 47"/>
                <a:gd name="T44" fmla="*/ 16 w 47"/>
                <a:gd name="T45" fmla="*/ 46 h 47"/>
                <a:gd name="T46" fmla="*/ 20 w 47"/>
                <a:gd name="T47" fmla="*/ 47 h 47"/>
                <a:gd name="T48" fmla="*/ 25 w 47"/>
                <a:gd name="T49" fmla="*/ 42 h 47"/>
                <a:gd name="T50" fmla="*/ 28 w 47"/>
                <a:gd name="T51" fmla="*/ 41 h 47"/>
                <a:gd name="T52" fmla="*/ 33 w 47"/>
                <a:gd name="T53" fmla="*/ 45 h 47"/>
                <a:gd name="T54" fmla="*/ 38 w 47"/>
                <a:gd name="T55" fmla="*/ 42 h 47"/>
                <a:gd name="T56" fmla="*/ 37 w 47"/>
                <a:gd name="T57" fmla="*/ 35 h 47"/>
                <a:gd name="T58" fmla="*/ 39 w 47"/>
                <a:gd name="T59" fmla="*/ 33 h 47"/>
                <a:gd name="T60" fmla="*/ 45 w 47"/>
                <a:gd name="T61" fmla="*/ 32 h 47"/>
                <a:gd name="T62" fmla="*/ 47 w 47"/>
                <a:gd name="T63" fmla="*/ 27 h 47"/>
                <a:gd name="T64" fmla="*/ 41 w 47"/>
                <a:gd name="T65" fmla="*/ 22 h 47"/>
                <a:gd name="T66" fmla="*/ 31 w 47"/>
                <a:gd name="T67" fmla="*/ 25 h 47"/>
                <a:gd name="T68" fmla="*/ 22 w 47"/>
                <a:gd name="T69" fmla="*/ 31 h 47"/>
                <a:gd name="T70" fmla="*/ 16 w 47"/>
                <a:gd name="T71" fmla="*/ 22 h 47"/>
                <a:gd name="T72" fmla="*/ 25 w 47"/>
                <a:gd name="T73" fmla="*/ 16 h 47"/>
                <a:gd name="T74" fmla="*/ 31 w 47"/>
                <a:gd name="T75"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7">
                  <a:moveTo>
                    <a:pt x="41" y="22"/>
                  </a:moveTo>
                  <a:cubicBezTo>
                    <a:pt x="41" y="19"/>
                    <a:pt x="41" y="19"/>
                    <a:pt x="41" y="19"/>
                  </a:cubicBezTo>
                  <a:cubicBezTo>
                    <a:pt x="41" y="19"/>
                    <a:pt x="45" y="14"/>
                    <a:pt x="45" y="13"/>
                  </a:cubicBezTo>
                  <a:cubicBezTo>
                    <a:pt x="42" y="9"/>
                    <a:pt x="42" y="9"/>
                    <a:pt x="42" y="9"/>
                  </a:cubicBezTo>
                  <a:cubicBezTo>
                    <a:pt x="42" y="9"/>
                    <a:pt x="35" y="10"/>
                    <a:pt x="35" y="10"/>
                  </a:cubicBezTo>
                  <a:cubicBezTo>
                    <a:pt x="33" y="8"/>
                    <a:pt x="33" y="8"/>
                    <a:pt x="33" y="8"/>
                  </a:cubicBezTo>
                  <a:cubicBezTo>
                    <a:pt x="33" y="8"/>
                    <a:pt x="32" y="1"/>
                    <a:pt x="32" y="1"/>
                  </a:cubicBezTo>
                  <a:cubicBezTo>
                    <a:pt x="27" y="0"/>
                    <a:pt x="27" y="0"/>
                    <a:pt x="27" y="0"/>
                  </a:cubicBezTo>
                  <a:cubicBezTo>
                    <a:pt x="26" y="0"/>
                    <a:pt x="22" y="6"/>
                    <a:pt x="22" y="6"/>
                  </a:cubicBezTo>
                  <a:cubicBezTo>
                    <a:pt x="19" y="6"/>
                    <a:pt x="19" y="6"/>
                    <a:pt x="19" y="6"/>
                  </a:cubicBezTo>
                  <a:cubicBezTo>
                    <a:pt x="19" y="6"/>
                    <a:pt x="14" y="2"/>
                    <a:pt x="14" y="2"/>
                  </a:cubicBezTo>
                  <a:cubicBezTo>
                    <a:pt x="9" y="5"/>
                    <a:pt x="9" y="5"/>
                    <a:pt x="9" y="5"/>
                  </a:cubicBezTo>
                  <a:cubicBezTo>
                    <a:pt x="9" y="5"/>
                    <a:pt x="10" y="12"/>
                    <a:pt x="10" y="12"/>
                  </a:cubicBezTo>
                  <a:cubicBezTo>
                    <a:pt x="9" y="14"/>
                    <a:pt x="9" y="14"/>
                    <a:pt x="9" y="14"/>
                  </a:cubicBezTo>
                  <a:cubicBezTo>
                    <a:pt x="9" y="14"/>
                    <a:pt x="2" y="15"/>
                    <a:pt x="2" y="16"/>
                  </a:cubicBezTo>
                  <a:cubicBezTo>
                    <a:pt x="0" y="21"/>
                    <a:pt x="0" y="21"/>
                    <a:pt x="0" y="21"/>
                  </a:cubicBezTo>
                  <a:cubicBezTo>
                    <a:pt x="0" y="21"/>
                    <a:pt x="6" y="25"/>
                    <a:pt x="6" y="25"/>
                  </a:cubicBezTo>
                  <a:cubicBezTo>
                    <a:pt x="6" y="28"/>
                    <a:pt x="6" y="28"/>
                    <a:pt x="6" y="28"/>
                  </a:cubicBezTo>
                  <a:cubicBezTo>
                    <a:pt x="6" y="28"/>
                    <a:pt x="2" y="34"/>
                    <a:pt x="2" y="34"/>
                  </a:cubicBezTo>
                  <a:cubicBezTo>
                    <a:pt x="5" y="38"/>
                    <a:pt x="5" y="38"/>
                    <a:pt x="5" y="38"/>
                  </a:cubicBezTo>
                  <a:cubicBezTo>
                    <a:pt x="5" y="39"/>
                    <a:pt x="12" y="37"/>
                    <a:pt x="12" y="37"/>
                  </a:cubicBezTo>
                  <a:cubicBezTo>
                    <a:pt x="14" y="39"/>
                    <a:pt x="14" y="39"/>
                    <a:pt x="14" y="39"/>
                  </a:cubicBezTo>
                  <a:cubicBezTo>
                    <a:pt x="14" y="39"/>
                    <a:pt x="15" y="46"/>
                    <a:pt x="16" y="46"/>
                  </a:cubicBezTo>
                  <a:cubicBezTo>
                    <a:pt x="20" y="47"/>
                    <a:pt x="20" y="47"/>
                    <a:pt x="20" y="47"/>
                  </a:cubicBezTo>
                  <a:cubicBezTo>
                    <a:pt x="21" y="47"/>
                    <a:pt x="25" y="42"/>
                    <a:pt x="25" y="42"/>
                  </a:cubicBezTo>
                  <a:cubicBezTo>
                    <a:pt x="28" y="41"/>
                    <a:pt x="28" y="41"/>
                    <a:pt x="28" y="41"/>
                  </a:cubicBezTo>
                  <a:cubicBezTo>
                    <a:pt x="28" y="41"/>
                    <a:pt x="33" y="45"/>
                    <a:pt x="33" y="45"/>
                  </a:cubicBezTo>
                  <a:cubicBezTo>
                    <a:pt x="38" y="42"/>
                    <a:pt x="38" y="42"/>
                    <a:pt x="38" y="42"/>
                  </a:cubicBezTo>
                  <a:cubicBezTo>
                    <a:pt x="38" y="42"/>
                    <a:pt x="37" y="35"/>
                    <a:pt x="37" y="35"/>
                  </a:cubicBezTo>
                  <a:cubicBezTo>
                    <a:pt x="39" y="33"/>
                    <a:pt x="39" y="33"/>
                    <a:pt x="39" y="33"/>
                  </a:cubicBezTo>
                  <a:cubicBezTo>
                    <a:pt x="39" y="33"/>
                    <a:pt x="45" y="32"/>
                    <a:pt x="45" y="32"/>
                  </a:cubicBezTo>
                  <a:cubicBezTo>
                    <a:pt x="47" y="27"/>
                    <a:pt x="47" y="27"/>
                    <a:pt x="47" y="27"/>
                  </a:cubicBezTo>
                  <a:cubicBezTo>
                    <a:pt x="47" y="26"/>
                    <a:pt x="41" y="22"/>
                    <a:pt x="41" y="22"/>
                  </a:cubicBezTo>
                  <a:close/>
                  <a:moveTo>
                    <a:pt x="31" y="25"/>
                  </a:moveTo>
                  <a:cubicBezTo>
                    <a:pt x="30" y="29"/>
                    <a:pt x="26" y="32"/>
                    <a:pt x="22" y="31"/>
                  </a:cubicBezTo>
                  <a:cubicBezTo>
                    <a:pt x="18" y="30"/>
                    <a:pt x="15" y="26"/>
                    <a:pt x="16" y="22"/>
                  </a:cubicBezTo>
                  <a:cubicBezTo>
                    <a:pt x="17" y="18"/>
                    <a:pt x="21" y="15"/>
                    <a:pt x="25" y="16"/>
                  </a:cubicBezTo>
                  <a:cubicBezTo>
                    <a:pt x="29" y="17"/>
                    <a:pt x="32" y="21"/>
                    <a:pt x="31"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grpSp>
      <p:sp>
        <p:nvSpPr>
          <p:cNvPr id="188" name="矩形 3"/>
          <p:cNvSpPr>
            <a:spLocks noChangeArrowheads="1"/>
          </p:cNvSpPr>
          <p:nvPr/>
        </p:nvSpPr>
        <p:spPr bwMode="auto">
          <a:xfrm>
            <a:off x="5621246" y="2594380"/>
            <a:ext cx="715678" cy="3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fontAlgn="base">
              <a:spcBef>
                <a:spcPct val="0"/>
              </a:spcBef>
              <a:spcAft>
                <a:spcPct val="0"/>
              </a:spcAft>
            </a:pPr>
            <a:r>
              <a:rPr lang="zh-CN" altLang="en-US" sz="1500" dirty="0">
                <a:solidFill>
                  <a:srgbClr val="0070C0"/>
                </a:solidFill>
                <a:latin typeface="微软雅黑" pitchFamily="34" charset="-122"/>
                <a:sym typeface="Arial" pitchFamily="34" charset="0"/>
              </a:rPr>
              <a:t>阶段四</a:t>
            </a:r>
          </a:p>
        </p:txBody>
      </p:sp>
      <p:sp>
        <p:nvSpPr>
          <p:cNvPr id="189" name="文本框 13"/>
          <p:cNvSpPr txBox="1"/>
          <p:nvPr/>
        </p:nvSpPr>
        <p:spPr>
          <a:xfrm>
            <a:off x="5621245" y="2886479"/>
            <a:ext cx="2438717" cy="565062"/>
          </a:xfrm>
          <a:prstGeom prst="rect">
            <a:avLst/>
          </a:prstGeom>
          <a:noFill/>
        </p:spPr>
        <p:txBody>
          <a:bodyPr wrap="square" lIns="65824" tIns="32911" rIns="65824" bIns="32911" rtlCol="0">
            <a:spAutoFit/>
          </a:bodyPr>
          <a:lstStyle/>
          <a:p>
            <a:pPr fontAlgn="base">
              <a:lnSpc>
                <a:spcPct val="120000"/>
              </a:lnSpc>
              <a:spcBef>
                <a:spcPct val="0"/>
              </a:spcBef>
              <a:spcAft>
                <a:spcPct val="0"/>
              </a:spcAft>
            </a:pPr>
            <a:r>
              <a:rPr lang="zh-CN" altLang="en-US" sz="900" dirty="0">
                <a:solidFill>
                  <a:prstClr val="black">
                    <a:lumMod val="65000"/>
                    <a:lumOff val="35000"/>
                  </a:prstClr>
                </a:solidFill>
                <a:latin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grpSp>
        <p:nvGrpSpPr>
          <p:cNvPr id="190" name="组合 189"/>
          <p:cNvGrpSpPr/>
          <p:nvPr/>
        </p:nvGrpSpPr>
        <p:grpSpPr>
          <a:xfrm>
            <a:off x="4857602" y="2793001"/>
            <a:ext cx="316759" cy="302754"/>
            <a:chOff x="3294063" y="754063"/>
            <a:chExt cx="5600701" cy="5353051"/>
          </a:xfrm>
          <a:solidFill>
            <a:sysClr val="window" lastClr="FFFFFF"/>
          </a:solidFill>
        </p:grpSpPr>
        <p:sp>
          <p:nvSpPr>
            <p:cNvPr id="191" name="Freeform 458"/>
            <p:cNvSpPr>
              <a:spLocks/>
            </p:cNvSpPr>
            <p:nvPr/>
          </p:nvSpPr>
          <p:spPr bwMode="auto">
            <a:xfrm>
              <a:off x="8235951" y="3122613"/>
              <a:ext cx="658813" cy="307975"/>
            </a:xfrm>
            <a:custGeom>
              <a:avLst/>
              <a:gdLst>
                <a:gd name="T0" fmla="*/ 135 w 175"/>
                <a:gd name="T1" fmla="*/ 0 h 82"/>
                <a:gd name="T2" fmla="*/ 175 w 175"/>
                <a:gd name="T3" fmla="*/ 41 h 82"/>
                <a:gd name="T4" fmla="*/ 135 w 175"/>
                <a:gd name="T5" fmla="*/ 82 h 82"/>
                <a:gd name="T6" fmla="*/ 41 w 175"/>
                <a:gd name="T7" fmla="*/ 82 h 82"/>
                <a:gd name="T8" fmla="*/ 0 w 175"/>
                <a:gd name="T9" fmla="*/ 41 h 82"/>
                <a:gd name="T10" fmla="*/ 12 w 175"/>
                <a:gd name="T11" fmla="*/ 12 h 82"/>
                <a:gd name="T12" fmla="*/ 41 w 175"/>
                <a:gd name="T13" fmla="*/ 0 h 82"/>
                <a:gd name="T14" fmla="*/ 135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5" y="0"/>
                  </a:moveTo>
                  <a:cubicBezTo>
                    <a:pt x="157" y="0"/>
                    <a:pt x="175" y="19"/>
                    <a:pt x="175" y="41"/>
                  </a:cubicBezTo>
                  <a:cubicBezTo>
                    <a:pt x="175" y="64"/>
                    <a:pt x="157" y="82"/>
                    <a:pt x="135" y="82"/>
                  </a:cubicBezTo>
                  <a:cubicBezTo>
                    <a:pt x="41" y="82"/>
                    <a:pt x="41" y="82"/>
                    <a:pt x="41" y="82"/>
                  </a:cubicBezTo>
                  <a:cubicBezTo>
                    <a:pt x="19" y="82"/>
                    <a:pt x="0" y="64"/>
                    <a:pt x="0" y="41"/>
                  </a:cubicBezTo>
                  <a:cubicBezTo>
                    <a:pt x="0" y="30"/>
                    <a:pt x="5" y="20"/>
                    <a:pt x="12" y="12"/>
                  </a:cubicBezTo>
                  <a:cubicBezTo>
                    <a:pt x="20" y="5"/>
                    <a:pt x="30" y="0"/>
                    <a:pt x="41" y="0"/>
                  </a:cubicBezTo>
                  <a:lnTo>
                    <a:pt x="13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684834">
                <a:defRPr/>
              </a:pPr>
              <a:endParaRPr lang="zh-CN" altLang="en-US" kern="0">
                <a:solidFill>
                  <a:prstClr val="black"/>
                </a:solidFill>
                <a:ea typeface="宋体"/>
              </a:endParaRPr>
            </a:p>
          </p:txBody>
        </p:sp>
        <p:sp>
          <p:nvSpPr>
            <p:cNvPr id="192" name="Freeform 459"/>
            <p:cNvSpPr>
              <a:spLocks/>
            </p:cNvSpPr>
            <p:nvPr/>
          </p:nvSpPr>
          <p:spPr bwMode="auto">
            <a:xfrm>
              <a:off x="7646988" y="1539876"/>
              <a:ext cx="571500" cy="587375"/>
            </a:xfrm>
            <a:custGeom>
              <a:avLst/>
              <a:gdLst>
                <a:gd name="T0" fmla="*/ 136 w 152"/>
                <a:gd name="T1" fmla="*/ 16 h 156"/>
                <a:gd name="T2" fmla="*/ 136 w 152"/>
                <a:gd name="T3" fmla="*/ 74 h 156"/>
                <a:gd name="T4" fmla="*/ 70 w 152"/>
                <a:gd name="T5" fmla="*/ 140 h 156"/>
                <a:gd name="T6" fmla="*/ 12 w 152"/>
                <a:gd name="T7" fmla="*/ 140 h 156"/>
                <a:gd name="T8" fmla="*/ 0 w 152"/>
                <a:gd name="T9" fmla="*/ 111 h 156"/>
                <a:gd name="T10" fmla="*/ 12 w 152"/>
                <a:gd name="T11" fmla="*/ 82 h 156"/>
                <a:gd name="T12" fmla="*/ 78 w 152"/>
                <a:gd name="T13" fmla="*/ 16 h 156"/>
                <a:gd name="T14" fmla="*/ 136 w 152"/>
                <a:gd name="T15" fmla="*/ 1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36" y="16"/>
                  </a:moveTo>
                  <a:cubicBezTo>
                    <a:pt x="152" y="32"/>
                    <a:pt x="152" y="58"/>
                    <a:pt x="136" y="74"/>
                  </a:cubicBezTo>
                  <a:cubicBezTo>
                    <a:pt x="70" y="140"/>
                    <a:pt x="70" y="140"/>
                    <a:pt x="70" y="140"/>
                  </a:cubicBezTo>
                  <a:cubicBezTo>
                    <a:pt x="54" y="156"/>
                    <a:pt x="28" y="156"/>
                    <a:pt x="12" y="140"/>
                  </a:cubicBezTo>
                  <a:cubicBezTo>
                    <a:pt x="4" y="132"/>
                    <a:pt x="0" y="121"/>
                    <a:pt x="0" y="111"/>
                  </a:cubicBezTo>
                  <a:cubicBezTo>
                    <a:pt x="0" y="100"/>
                    <a:pt x="4" y="90"/>
                    <a:pt x="12" y="82"/>
                  </a:cubicBezTo>
                  <a:cubicBezTo>
                    <a:pt x="78" y="16"/>
                    <a:pt x="78" y="16"/>
                    <a:pt x="78" y="16"/>
                  </a:cubicBezTo>
                  <a:cubicBezTo>
                    <a:pt x="94" y="0"/>
                    <a:pt x="120" y="0"/>
                    <a:pt x="136"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684834">
                <a:defRPr/>
              </a:pPr>
              <a:endParaRPr lang="zh-CN" altLang="en-US" kern="0">
                <a:solidFill>
                  <a:prstClr val="black"/>
                </a:solidFill>
                <a:ea typeface="宋体"/>
              </a:endParaRPr>
            </a:p>
          </p:txBody>
        </p:sp>
        <p:sp>
          <p:nvSpPr>
            <p:cNvPr id="193" name="Freeform 460"/>
            <p:cNvSpPr>
              <a:spLocks noEditPoints="1"/>
            </p:cNvSpPr>
            <p:nvPr/>
          </p:nvSpPr>
          <p:spPr bwMode="auto">
            <a:xfrm>
              <a:off x="4170363" y="1525588"/>
              <a:ext cx="3863975" cy="3567113"/>
            </a:xfrm>
            <a:custGeom>
              <a:avLst/>
              <a:gdLst>
                <a:gd name="T0" fmla="*/ 1028 w 1028"/>
                <a:gd name="T1" fmla="*/ 514 h 949"/>
                <a:gd name="T2" fmla="*/ 787 w 1028"/>
                <a:gd name="T3" fmla="*/ 949 h 949"/>
                <a:gd name="T4" fmla="*/ 241 w 1028"/>
                <a:gd name="T5" fmla="*/ 949 h 949"/>
                <a:gd name="T6" fmla="*/ 0 w 1028"/>
                <a:gd name="T7" fmla="*/ 514 h 949"/>
                <a:gd name="T8" fmla="*/ 514 w 1028"/>
                <a:gd name="T9" fmla="*/ 0 h 949"/>
                <a:gd name="T10" fmla="*/ 1028 w 1028"/>
                <a:gd name="T11" fmla="*/ 514 h 949"/>
                <a:gd name="T12" fmla="*/ 714 w 1028"/>
                <a:gd name="T13" fmla="*/ 345 h 949"/>
                <a:gd name="T14" fmla="*/ 714 w 1028"/>
                <a:gd name="T15" fmla="*/ 251 h 949"/>
                <a:gd name="T16" fmla="*/ 632 w 1028"/>
                <a:gd name="T17" fmla="*/ 187 h 949"/>
                <a:gd name="T18" fmla="*/ 563 w 1028"/>
                <a:gd name="T19" fmla="*/ 187 h 949"/>
                <a:gd name="T20" fmla="*/ 563 w 1028"/>
                <a:gd name="T21" fmla="*/ 153 h 949"/>
                <a:gd name="T22" fmla="*/ 466 w 1028"/>
                <a:gd name="T23" fmla="*/ 153 h 949"/>
                <a:gd name="T24" fmla="*/ 466 w 1028"/>
                <a:gd name="T25" fmla="*/ 187 h 949"/>
                <a:gd name="T26" fmla="*/ 397 w 1028"/>
                <a:gd name="T27" fmla="*/ 187 h 949"/>
                <a:gd name="T28" fmla="*/ 316 w 1028"/>
                <a:gd name="T29" fmla="*/ 251 h 949"/>
                <a:gd name="T30" fmla="*/ 316 w 1028"/>
                <a:gd name="T31" fmla="*/ 438 h 949"/>
                <a:gd name="T32" fmla="*/ 397 w 1028"/>
                <a:gd name="T33" fmla="*/ 503 h 949"/>
                <a:gd name="T34" fmla="*/ 466 w 1028"/>
                <a:gd name="T35" fmla="*/ 503 h 949"/>
                <a:gd name="T36" fmla="*/ 466 w 1028"/>
                <a:gd name="T37" fmla="*/ 701 h 949"/>
                <a:gd name="T38" fmla="*/ 440 w 1028"/>
                <a:gd name="T39" fmla="*/ 701 h 949"/>
                <a:gd name="T40" fmla="*/ 389 w 1028"/>
                <a:gd name="T41" fmla="*/ 661 h 949"/>
                <a:gd name="T42" fmla="*/ 389 w 1028"/>
                <a:gd name="T43" fmla="*/ 602 h 949"/>
                <a:gd name="T44" fmla="*/ 315 w 1028"/>
                <a:gd name="T45" fmla="*/ 602 h 949"/>
                <a:gd name="T46" fmla="*/ 315 w 1028"/>
                <a:gd name="T47" fmla="*/ 696 h 949"/>
                <a:gd name="T48" fmla="*/ 396 w 1028"/>
                <a:gd name="T49" fmla="*/ 760 h 949"/>
                <a:gd name="T50" fmla="*/ 466 w 1028"/>
                <a:gd name="T51" fmla="*/ 760 h 949"/>
                <a:gd name="T52" fmla="*/ 466 w 1028"/>
                <a:gd name="T53" fmla="*/ 796 h 949"/>
                <a:gd name="T54" fmla="*/ 563 w 1028"/>
                <a:gd name="T55" fmla="*/ 796 h 949"/>
                <a:gd name="T56" fmla="*/ 563 w 1028"/>
                <a:gd name="T57" fmla="*/ 760 h 949"/>
                <a:gd name="T58" fmla="*/ 632 w 1028"/>
                <a:gd name="T59" fmla="*/ 760 h 949"/>
                <a:gd name="T60" fmla="*/ 713 w 1028"/>
                <a:gd name="T61" fmla="*/ 696 h 949"/>
                <a:gd name="T62" fmla="*/ 713 w 1028"/>
                <a:gd name="T63" fmla="*/ 509 h 949"/>
                <a:gd name="T64" fmla="*/ 632 w 1028"/>
                <a:gd name="T65" fmla="*/ 444 h 949"/>
                <a:gd name="T66" fmla="*/ 563 w 1028"/>
                <a:gd name="T67" fmla="*/ 444 h 949"/>
                <a:gd name="T68" fmla="*/ 563 w 1028"/>
                <a:gd name="T69" fmla="*/ 246 h 949"/>
                <a:gd name="T70" fmla="*/ 588 w 1028"/>
                <a:gd name="T71" fmla="*/ 246 h 949"/>
                <a:gd name="T72" fmla="*/ 639 w 1028"/>
                <a:gd name="T73" fmla="*/ 286 h 949"/>
                <a:gd name="T74" fmla="*/ 639 w 1028"/>
                <a:gd name="T75" fmla="*/ 345 h 949"/>
                <a:gd name="T76" fmla="*/ 714 w 1028"/>
                <a:gd name="T77" fmla="*/ 345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8" h="949">
                  <a:moveTo>
                    <a:pt x="1028" y="514"/>
                  </a:moveTo>
                  <a:cubicBezTo>
                    <a:pt x="1028" y="697"/>
                    <a:pt x="932" y="858"/>
                    <a:pt x="787" y="949"/>
                  </a:cubicBezTo>
                  <a:cubicBezTo>
                    <a:pt x="241" y="949"/>
                    <a:pt x="241" y="949"/>
                    <a:pt x="241" y="949"/>
                  </a:cubicBezTo>
                  <a:cubicBezTo>
                    <a:pt x="97" y="858"/>
                    <a:pt x="0" y="697"/>
                    <a:pt x="0" y="514"/>
                  </a:cubicBezTo>
                  <a:cubicBezTo>
                    <a:pt x="0" y="230"/>
                    <a:pt x="231" y="0"/>
                    <a:pt x="514" y="0"/>
                  </a:cubicBezTo>
                  <a:cubicBezTo>
                    <a:pt x="798" y="0"/>
                    <a:pt x="1028" y="230"/>
                    <a:pt x="1028" y="514"/>
                  </a:cubicBezTo>
                  <a:close/>
                  <a:moveTo>
                    <a:pt x="714" y="345"/>
                  </a:moveTo>
                  <a:cubicBezTo>
                    <a:pt x="714" y="251"/>
                    <a:pt x="714" y="251"/>
                    <a:pt x="714" y="251"/>
                  </a:cubicBezTo>
                  <a:cubicBezTo>
                    <a:pt x="714" y="216"/>
                    <a:pt x="677" y="187"/>
                    <a:pt x="632" y="187"/>
                  </a:cubicBezTo>
                  <a:cubicBezTo>
                    <a:pt x="563" y="187"/>
                    <a:pt x="563" y="187"/>
                    <a:pt x="563" y="187"/>
                  </a:cubicBezTo>
                  <a:cubicBezTo>
                    <a:pt x="563" y="153"/>
                    <a:pt x="563" y="153"/>
                    <a:pt x="563" y="153"/>
                  </a:cubicBezTo>
                  <a:cubicBezTo>
                    <a:pt x="466" y="153"/>
                    <a:pt x="466" y="153"/>
                    <a:pt x="466" y="153"/>
                  </a:cubicBezTo>
                  <a:cubicBezTo>
                    <a:pt x="466" y="187"/>
                    <a:pt x="466" y="187"/>
                    <a:pt x="466" y="187"/>
                  </a:cubicBezTo>
                  <a:cubicBezTo>
                    <a:pt x="397" y="187"/>
                    <a:pt x="397" y="187"/>
                    <a:pt x="397" y="187"/>
                  </a:cubicBezTo>
                  <a:cubicBezTo>
                    <a:pt x="352" y="187"/>
                    <a:pt x="316" y="216"/>
                    <a:pt x="316" y="251"/>
                  </a:cubicBezTo>
                  <a:cubicBezTo>
                    <a:pt x="316" y="438"/>
                    <a:pt x="316" y="438"/>
                    <a:pt x="316" y="438"/>
                  </a:cubicBezTo>
                  <a:cubicBezTo>
                    <a:pt x="316" y="474"/>
                    <a:pt x="352" y="503"/>
                    <a:pt x="397" y="503"/>
                  </a:cubicBezTo>
                  <a:cubicBezTo>
                    <a:pt x="466" y="503"/>
                    <a:pt x="466" y="503"/>
                    <a:pt x="466" y="503"/>
                  </a:cubicBezTo>
                  <a:cubicBezTo>
                    <a:pt x="466" y="701"/>
                    <a:pt x="466" y="701"/>
                    <a:pt x="466" y="701"/>
                  </a:cubicBezTo>
                  <a:cubicBezTo>
                    <a:pt x="440" y="701"/>
                    <a:pt x="440" y="701"/>
                    <a:pt x="440" y="701"/>
                  </a:cubicBezTo>
                  <a:cubicBezTo>
                    <a:pt x="412" y="701"/>
                    <a:pt x="389" y="683"/>
                    <a:pt x="389" y="661"/>
                  </a:cubicBezTo>
                  <a:cubicBezTo>
                    <a:pt x="389" y="602"/>
                    <a:pt x="389" y="602"/>
                    <a:pt x="389" y="602"/>
                  </a:cubicBezTo>
                  <a:cubicBezTo>
                    <a:pt x="315" y="602"/>
                    <a:pt x="315" y="602"/>
                    <a:pt x="315" y="602"/>
                  </a:cubicBezTo>
                  <a:cubicBezTo>
                    <a:pt x="315" y="696"/>
                    <a:pt x="315" y="696"/>
                    <a:pt x="315" y="696"/>
                  </a:cubicBezTo>
                  <a:cubicBezTo>
                    <a:pt x="315" y="731"/>
                    <a:pt x="351" y="760"/>
                    <a:pt x="396" y="760"/>
                  </a:cubicBezTo>
                  <a:cubicBezTo>
                    <a:pt x="466" y="760"/>
                    <a:pt x="466" y="760"/>
                    <a:pt x="466" y="760"/>
                  </a:cubicBezTo>
                  <a:cubicBezTo>
                    <a:pt x="466" y="796"/>
                    <a:pt x="466" y="796"/>
                    <a:pt x="466" y="796"/>
                  </a:cubicBezTo>
                  <a:cubicBezTo>
                    <a:pt x="563" y="796"/>
                    <a:pt x="563" y="796"/>
                    <a:pt x="563" y="796"/>
                  </a:cubicBezTo>
                  <a:cubicBezTo>
                    <a:pt x="563" y="760"/>
                    <a:pt x="563" y="760"/>
                    <a:pt x="563" y="760"/>
                  </a:cubicBezTo>
                  <a:cubicBezTo>
                    <a:pt x="632" y="760"/>
                    <a:pt x="632" y="760"/>
                    <a:pt x="632" y="760"/>
                  </a:cubicBezTo>
                  <a:cubicBezTo>
                    <a:pt x="677" y="760"/>
                    <a:pt x="713" y="731"/>
                    <a:pt x="713" y="696"/>
                  </a:cubicBezTo>
                  <a:cubicBezTo>
                    <a:pt x="713" y="509"/>
                    <a:pt x="713" y="509"/>
                    <a:pt x="713" y="509"/>
                  </a:cubicBezTo>
                  <a:cubicBezTo>
                    <a:pt x="713" y="473"/>
                    <a:pt x="677" y="444"/>
                    <a:pt x="632" y="444"/>
                  </a:cubicBezTo>
                  <a:cubicBezTo>
                    <a:pt x="563" y="444"/>
                    <a:pt x="563" y="444"/>
                    <a:pt x="563" y="444"/>
                  </a:cubicBezTo>
                  <a:cubicBezTo>
                    <a:pt x="563" y="246"/>
                    <a:pt x="563" y="246"/>
                    <a:pt x="563" y="246"/>
                  </a:cubicBezTo>
                  <a:cubicBezTo>
                    <a:pt x="588" y="246"/>
                    <a:pt x="588" y="246"/>
                    <a:pt x="588" y="246"/>
                  </a:cubicBezTo>
                  <a:cubicBezTo>
                    <a:pt x="617" y="246"/>
                    <a:pt x="639" y="264"/>
                    <a:pt x="639" y="286"/>
                  </a:cubicBezTo>
                  <a:cubicBezTo>
                    <a:pt x="639" y="345"/>
                    <a:pt x="639" y="345"/>
                    <a:pt x="639" y="345"/>
                  </a:cubicBezTo>
                  <a:lnTo>
                    <a:pt x="714" y="3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684834">
                <a:defRPr/>
              </a:pPr>
              <a:endParaRPr lang="zh-CN" altLang="en-US" kern="0">
                <a:solidFill>
                  <a:prstClr val="black"/>
                </a:solidFill>
                <a:ea typeface="宋体"/>
              </a:endParaRPr>
            </a:p>
          </p:txBody>
        </p:sp>
        <p:sp>
          <p:nvSpPr>
            <p:cNvPr id="194" name="Freeform 461"/>
            <p:cNvSpPr>
              <a:spLocks/>
            </p:cNvSpPr>
            <p:nvPr/>
          </p:nvSpPr>
          <p:spPr bwMode="auto">
            <a:xfrm>
              <a:off x="5187951" y="5254626"/>
              <a:ext cx="1827213" cy="209550"/>
            </a:xfrm>
            <a:custGeom>
              <a:avLst/>
              <a:gdLst>
                <a:gd name="T0" fmla="*/ 436 w 486"/>
                <a:gd name="T1" fmla="*/ 0 h 56"/>
                <a:gd name="T2" fmla="*/ 486 w 486"/>
                <a:gd name="T3" fmla="*/ 28 h 56"/>
                <a:gd name="T4" fmla="*/ 436 w 486"/>
                <a:gd name="T5" fmla="*/ 56 h 56"/>
                <a:gd name="T6" fmla="*/ 51 w 486"/>
                <a:gd name="T7" fmla="*/ 56 h 56"/>
                <a:gd name="T8" fmla="*/ 0 w 486"/>
                <a:gd name="T9" fmla="*/ 28 h 56"/>
                <a:gd name="T10" fmla="*/ 15 w 486"/>
                <a:gd name="T11" fmla="*/ 8 h 56"/>
                <a:gd name="T12" fmla="*/ 51 w 486"/>
                <a:gd name="T13" fmla="*/ 0 h 56"/>
                <a:gd name="T14" fmla="*/ 436 w 486"/>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6" h="56">
                  <a:moveTo>
                    <a:pt x="436" y="0"/>
                  </a:moveTo>
                  <a:cubicBezTo>
                    <a:pt x="464" y="0"/>
                    <a:pt x="486" y="13"/>
                    <a:pt x="486" y="28"/>
                  </a:cubicBezTo>
                  <a:cubicBezTo>
                    <a:pt x="486" y="44"/>
                    <a:pt x="464" y="56"/>
                    <a:pt x="436" y="56"/>
                  </a:cubicBezTo>
                  <a:cubicBezTo>
                    <a:pt x="51" y="56"/>
                    <a:pt x="51" y="56"/>
                    <a:pt x="51" y="56"/>
                  </a:cubicBezTo>
                  <a:cubicBezTo>
                    <a:pt x="23" y="56"/>
                    <a:pt x="0" y="44"/>
                    <a:pt x="0" y="28"/>
                  </a:cubicBezTo>
                  <a:cubicBezTo>
                    <a:pt x="0" y="20"/>
                    <a:pt x="6" y="13"/>
                    <a:pt x="15" y="8"/>
                  </a:cubicBezTo>
                  <a:cubicBezTo>
                    <a:pt x="24" y="3"/>
                    <a:pt x="37" y="0"/>
                    <a:pt x="51" y="0"/>
                  </a:cubicBezTo>
                  <a:lnTo>
                    <a:pt x="43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684834">
                <a:defRPr/>
              </a:pPr>
              <a:endParaRPr lang="zh-CN" altLang="en-US" kern="0">
                <a:solidFill>
                  <a:prstClr val="black"/>
                </a:solidFill>
                <a:ea typeface="宋体"/>
              </a:endParaRPr>
            </a:p>
          </p:txBody>
        </p:sp>
        <p:sp>
          <p:nvSpPr>
            <p:cNvPr id="195" name="Freeform 462"/>
            <p:cNvSpPr>
              <a:spLocks/>
            </p:cNvSpPr>
            <p:nvPr/>
          </p:nvSpPr>
          <p:spPr bwMode="auto">
            <a:xfrm>
              <a:off x="5368926" y="5576888"/>
              <a:ext cx="1470025" cy="211138"/>
            </a:xfrm>
            <a:custGeom>
              <a:avLst/>
              <a:gdLst>
                <a:gd name="T0" fmla="*/ 341 w 391"/>
                <a:gd name="T1" fmla="*/ 0 h 56"/>
                <a:gd name="T2" fmla="*/ 391 w 391"/>
                <a:gd name="T3" fmla="*/ 28 h 56"/>
                <a:gd name="T4" fmla="*/ 341 w 391"/>
                <a:gd name="T5" fmla="*/ 56 h 56"/>
                <a:gd name="T6" fmla="*/ 50 w 391"/>
                <a:gd name="T7" fmla="*/ 56 h 56"/>
                <a:gd name="T8" fmla="*/ 0 w 391"/>
                <a:gd name="T9" fmla="*/ 28 h 56"/>
                <a:gd name="T10" fmla="*/ 14 w 391"/>
                <a:gd name="T11" fmla="*/ 8 h 56"/>
                <a:gd name="T12" fmla="*/ 50 w 391"/>
                <a:gd name="T13" fmla="*/ 0 h 56"/>
                <a:gd name="T14" fmla="*/ 341 w 391"/>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1" h="56">
                  <a:moveTo>
                    <a:pt x="341" y="0"/>
                  </a:moveTo>
                  <a:cubicBezTo>
                    <a:pt x="369" y="0"/>
                    <a:pt x="391" y="12"/>
                    <a:pt x="391" y="28"/>
                  </a:cubicBezTo>
                  <a:cubicBezTo>
                    <a:pt x="391" y="43"/>
                    <a:pt x="369" y="56"/>
                    <a:pt x="341" y="56"/>
                  </a:cubicBezTo>
                  <a:cubicBezTo>
                    <a:pt x="50" y="56"/>
                    <a:pt x="50" y="56"/>
                    <a:pt x="50" y="56"/>
                  </a:cubicBezTo>
                  <a:cubicBezTo>
                    <a:pt x="22" y="56"/>
                    <a:pt x="0" y="43"/>
                    <a:pt x="0" y="28"/>
                  </a:cubicBezTo>
                  <a:cubicBezTo>
                    <a:pt x="0" y="20"/>
                    <a:pt x="5" y="13"/>
                    <a:pt x="14" y="8"/>
                  </a:cubicBezTo>
                  <a:cubicBezTo>
                    <a:pt x="24" y="3"/>
                    <a:pt x="36" y="0"/>
                    <a:pt x="50" y="0"/>
                  </a:cubicBezTo>
                  <a:lnTo>
                    <a:pt x="34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684834">
                <a:defRPr/>
              </a:pPr>
              <a:endParaRPr lang="zh-CN" altLang="en-US" kern="0">
                <a:solidFill>
                  <a:prstClr val="black"/>
                </a:solidFill>
                <a:ea typeface="宋体"/>
              </a:endParaRPr>
            </a:p>
          </p:txBody>
        </p:sp>
        <p:sp>
          <p:nvSpPr>
            <p:cNvPr id="196" name="Freeform 463"/>
            <p:cNvSpPr>
              <a:spLocks/>
            </p:cNvSpPr>
            <p:nvPr/>
          </p:nvSpPr>
          <p:spPr bwMode="auto">
            <a:xfrm>
              <a:off x="5556251" y="5895976"/>
              <a:ext cx="1090613" cy="211138"/>
            </a:xfrm>
            <a:custGeom>
              <a:avLst/>
              <a:gdLst>
                <a:gd name="T0" fmla="*/ 240 w 290"/>
                <a:gd name="T1" fmla="*/ 0 h 56"/>
                <a:gd name="T2" fmla="*/ 290 w 290"/>
                <a:gd name="T3" fmla="*/ 28 h 56"/>
                <a:gd name="T4" fmla="*/ 240 w 290"/>
                <a:gd name="T5" fmla="*/ 56 h 56"/>
                <a:gd name="T6" fmla="*/ 50 w 290"/>
                <a:gd name="T7" fmla="*/ 56 h 56"/>
                <a:gd name="T8" fmla="*/ 0 w 290"/>
                <a:gd name="T9" fmla="*/ 28 h 56"/>
                <a:gd name="T10" fmla="*/ 15 w 290"/>
                <a:gd name="T11" fmla="*/ 8 h 56"/>
                <a:gd name="T12" fmla="*/ 50 w 290"/>
                <a:gd name="T13" fmla="*/ 0 h 56"/>
                <a:gd name="T14" fmla="*/ 240 w 290"/>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6">
                  <a:moveTo>
                    <a:pt x="240" y="0"/>
                  </a:moveTo>
                  <a:cubicBezTo>
                    <a:pt x="268" y="0"/>
                    <a:pt x="290" y="12"/>
                    <a:pt x="290" y="28"/>
                  </a:cubicBezTo>
                  <a:cubicBezTo>
                    <a:pt x="290" y="43"/>
                    <a:pt x="268" y="56"/>
                    <a:pt x="240" y="56"/>
                  </a:cubicBezTo>
                  <a:cubicBezTo>
                    <a:pt x="50" y="56"/>
                    <a:pt x="50" y="56"/>
                    <a:pt x="50" y="56"/>
                  </a:cubicBezTo>
                  <a:cubicBezTo>
                    <a:pt x="23" y="56"/>
                    <a:pt x="0" y="43"/>
                    <a:pt x="0" y="28"/>
                  </a:cubicBezTo>
                  <a:cubicBezTo>
                    <a:pt x="0" y="20"/>
                    <a:pt x="6" y="13"/>
                    <a:pt x="15" y="8"/>
                  </a:cubicBezTo>
                  <a:cubicBezTo>
                    <a:pt x="24" y="3"/>
                    <a:pt x="37" y="0"/>
                    <a:pt x="50" y="0"/>
                  </a:cubicBezTo>
                  <a:lnTo>
                    <a:pt x="24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684834">
                <a:defRPr/>
              </a:pPr>
              <a:endParaRPr lang="zh-CN" altLang="en-US" kern="0">
                <a:solidFill>
                  <a:prstClr val="black"/>
                </a:solidFill>
                <a:ea typeface="宋体"/>
              </a:endParaRPr>
            </a:p>
          </p:txBody>
        </p:sp>
        <p:sp>
          <p:nvSpPr>
            <p:cNvPr id="197" name="Freeform 464"/>
            <p:cNvSpPr>
              <a:spLocks/>
            </p:cNvSpPr>
            <p:nvPr/>
          </p:nvSpPr>
          <p:spPr bwMode="auto">
            <a:xfrm>
              <a:off x="6286501" y="3416301"/>
              <a:ext cx="285750" cy="744538"/>
            </a:xfrm>
            <a:custGeom>
              <a:avLst/>
              <a:gdLst>
                <a:gd name="T0" fmla="*/ 76 w 76"/>
                <a:gd name="T1" fmla="*/ 41 h 198"/>
                <a:gd name="T2" fmla="*/ 76 w 76"/>
                <a:gd name="T3" fmla="*/ 158 h 198"/>
                <a:gd name="T4" fmla="*/ 25 w 76"/>
                <a:gd name="T5" fmla="*/ 198 h 198"/>
                <a:gd name="T6" fmla="*/ 0 w 76"/>
                <a:gd name="T7" fmla="*/ 198 h 198"/>
                <a:gd name="T8" fmla="*/ 0 w 76"/>
                <a:gd name="T9" fmla="*/ 0 h 198"/>
                <a:gd name="T10" fmla="*/ 25 w 76"/>
                <a:gd name="T11" fmla="*/ 0 h 198"/>
                <a:gd name="T12" fmla="*/ 76 w 76"/>
                <a:gd name="T13" fmla="*/ 41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41"/>
                  </a:moveTo>
                  <a:cubicBezTo>
                    <a:pt x="76" y="158"/>
                    <a:pt x="76" y="158"/>
                    <a:pt x="76" y="158"/>
                  </a:cubicBezTo>
                  <a:cubicBezTo>
                    <a:pt x="76" y="180"/>
                    <a:pt x="53" y="198"/>
                    <a:pt x="25" y="198"/>
                  </a:cubicBezTo>
                  <a:cubicBezTo>
                    <a:pt x="0" y="198"/>
                    <a:pt x="0" y="198"/>
                    <a:pt x="0" y="198"/>
                  </a:cubicBezTo>
                  <a:cubicBezTo>
                    <a:pt x="0" y="0"/>
                    <a:pt x="0" y="0"/>
                    <a:pt x="0" y="0"/>
                  </a:cubicBezTo>
                  <a:cubicBezTo>
                    <a:pt x="25" y="0"/>
                    <a:pt x="25" y="0"/>
                    <a:pt x="25" y="0"/>
                  </a:cubicBezTo>
                  <a:cubicBezTo>
                    <a:pt x="53" y="0"/>
                    <a:pt x="76" y="18"/>
                    <a:pt x="76"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684834">
                <a:defRPr/>
              </a:pPr>
              <a:endParaRPr lang="zh-CN" altLang="en-US" kern="0">
                <a:solidFill>
                  <a:prstClr val="black"/>
                </a:solidFill>
                <a:ea typeface="宋体"/>
              </a:endParaRPr>
            </a:p>
          </p:txBody>
        </p:sp>
        <p:sp>
          <p:nvSpPr>
            <p:cNvPr id="198" name="Freeform 465"/>
            <p:cNvSpPr>
              <a:spLocks/>
            </p:cNvSpPr>
            <p:nvPr/>
          </p:nvSpPr>
          <p:spPr bwMode="auto">
            <a:xfrm>
              <a:off x="5948363" y="754063"/>
              <a:ext cx="307975" cy="658813"/>
            </a:xfrm>
            <a:custGeom>
              <a:avLst/>
              <a:gdLst>
                <a:gd name="T0" fmla="*/ 82 w 82"/>
                <a:gd name="T1" fmla="*/ 41 h 175"/>
                <a:gd name="T2" fmla="*/ 82 w 82"/>
                <a:gd name="T3" fmla="*/ 134 h 175"/>
                <a:gd name="T4" fmla="*/ 41 w 82"/>
                <a:gd name="T5" fmla="*/ 175 h 175"/>
                <a:gd name="T6" fmla="*/ 12 w 82"/>
                <a:gd name="T7" fmla="*/ 163 h 175"/>
                <a:gd name="T8" fmla="*/ 0 w 82"/>
                <a:gd name="T9" fmla="*/ 134 h 175"/>
                <a:gd name="T10" fmla="*/ 0 w 82"/>
                <a:gd name="T11" fmla="*/ 41 h 175"/>
                <a:gd name="T12" fmla="*/ 41 w 82"/>
                <a:gd name="T13" fmla="*/ 0 h 175"/>
                <a:gd name="T14" fmla="*/ 82 w 82"/>
                <a:gd name="T15" fmla="*/ 41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75">
                  <a:moveTo>
                    <a:pt x="82" y="41"/>
                  </a:moveTo>
                  <a:cubicBezTo>
                    <a:pt x="82" y="134"/>
                    <a:pt x="82" y="134"/>
                    <a:pt x="82" y="134"/>
                  </a:cubicBezTo>
                  <a:cubicBezTo>
                    <a:pt x="82" y="157"/>
                    <a:pt x="64" y="175"/>
                    <a:pt x="41" y="175"/>
                  </a:cubicBezTo>
                  <a:cubicBezTo>
                    <a:pt x="30" y="175"/>
                    <a:pt x="20" y="171"/>
                    <a:pt x="12" y="163"/>
                  </a:cubicBezTo>
                  <a:cubicBezTo>
                    <a:pt x="5" y="156"/>
                    <a:pt x="0" y="146"/>
                    <a:pt x="0" y="134"/>
                  </a:cubicBezTo>
                  <a:cubicBezTo>
                    <a:pt x="0" y="41"/>
                    <a:pt x="0" y="41"/>
                    <a:pt x="0" y="41"/>
                  </a:cubicBezTo>
                  <a:cubicBezTo>
                    <a:pt x="0" y="19"/>
                    <a:pt x="19" y="0"/>
                    <a:pt x="41" y="0"/>
                  </a:cubicBezTo>
                  <a:cubicBezTo>
                    <a:pt x="64" y="0"/>
                    <a:pt x="82" y="19"/>
                    <a:pt x="82"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684834">
                <a:defRPr/>
              </a:pPr>
              <a:endParaRPr lang="zh-CN" altLang="en-US" kern="0">
                <a:solidFill>
                  <a:prstClr val="black"/>
                </a:solidFill>
                <a:ea typeface="宋体"/>
              </a:endParaRPr>
            </a:p>
          </p:txBody>
        </p:sp>
        <p:sp>
          <p:nvSpPr>
            <p:cNvPr id="199" name="Freeform 466"/>
            <p:cNvSpPr>
              <a:spLocks/>
            </p:cNvSpPr>
            <p:nvPr/>
          </p:nvSpPr>
          <p:spPr bwMode="auto">
            <a:xfrm>
              <a:off x="5635626" y="2449513"/>
              <a:ext cx="285750" cy="744538"/>
            </a:xfrm>
            <a:custGeom>
              <a:avLst/>
              <a:gdLst>
                <a:gd name="T0" fmla="*/ 76 w 76"/>
                <a:gd name="T1" fmla="*/ 0 h 198"/>
                <a:gd name="T2" fmla="*/ 76 w 76"/>
                <a:gd name="T3" fmla="*/ 198 h 198"/>
                <a:gd name="T4" fmla="*/ 51 w 76"/>
                <a:gd name="T5" fmla="*/ 198 h 198"/>
                <a:gd name="T6" fmla="*/ 0 w 76"/>
                <a:gd name="T7" fmla="*/ 157 h 198"/>
                <a:gd name="T8" fmla="*/ 0 w 76"/>
                <a:gd name="T9" fmla="*/ 40 h 198"/>
                <a:gd name="T10" fmla="*/ 51 w 76"/>
                <a:gd name="T11" fmla="*/ 0 h 198"/>
                <a:gd name="T12" fmla="*/ 76 w 76"/>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0"/>
                  </a:moveTo>
                  <a:cubicBezTo>
                    <a:pt x="76" y="198"/>
                    <a:pt x="76" y="198"/>
                    <a:pt x="76" y="198"/>
                  </a:cubicBezTo>
                  <a:cubicBezTo>
                    <a:pt x="51" y="198"/>
                    <a:pt x="51" y="198"/>
                    <a:pt x="51" y="198"/>
                  </a:cubicBezTo>
                  <a:cubicBezTo>
                    <a:pt x="23" y="198"/>
                    <a:pt x="0" y="180"/>
                    <a:pt x="0" y="157"/>
                  </a:cubicBezTo>
                  <a:cubicBezTo>
                    <a:pt x="0" y="40"/>
                    <a:pt x="0" y="40"/>
                    <a:pt x="0" y="40"/>
                  </a:cubicBezTo>
                  <a:cubicBezTo>
                    <a:pt x="0" y="18"/>
                    <a:pt x="23" y="0"/>
                    <a:pt x="51" y="0"/>
                  </a:cubicBez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684834">
                <a:defRPr/>
              </a:pPr>
              <a:endParaRPr lang="zh-CN" altLang="en-US" kern="0">
                <a:solidFill>
                  <a:prstClr val="black"/>
                </a:solidFill>
                <a:ea typeface="宋体"/>
              </a:endParaRPr>
            </a:p>
          </p:txBody>
        </p:sp>
        <p:sp>
          <p:nvSpPr>
            <p:cNvPr id="200" name="Freeform 467"/>
            <p:cNvSpPr>
              <a:spLocks/>
            </p:cNvSpPr>
            <p:nvPr/>
          </p:nvSpPr>
          <p:spPr bwMode="auto">
            <a:xfrm>
              <a:off x="3951288" y="1539876"/>
              <a:ext cx="571500" cy="587375"/>
            </a:xfrm>
            <a:custGeom>
              <a:avLst/>
              <a:gdLst>
                <a:gd name="T0" fmla="*/ 140 w 152"/>
                <a:gd name="T1" fmla="*/ 82 h 156"/>
                <a:gd name="T2" fmla="*/ 152 w 152"/>
                <a:gd name="T3" fmla="*/ 111 h 156"/>
                <a:gd name="T4" fmla="*/ 140 w 152"/>
                <a:gd name="T5" fmla="*/ 140 h 156"/>
                <a:gd name="T6" fmla="*/ 82 w 152"/>
                <a:gd name="T7" fmla="*/ 140 h 156"/>
                <a:gd name="T8" fmla="*/ 16 w 152"/>
                <a:gd name="T9" fmla="*/ 74 h 156"/>
                <a:gd name="T10" fmla="*/ 16 w 152"/>
                <a:gd name="T11" fmla="*/ 16 h 156"/>
                <a:gd name="T12" fmla="*/ 74 w 152"/>
                <a:gd name="T13" fmla="*/ 16 h 156"/>
                <a:gd name="T14" fmla="*/ 140 w 152"/>
                <a:gd name="T15" fmla="*/ 8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40" y="82"/>
                  </a:moveTo>
                  <a:cubicBezTo>
                    <a:pt x="148" y="90"/>
                    <a:pt x="152" y="100"/>
                    <a:pt x="152" y="111"/>
                  </a:cubicBezTo>
                  <a:cubicBezTo>
                    <a:pt x="152" y="121"/>
                    <a:pt x="148" y="132"/>
                    <a:pt x="140" y="140"/>
                  </a:cubicBezTo>
                  <a:cubicBezTo>
                    <a:pt x="124" y="156"/>
                    <a:pt x="98" y="156"/>
                    <a:pt x="82" y="140"/>
                  </a:cubicBezTo>
                  <a:cubicBezTo>
                    <a:pt x="16" y="74"/>
                    <a:pt x="16" y="74"/>
                    <a:pt x="16" y="74"/>
                  </a:cubicBezTo>
                  <a:cubicBezTo>
                    <a:pt x="0" y="58"/>
                    <a:pt x="0" y="32"/>
                    <a:pt x="16" y="16"/>
                  </a:cubicBezTo>
                  <a:cubicBezTo>
                    <a:pt x="32" y="0"/>
                    <a:pt x="58" y="0"/>
                    <a:pt x="74" y="16"/>
                  </a:cubicBezTo>
                  <a:lnTo>
                    <a:pt x="140"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684834">
                <a:defRPr/>
              </a:pPr>
              <a:endParaRPr lang="zh-CN" altLang="en-US" kern="0">
                <a:solidFill>
                  <a:prstClr val="black"/>
                </a:solidFill>
                <a:ea typeface="宋体"/>
              </a:endParaRPr>
            </a:p>
          </p:txBody>
        </p:sp>
        <p:sp>
          <p:nvSpPr>
            <p:cNvPr id="201" name="Freeform 468"/>
            <p:cNvSpPr>
              <a:spLocks/>
            </p:cNvSpPr>
            <p:nvPr/>
          </p:nvSpPr>
          <p:spPr bwMode="auto">
            <a:xfrm>
              <a:off x="3294063" y="3122613"/>
              <a:ext cx="657225" cy="307975"/>
            </a:xfrm>
            <a:custGeom>
              <a:avLst/>
              <a:gdLst>
                <a:gd name="T0" fmla="*/ 134 w 175"/>
                <a:gd name="T1" fmla="*/ 0 h 82"/>
                <a:gd name="T2" fmla="*/ 175 w 175"/>
                <a:gd name="T3" fmla="*/ 41 h 82"/>
                <a:gd name="T4" fmla="*/ 134 w 175"/>
                <a:gd name="T5" fmla="*/ 82 h 82"/>
                <a:gd name="T6" fmla="*/ 41 w 175"/>
                <a:gd name="T7" fmla="*/ 82 h 82"/>
                <a:gd name="T8" fmla="*/ 0 w 175"/>
                <a:gd name="T9" fmla="*/ 41 h 82"/>
                <a:gd name="T10" fmla="*/ 12 w 175"/>
                <a:gd name="T11" fmla="*/ 12 h 82"/>
                <a:gd name="T12" fmla="*/ 41 w 175"/>
                <a:gd name="T13" fmla="*/ 0 h 82"/>
                <a:gd name="T14" fmla="*/ 134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4" y="0"/>
                  </a:moveTo>
                  <a:cubicBezTo>
                    <a:pt x="156" y="0"/>
                    <a:pt x="175" y="19"/>
                    <a:pt x="175" y="41"/>
                  </a:cubicBezTo>
                  <a:cubicBezTo>
                    <a:pt x="175" y="64"/>
                    <a:pt x="156" y="82"/>
                    <a:pt x="134" y="82"/>
                  </a:cubicBezTo>
                  <a:cubicBezTo>
                    <a:pt x="41" y="82"/>
                    <a:pt x="41" y="82"/>
                    <a:pt x="41" y="82"/>
                  </a:cubicBezTo>
                  <a:cubicBezTo>
                    <a:pt x="18" y="82"/>
                    <a:pt x="0" y="64"/>
                    <a:pt x="0" y="41"/>
                  </a:cubicBezTo>
                  <a:cubicBezTo>
                    <a:pt x="0" y="30"/>
                    <a:pt x="4" y="20"/>
                    <a:pt x="12" y="12"/>
                  </a:cubicBezTo>
                  <a:cubicBezTo>
                    <a:pt x="19" y="5"/>
                    <a:pt x="29" y="0"/>
                    <a:pt x="41" y="0"/>
                  </a:cubicBezTo>
                  <a:lnTo>
                    <a:pt x="1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684834">
                <a:defRPr/>
              </a:pPr>
              <a:endParaRPr lang="zh-CN" altLang="en-US" kern="0">
                <a:solidFill>
                  <a:prstClr val="black"/>
                </a:solidFill>
                <a:ea typeface="宋体"/>
              </a:endParaRPr>
            </a:p>
          </p:txBody>
        </p:sp>
      </p:grpSp>
      <p:sp>
        <p:nvSpPr>
          <p:cNvPr id="202" name="矩形 3"/>
          <p:cNvSpPr>
            <a:spLocks noChangeArrowheads="1"/>
          </p:cNvSpPr>
          <p:nvPr/>
        </p:nvSpPr>
        <p:spPr bwMode="auto">
          <a:xfrm>
            <a:off x="2105224" y="3146830"/>
            <a:ext cx="715678" cy="3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fontAlgn="base">
              <a:spcBef>
                <a:spcPct val="0"/>
              </a:spcBef>
              <a:spcAft>
                <a:spcPct val="0"/>
              </a:spcAft>
            </a:pPr>
            <a:r>
              <a:rPr lang="zh-CN" altLang="en-US" sz="1500" dirty="0">
                <a:solidFill>
                  <a:srgbClr val="0070C0"/>
                </a:solidFill>
                <a:latin typeface="微软雅黑" pitchFamily="34" charset="-122"/>
                <a:sym typeface="Arial" pitchFamily="34" charset="0"/>
              </a:rPr>
              <a:t>阶段五</a:t>
            </a:r>
          </a:p>
        </p:txBody>
      </p:sp>
      <p:sp>
        <p:nvSpPr>
          <p:cNvPr id="203" name="文本框 13"/>
          <p:cNvSpPr txBox="1"/>
          <p:nvPr/>
        </p:nvSpPr>
        <p:spPr>
          <a:xfrm>
            <a:off x="591388" y="3412193"/>
            <a:ext cx="2333962" cy="565062"/>
          </a:xfrm>
          <a:prstGeom prst="rect">
            <a:avLst/>
          </a:prstGeom>
          <a:noFill/>
        </p:spPr>
        <p:txBody>
          <a:bodyPr wrap="square" lIns="65824" tIns="32911" rIns="65824" bIns="32911" rtlCol="0">
            <a:spAutoFit/>
          </a:bodyPr>
          <a:lstStyle/>
          <a:p>
            <a:pPr algn="r" fontAlgn="base">
              <a:lnSpc>
                <a:spcPct val="120000"/>
              </a:lnSpc>
              <a:spcBef>
                <a:spcPct val="0"/>
              </a:spcBef>
              <a:spcAft>
                <a:spcPct val="0"/>
              </a:spcAft>
            </a:pPr>
            <a:r>
              <a:rPr lang="zh-CN" altLang="en-US" sz="900" dirty="0">
                <a:solidFill>
                  <a:prstClr val="black">
                    <a:lumMod val="65000"/>
                    <a:lumOff val="35000"/>
                  </a:prstClr>
                </a:solidFill>
                <a:latin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grpSp>
        <p:nvGrpSpPr>
          <p:cNvPr id="204" name="Group 23"/>
          <p:cNvGrpSpPr/>
          <p:nvPr/>
        </p:nvGrpSpPr>
        <p:grpSpPr>
          <a:xfrm>
            <a:off x="3382809" y="3356380"/>
            <a:ext cx="256978" cy="224003"/>
            <a:chOff x="7540014" y="4306907"/>
            <a:chExt cx="389342" cy="339426"/>
          </a:xfrm>
          <a:solidFill>
            <a:sysClr val="window" lastClr="FFFFFF"/>
          </a:solidFill>
        </p:grpSpPr>
        <p:sp>
          <p:nvSpPr>
            <p:cNvPr id="205" name="Freeform 110"/>
            <p:cNvSpPr>
              <a:spLocks/>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206" name="Freeform 111"/>
            <p:cNvSpPr>
              <a:spLocks/>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207" name="Freeform 112"/>
            <p:cNvSpPr>
              <a:spLocks/>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208" name="Freeform 113"/>
            <p:cNvSpPr>
              <a:spLocks/>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209" name="Freeform 114"/>
            <p:cNvSpPr>
              <a:spLocks/>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210" name="Freeform 115"/>
            <p:cNvSpPr>
              <a:spLocks/>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211" name="Freeform 116"/>
            <p:cNvSpPr>
              <a:spLocks/>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212"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213"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214"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215"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grpSp>
      <p:sp>
        <p:nvSpPr>
          <p:cNvPr id="216" name="矩形 3"/>
          <p:cNvSpPr>
            <a:spLocks noChangeArrowheads="1"/>
          </p:cNvSpPr>
          <p:nvPr/>
        </p:nvSpPr>
        <p:spPr bwMode="auto">
          <a:xfrm>
            <a:off x="4770141" y="4115581"/>
            <a:ext cx="715678" cy="3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68582" tIns="34292" rIns="68582" bIns="34292">
            <a:spAutoFit/>
          </a:bodyPr>
          <a:lstStyle/>
          <a:p>
            <a:pPr fontAlgn="base">
              <a:spcBef>
                <a:spcPct val="0"/>
              </a:spcBef>
              <a:spcAft>
                <a:spcPct val="0"/>
              </a:spcAft>
            </a:pPr>
            <a:r>
              <a:rPr lang="zh-CN" altLang="en-US" sz="1500" dirty="0">
                <a:solidFill>
                  <a:srgbClr val="0070C0"/>
                </a:solidFill>
                <a:latin typeface="微软雅黑" pitchFamily="34" charset="-122"/>
                <a:sym typeface="Arial" pitchFamily="34" charset="0"/>
              </a:rPr>
              <a:t>阶段六</a:t>
            </a:r>
          </a:p>
        </p:txBody>
      </p:sp>
      <p:sp>
        <p:nvSpPr>
          <p:cNvPr id="217" name="文本框 13"/>
          <p:cNvSpPr txBox="1"/>
          <p:nvPr/>
        </p:nvSpPr>
        <p:spPr>
          <a:xfrm>
            <a:off x="5621245" y="3967849"/>
            <a:ext cx="2438717" cy="565062"/>
          </a:xfrm>
          <a:prstGeom prst="rect">
            <a:avLst/>
          </a:prstGeom>
          <a:noFill/>
        </p:spPr>
        <p:txBody>
          <a:bodyPr wrap="square" lIns="65824" tIns="32911" rIns="65824" bIns="32911" rtlCol="0">
            <a:spAutoFit/>
          </a:bodyPr>
          <a:lstStyle/>
          <a:p>
            <a:pPr fontAlgn="base">
              <a:lnSpc>
                <a:spcPct val="120000"/>
              </a:lnSpc>
              <a:spcBef>
                <a:spcPct val="0"/>
              </a:spcBef>
              <a:spcAft>
                <a:spcPct val="0"/>
              </a:spcAft>
            </a:pPr>
            <a:r>
              <a:rPr lang="zh-CN" altLang="en-US" sz="900" dirty="0">
                <a:solidFill>
                  <a:prstClr val="black">
                    <a:lumMod val="65000"/>
                    <a:lumOff val="35000"/>
                  </a:prstClr>
                </a:solidFill>
                <a:latin typeface="微软雅黑" panose="020B0503020204020204" pitchFamily="34" charset="-122"/>
                <a:sym typeface="微软雅黑" pitchFamily="34" charset="-122"/>
              </a:rPr>
              <a:t>在此录入上述图表的综合描述说明，在此录入上述图表的综合描述说明，在此录入上述图表的综合描述说明。</a:t>
            </a:r>
          </a:p>
        </p:txBody>
      </p:sp>
      <p:grpSp>
        <p:nvGrpSpPr>
          <p:cNvPr id="218" name="Group 9"/>
          <p:cNvGrpSpPr/>
          <p:nvPr/>
        </p:nvGrpSpPr>
        <p:grpSpPr>
          <a:xfrm>
            <a:off x="4099189" y="4201657"/>
            <a:ext cx="288646" cy="214010"/>
            <a:chOff x="4572000" y="3414713"/>
            <a:chExt cx="374651" cy="277813"/>
          </a:xfrm>
          <a:solidFill>
            <a:sysClr val="window" lastClr="FFFFFF"/>
          </a:solidFill>
        </p:grpSpPr>
        <p:sp>
          <p:nvSpPr>
            <p:cNvPr id="219" name="Freeform 17"/>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sp>
          <p:nvSpPr>
            <p:cNvPr id="220" name="Freeform 18"/>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fontAlgn="base">
                <a:spcBef>
                  <a:spcPct val="0"/>
                </a:spcBef>
                <a:spcAft>
                  <a:spcPct val="0"/>
                </a:spcAft>
                <a:defRPr/>
              </a:pPr>
              <a:endParaRPr lang="en-US" kern="0">
                <a:solidFill>
                  <a:prstClr val="black"/>
                </a:solidFill>
                <a:ea typeface="宋体" charset="-122"/>
              </a:endParaRPr>
            </a:p>
          </p:txBody>
        </p:sp>
      </p:grpSp>
    </p:spTree>
    <p:extLst>
      <p:ext uri="{BB962C8B-B14F-4D97-AF65-F5344CB8AC3E}">
        <p14:creationId xmlns:p14="http://schemas.microsoft.com/office/powerpoint/2010/main" val="641880621"/>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wipe(left)">
                                          <p:cBhvr>
                                            <p:cTn id="7" dur="500"/>
                                            <p:tgtEl>
                                              <p:spTgt spid="63"/>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43"/>
                                            </p:tgtEl>
                                            <p:attrNameLst>
                                              <p:attrName>style.visibility</p:attrName>
                                            </p:attrNameLst>
                                          </p:cBhvr>
                                          <p:to>
                                            <p:strVal val="visible"/>
                                          </p:to>
                                        </p:set>
                                        <p:animEffect transition="in" filter="wipe(down)">
                                          <p:cBhvr>
                                            <p:cTn id="11" dur="500"/>
                                            <p:tgtEl>
                                              <p:spTgt spid="143"/>
                                            </p:tgtEl>
                                          </p:cBhvr>
                                        </p:animEffect>
                                      </p:childTnLst>
                                    </p:cTn>
                                  </p:par>
                                </p:childTnLst>
                              </p:cTn>
                            </p:par>
                            <p:par>
                              <p:cTn id="12" fill="hold">
                                <p:stCondLst>
                                  <p:cond delay="1000"/>
                                </p:stCondLst>
                                <p:childTnLst>
                                  <p:par>
                                    <p:cTn id="13" presetID="2" presetClass="entr" presetSubtype="12" accel="61000" fill="hold" nodeType="afterEffect" p14:presetBounceEnd="58000">
                                      <p:stCondLst>
                                        <p:cond delay="0"/>
                                      </p:stCondLst>
                                      <p:childTnLst>
                                        <p:set>
                                          <p:cBhvr>
                                            <p:cTn id="14" dur="1" fill="hold">
                                              <p:stCondLst>
                                                <p:cond delay="0"/>
                                              </p:stCondLst>
                                            </p:cTn>
                                            <p:tgtEl>
                                              <p:spTgt spid="144"/>
                                            </p:tgtEl>
                                            <p:attrNameLst>
                                              <p:attrName>style.visibility</p:attrName>
                                            </p:attrNameLst>
                                          </p:cBhvr>
                                          <p:to>
                                            <p:strVal val="visible"/>
                                          </p:to>
                                        </p:set>
                                        <p:anim calcmode="lin" valueType="num" p14:bounceEnd="58000">
                                          <p:cBhvr additive="base">
                                            <p:cTn id="15" dur="1400" fill="hold"/>
                                            <p:tgtEl>
                                              <p:spTgt spid="144"/>
                                            </p:tgtEl>
                                            <p:attrNameLst>
                                              <p:attrName>ppt_x</p:attrName>
                                            </p:attrNameLst>
                                          </p:cBhvr>
                                          <p:tavLst>
                                            <p:tav tm="0">
                                              <p:val>
                                                <p:strVal val="0-#ppt_w/2"/>
                                              </p:val>
                                            </p:tav>
                                            <p:tav tm="100000">
                                              <p:val>
                                                <p:strVal val="#ppt_x"/>
                                              </p:val>
                                            </p:tav>
                                          </p:tavLst>
                                        </p:anim>
                                        <p:anim calcmode="lin" valueType="num" p14:bounceEnd="58000">
                                          <p:cBhvr additive="base">
                                            <p:cTn id="16" dur="1400" fill="hold"/>
                                            <p:tgtEl>
                                              <p:spTgt spid="144"/>
                                            </p:tgtEl>
                                            <p:attrNameLst>
                                              <p:attrName>ppt_y</p:attrName>
                                            </p:attrNameLst>
                                          </p:cBhvr>
                                          <p:tavLst>
                                            <p:tav tm="0">
                                              <p:val>
                                                <p:strVal val="1+#ppt_h/2"/>
                                              </p:val>
                                            </p:tav>
                                            <p:tav tm="100000">
                                              <p:val>
                                                <p:strVal val="#ppt_y"/>
                                              </p:val>
                                            </p:tav>
                                          </p:tavLst>
                                        </p:anim>
                                      </p:childTnLst>
                                    </p:cTn>
                                  </p:par>
                                  <p:par>
                                    <p:cTn id="17" presetID="2" presetClass="entr" presetSubtype="3" accel="61000" fill="hold" nodeType="withEffect" p14:presetBounceEnd="58000">
                                      <p:stCondLst>
                                        <p:cond delay="0"/>
                                      </p:stCondLst>
                                      <p:childTnLst>
                                        <p:set>
                                          <p:cBhvr>
                                            <p:cTn id="18" dur="1" fill="hold">
                                              <p:stCondLst>
                                                <p:cond delay="0"/>
                                              </p:stCondLst>
                                            </p:cTn>
                                            <p:tgtEl>
                                              <p:spTgt spid="149"/>
                                            </p:tgtEl>
                                            <p:attrNameLst>
                                              <p:attrName>style.visibility</p:attrName>
                                            </p:attrNameLst>
                                          </p:cBhvr>
                                          <p:to>
                                            <p:strVal val="visible"/>
                                          </p:to>
                                        </p:set>
                                        <p:anim calcmode="lin" valueType="num" p14:bounceEnd="58000">
                                          <p:cBhvr additive="base">
                                            <p:cTn id="19" dur="1400" fill="hold"/>
                                            <p:tgtEl>
                                              <p:spTgt spid="149"/>
                                            </p:tgtEl>
                                            <p:attrNameLst>
                                              <p:attrName>ppt_x</p:attrName>
                                            </p:attrNameLst>
                                          </p:cBhvr>
                                          <p:tavLst>
                                            <p:tav tm="0">
                                              <p:val>
                                                <p:strVal val="1+#ppt_w/2"/>
                                              </p:val>
                                            </p:tav>
                                            <p:tav tm="100000">
                                              <p:val>
                                                <p:strVal val="#ppt_x"/>
                                              </p:val>
                                            </p:tav>
                                          </p:tavLst>
                                        </p:anim>
                                        <p:anim calcmode="lin" valueType="num" p14:bounceEnd="58000">
                                          <p:cBhvr additive="base">
                                            <p:cTn id="20" dur="1400" fill="hold"/>
                                            <p:tgtEl>
                                              <p:spTgt spid="149"/>
                                            </p:tgtEl>
                                            <p:attrNameLst>
                                              <p:attrName>ppt_y</p:attrName>
                                            </p:attrNameLst>
                                          </p:cBhvr>
                                          <p:tavLst>
                                            <p:tav tm="0">
                                              <p:val>
                                                <p:strVal val="0-#ppt_h/2"/>
                                              </p:val>
                                            </p:tav>
                                            <p:tav tm="100000">
                                              <p:val>
                                                <p:strVal val="#ppt_y"/>
                                              </p:val>
                                            </p:tav>
                                          </p:tavLst>
                                        </p:anim>
                                      </p:childTnLst>
                                    </p:cTn>
                                  </p:par>
                                  <p:par>
                                    <p:cTn id="21" presetID="2" presetClass="entr" presetSubtype="3" accel="61000" fill="hold" nodeType="withEffect" p14:presetBounceEnd="58000">
                                      <p:stCondLst>
                                        <p:cond delay="0"/>
                                      </p:stCondLst>
                                      <p:childTnLst>
                                        <p:set>
                                          <p:cBhvr>
                                            <p:cTn id="22" dur="1" fill="hold">
                                              <p:stCondLst>
                                                <p:cond delay="0"/>
                                              </p:stCondLst>
                                            </p:cTn>
                                            <p:tgtEl>
                                              <p:spTgt spid="159"/>
                                            </p:tgtEl>
                                            <p:attrNameLst>
                                              <p:attrName>style.visibility</p:attrName>
                                            </p:attrNameLst>
                                          </p:cBhvr>
                                          <p:to>
                                            <p:strVal val="visible"/>
                                          </p:to>
                                        </p:set>
                                        <p:anim calcmode="lin" valueType="num" p14:bounceEnd="58000">
                                          <p:cBhvr additive="base">
                                            <p:cTn id="23" dur="1400" fill="hold"/>
                                            <p:tgtEl>
                                              <p:spTgt spid="159"/>
                                            </p:tgtEl>
                                            <p:attrNameLst>
                                              <p:attrName>ppt_x</p:attrName>
                                            </p:attrNameLst>
                                          </p:cBhvr>
                                          <p:tavLst>
                                            <p:tav tm="0">
                                              <p:val>
                                                <p:strVal val="1+#ppt_w/2"/>
                                              </p:val>
                                            </p:tav>
                                            <p:tav tm="100000">
                                              <p:val>
                                                <p:strVal val="#ppt_x"/>
                                              </p:val>
                                            </p:tav>
                                          </p:tavLst>
                                        </p:anim>
                                        <p:anim calcmode="lin" valueType="num" p14:bounceEnd="58000">
                                          <p:cBhvr additive="base">
                                            <p:cTn id="24" dur="1400" fill="hold"/>
                                            <p:tgtEl>
                                              <p:spTgt spid="159"/>
                                            </p:tgtEl>
                                            <p:attrNameLst>
                                              <p:attrName>ppt_y</p:attrName>
                                            </p:attrNameLst>
                                          </p:cBhvr>
                                          <p:tavLst>
                                            <p:tav tm="0">
                                              <p:val>
                                                <p:strVal val="0-#ppt_h/2"/>
                                              </p:val>
                                            </p:tav>
                                            <p:tav tm="100000">
                                              <p:val>
                                                <p:strVal val="#ppt_y"/>
                                              </p:val>
                                            </p:tav>
                                          </p:tavLst>
                                        </p:anim>
                                      </p:childTnLst>
                                    </p:cTn>
                                  </p:par>
                                  <p:par>
                                    <p:cTn id="25" presetID="2" presetClass="entr" presetSubtype="12" accel="61000" fill="hold" nodeType="withEffect" p14:presetBounceEnd="58000">
                                      <p:stCondLst>
                                        <p:cond delay="0"/>
                                      </p:stCondLst>
                                      <p:childTnLst>
                                        <p:set>
                                          <p:cBhvr>
                                            <p:cTn id="26" dur="1" fill="hold">
                                              <p:stCondLst>
                                                <p:cond delay="0"/>
                                              </p:stCondLst>
                                            </p:cTn>
                                            <p:tgtEl>
                                              <p:spTgt spid="164"/>
                                            </p:tgtEl>
                                            <p:attrNameLst>
                                              <p:attrName>style.visibility</p:attrName>
                                            </p:attrNameLst>
                                          </p:cBhvr>
                                          <p:to>
                                            <p:strVal val="visible"/>
                                          </p:to>
                                        </p:set>
                                        <p:anim calcmode="lin" valueType="num" p14:bounceEnd="58000">
                                          <p:cBhvr additive="base">
                                            <p:cTn id="27" dur="1400" fill="hold"/>
                                            <p:tgtEl>
                                              <p:spTgt spid="164"/>
                                            </p:tgtEl>
                                            <p:attrNameLst>
                                              <p:attrName>ppt_x</p:attrName>
                                            </p:attrNameLst>
                                          </p:cBhvr>
                                          <p:tavLst>
                                            <p:tav tm="0">
                                              <p:val>
                                                <p:strVal val="0-#ppt_w/2"/>
                                              </p:val>
                                            </p:tav>
                                            <p:tav tm="100000">
                                              <p:val>
                                                <p:strVal val="#ppt_x"/>
                                              </p:val>
                                            </p:tav>
                                          </p:tavLst>
                                        </p:anim>
                                        <p:anim calcmode="lin" valueType="num" p14:bounceEnd="58000">
                                          <p:cBhvr additive="base">
                                            <p:cTn id="28" dur="1400" fill="hold"/>
                                            <p:tgtEl>
                                              <p:spTgt spid="164"/>
                                            </p:tgtEl>
                                            <p:attrNameLst>
                                              <p:attrName>ppt_y</p:attrName>
                                            </p:attrNameLst>
                                          </p:cBhvr>
                                          <p:tavLst>
                                            <p:tav tm="0">
                                              <p:val>
                                                <p:strVal val="1+#ppt_h/2"/>
                                              </p:val>
                                            </p:tav>
                                            <p:tav tm="100000">
                                              <p:val>
                                                <p:strVal val="#ppt_y"/>
                                              </p:val>
                                            </p:tav>
                                          </p:tavLst>
                                        </p:anim>
                                      </p:childTnLst>
                                    </p:cTn>
                                  </p:par>
                                  <p:par>
                                    <p:cTn id="29" presetID="2" presetClass="entr" presetSubtype="3" accel="61000" fill="hold" nodeType="withEffect" p14:presetBounceEnd="58000">
                                      <p:stCondLst>
                                        <p:cond delay="0"/>
                                      </p:stCondLst>
                                      <p:childTnLst>
                                        <p:set>
                                          <p:cBhvr>
                                            <p:cTn id="30" dur="1" fill="hold">
                                              <p:stCondLst>
                                                <p:cond delay="0"/>
                                              </p:stCondLst>
                                            </p:cTn>
                                            <p:tgtEl>
                                              <p:spTgt spid="169"/>
                                            </p:tgtEl>
                                            <p:attrNameLst>
                                              <p:attrName>style.visibility</p:attrName>
                                            </p:attrNameLst>
                                          </p:cBhvr>
                                          <p:to>
                                            <p:strVal val="visible"/>
                                          </p:to>
                                        </p:set>
                                        <p:anim calcmode="lin" valueType="num" p14:bounceEnd="58000">
                                          <p:cBhvr additive="base">
                                            <p:cTn id="31" dur="1400" fill="hold"/>
                                            <p:tgtEl>
                                              <p:spTgt spid="169"/>
                                            </p:tgtEl>
                                            <p:attrNameLst>
                                              <p:attrName>ppt_x</p:attrName>
                                            </p:attrNameLst>
                                          </p:cBhvr>
                                          <p:tavLst>
                                            <p:tav tm="0">
                                              <p:val>
                                                <p:strVal val="1+#ppt_w/2"/>
                                              </p:val>
                                            </p:tav>
                                            <p:tav tm="100000">
                                              <p:val>
                                                <p:strVal val="#ppt_x"/>
                                              </p:val>
                                            </p:tav>
                                          </p:tavLst>
                                        </p:anim>
                                        <p:anim calcmode="lin" valueType="num" p14:bounceEnd="58000">
                                          <p:cBhvr additive="base">
                                            <p:cTn id="32" dur="1400" fill="hold"/>
                                            <p:tgtEl>
                                              <p:spTgt spid="169"/>
                                            </p:tgtEl>
                                            <p:attrNameLst>
                                              <p:attrName>ppt_y</p:attrName>
                                            </p:attrNameLst>
                                          </p:cBhvr>
                                          <p:tavLst>
                                            <p:tav tm="0">
                                              <p:val>
                                                <p:strVal val="0-#ppt_h/2"/>
                                              </p:val>
                                            </p:tav>
                                            <p:tav tm="100000">
                                              <p:val>
                                                <p:strVal val="#ppt_y"/>
                                              </p:val>
                                            </p:tav>
                                          </p:tavLst>
                                        </p:anim>
                                      </p:childTnLst>
                                    </p:cTn>
                                  </p:par>
                                  <p:par>
                                    <p:cTn id="33" presetID="2" presetClass="entr" presetSubtype="12" accel="61000" fill="hold" nodeType="withEffect" p14:presetBounceEnd="58000">
                                      <p:stCondLst>
                                        <p:cond delay="0"/>
                                      </p:stCondLst>
                                      <p:childTnLst>
                                        <p:set>
                                          <p:cBhvr>
                                            <p:cTn id="34" dur="1" fill="hold">
                                              <p:stCondLst>
                                                <p:cond delay="0"/>
                                              </p:stCondLst>
                                            </p:cTn>
                                            <p:tgtEl>
                                              <p:spTgt spid="154"/>
                                            </p:tgtEl>
                                            <p:attrNameLst>
                                              <p:attrName>style.visibility</p:attrName>
                                            </p:attrNameLst>
                                          </p:cBhvr>
                                          <p:to>
                                            <p:strVal val="visible"/>
                                          </p:to>
                                        </p:set>
                                        <p:anim calcmode="lin" valueType="num" p14:bounceEnd="58000">
                                          <p:cBhvr additive="base">
                                            <p:cTn id="35" dur="1400" fill="hold"/>
                                            <p:tgtEl>
                                              <p:spTgt spid="154"/>
                                            </p:tgtEl>
                                            <p:attrNameLst>
                                              <p:attrName>ppt_x</p:attrName>
                                            </p:attrNameLst>
                                          </p:cBhvr>
                                          <p:tavLst>
                                            <p:tav tm="0">
                                              <p:val>
                                                <p:strVal val="0-#ppt_w/2"/>
                                              </p:val>
                                            </p:tav>
                                            <p:tav tm="100000">
                                              <p:val>
                                                <p:strVal val="#ppt_x"/>
                                              </p:val>
                                            </p:tav>
                                          </p:tavLst>
                                        </p:anim>
                                        <p:anim calcmode="lin" valueType="num" p14:bounceEnd="58000">
                                          <p:cBhvr additive="base">
                                            <p:cTn id="36" dur="1400" fill="hold"/>
                                            <p:tgtEl>
                                              <p:spTgt spid="154"/>
                                            </p:tgtEl>
                                            <p:attrNameLst>
                                              <p:attrName>ppt_y</p:attrName>
                                            </p:attrNameLst>
                                          </p:cBhvr>
                                          <p:tavLst>
                                            <p:tav tm="0">
                                              <p:val>
                                                <p:strVal val="1+#ppt_h/2"/>
                                              </p:val>
                                            </p:tav>
                                            <p:tav tm="100000">
                                              <p:val>
                                                <p:strVal val="#ppt_y"/>
                                              </p:val>
                                            </p:tav>
                                          </p:tavLst>
                                        </p:anim>
                                      </p:childTnLst>
                                    </p:cTn>
                                  </p:par>
                                </p:childTnLst>
                              </p:cTn>
                            </p:par>
                            <p:par>
                              <p:cTn id="37" fill="hold">
                                <p:stCondLst>
                                  <p:cond delay="2400"/>
                                </p:stCondLst>
                                <p:childTnLst>
                                  <p:par>
                                    <p:cTn id="38" presetID="31" presetClass="entr" presetSubtype="0" fill="hold" nodeType="afterEffect">
                                      <p:stCondLst>
                                        <p:cond delay="0"/>
                                      </p:stCondLst>
                                      <p:childTnLst>
                                        <p:set>
                                          <p:cBhvr>
                                            <p:cTn id="39" dur="1" fill="hold">
                                              <p:stCondLst>
                                                <p:cond delay="0"/>
                                              </p:stCondLst>
                                            </p:cTn>
                                            <p:tgtEl>
                                              <p:spTgt spid="174"/>
                                            </p:tgtEl>
                                            <p:attrNameLst>
                                              <p:attrName>style.visibility</p:attrName>
                                            </p:attrNameLst>
                                          </p:cBhvr>
                                          <p:to>
                                            <p:strVal val="visible"/>
                                          </p:to>
                                        </p:set>
                                        <p:anim calcmode="lin" valueType="num">
                                          <p:cBhvr>
                                            <p:cTn id="40" dur="500" fill="hold"/>
                                            <p:tgtEl>
                                              <p:spTgt spid="174"/>
                                            </p:tgtEl>
                                            <p:attrNameLst>
                                              <p:attrName>ppt_w</p:attrName>
                                            </p:attrNameLst>
                                          </p:cBhvr>
                                          <p:tavLst>
                                            <p:tav tm="0">
                                              <p:val>
                                                <p:fltVal val="0"/>
                                              </p:val>
                                            </p:tav>
                                            <p:tav tm="100000">
                                              <p:val>
                                                <p:strVal val="#ppt_w"/>
                                              </p:val>
                                            </p:tav>
                                          </p:tavLst>
                                        </p:anim>
                                        <p:anim calcmode="lin" valueType="num">
                                          <p:cBhvr>
                                            <p:cTn id="41" dur="500" fill="hold"/>
                                            <p:tgtEl>
                                              <p:spTgt spid="174"/>
                                            </p:tgtEl>
                                            <p:attrNameLst>
                                              <p:attrName>ppt_h</p:attrName>
                                            </p:attrNameLst>
                                          </p:cBhvr>
                                          <p:tavLst>
                                            <p:tav tm="0">
                                              <p:val>
                                                <p:fltVal val="0"/>
                                              </p:val>
                                            </p:tav>
                                            <p:tav tm="100000">
                                              <p:val>
                                                <p:strVal val="#ppt_h"/>
                                              </p:val>
                                            </p:tav>
                                          </p:tavLst>
                                        </p:anim>
                                        <p:anim calcmode="lin" valueType="num">
                                          <p:cBhvr>
                                            <p:cTn id="42" dur="500" fill="hold"/>
                                            <p:tgtEl>
                                              <p:spTgt spid="174"/>
                                            </p:tgtEl>
                                            <p:attrNameLst>
                                              <p:attrName>style.rotation</p:attrName>
                                            </p:attrNameLst>
                                          </p:cBhvr>
                                          <p:tavLst>
                                            <p:tav tm="0">
                                              <p:val>
                                                <p:fltVal val="90"/>
                                              </p:val>
                                            </p:tav>
                                            <p:tav tm="100000">
                                              <p:val>
                                                <p:fltVal val="0"/>
                                              </p:val>
                                            </p:tav>
                                          </p:tavLst>
                                        </p:anim>
                                        <p:animEffect transition="in" filter="fade">
                                          <p:cBhvr>
                                            <p:cTn id="43" dur="500"/>
                                            <p:tgtEl>
                                              <p:spTgt spid="174"/>
                                            </p:tgtEl>
                                          </p:cBhvr>
                                        </p:animEffect>
                                      </p:childTnLst>
                                    </p:cTn>
                                  </p:par>
                                </p:childTnLst>
                              </p:cTn>
                            </p:par>
                            <p:par>
                              <p:cTn id="44" fill="hold">
                                <p:stCondLst>
                                  <p:cond delay="2900"/>
                                </p:stCondLst>
                                <p:childTnLst>
                                  <p:par>
                                    <p:cTn id="45" presetID="22" presetClass="entr" presetSubtype="8" fill="hold" grpId="0" nodeType="afterEffect">
                                      <p:stCondLst>
                                        <p:cond delay="0"/>
                                      </p:stCondLst>
                                      <p:childTnLst>
                                        <p:set>
                                          <p:cBhvr>
                                            <p:cTn id="46" dur="1" fill="hold">
                                              <p:stCondLst>
                                                <p:cond delay="0"/>
                                              </p:stCondLst>
                                            </p:cTn>
                                            <p:tgtEl>
                                              <p:spTgt spid="178"/>
                                            </p:tgtEl>
                                            <p:attrNameLst>
                                              <p:attrName>style.visibility</p:attrName>
                                            </p:attrNameLst>
                                          </p:cBhvr>
                                          <p:to>
                                            <p:strVal val="visible"/>
                                          </p:to>
                                        </p:set>
                                        <p:animEffect transition="in" filter="wipe(left)">
                                          <p:cBhvr>
                                            <p:cTn id="47" dur="500"/>
                                            <p:tgtEl>
                                              <p:spTgt spid="178"/>
                                            </p:tgtEl>
                                          </p:cBhvr>
                                        </p:animEffect>
                                      </p:childTnLst>
                                    </p:cTn>
                                  </p:par>
                                  <p:par>
                                    <p:cTn id="48" presetID="22" presetClass="entr" presetSubtype="2" fill="hold" grpId="0" nodeType="withEffect">
                                      <p:stCondLst>
                                        <p:cond delay="0"/>
                                      </p:stCondLst>
                                      <p:childTnLst>
                                        <p:set>
                                          <p:cBhvr>
                                            <p:cTn id="49" dur="1" fill="hold">
                                              <p:stCondLst>
                                                <p:cond delay="0"/>
                                              </p:stCondLst>
                                            </p:cTn>
                                            <p:tgtEl>
                                              <p:spTgt spid="179"/>
                                            </p:tgtEl>
                                            <p:attrNameLst>
                                              <p:attrName>style.visibility</p:attrName>
                                            </p:attrNameLst>
                                          </p:cBhvr>
                                          <p:to>
                                            <p:strVal val="visible"/>
                                          </p:to>
                                        </p:set>
                                        <p:animEffect transition="in" filter="wipe(right)">
                                          <p:cBhvr>
                                            <p:cTn id="50" dur="750"/>
                                            <p:tgtEl>
                                              <p:spTgt spid="179"/>
                                            </p:tgtEl>
                                          </p:cBhvr>
                                        </p:animEffect>
                                      </p:childTnLst>
                                    </p:cTn>
                                  </p:par>
                                </p:childTnLst>
                              </p:cTn>
                            </p:par>
                            <p:par>
                              <p:cTn id="51" fill="hold">
                                <p:stCondLst>
                                  <p:cond delay="3650"/>
                                </p:stCondLst>
                                <p:childTnLst>
                                  <p:par>
                                    <p:cTn id="52" presetID="31" presetClass="entr" presetSubtype="0" fill="hold" grpId="0" nodeType="afterEffect">
                                      <p:stCondLst>
                                        <p:cond delay="0"/>
                                      </p:stCondLst>
                                      <p:childTnLst>
                                        <p:set>
                                          <p:cBhvr>
                                            <p:cTn id="53" dur="1" fill="hold">
                                              <p:stCondLst>
                                                <p:cond delay="0"/>
                                              </p:stCondLst>
                                            </p:cTn>
                                            <p:tgtEl>
                                              <p:spTgt spid="182"/>
                                            </p:tgtEl>
                                            <p:attrNameLst>
                                              <p:attrName>style.visibility</p:attrName>
                                            </p:attrNameLst>
                                          </p:cBhvr>
                                          <p:to>
                                            <p:strVal val="visible"/>
                                          </p:to>
                                        </p:set>
                                        <p:anim calcmode="lin" valueType="num">
                                          <p:cBhvr>
                                            <p:cTn id="54" dur="500" fill="hold"/>
                                            <p:tgtEl>
                                              <p:spTgt spid="182"/>
                                            </p:tgtEl>
                                            <p:attrNameLst>
                                              <p:attrName>ppt_w</p:attrName>
                                            </p:attrNameLst>
                                          </p:cBhvr>
                                          <p:tavLst>
                                            <p:tav tm="0">
                                              <p:val>
                                                <p:fltVal val="0"/>
                                              </p:val>
                                            </p:tav>
                                            <p:tav tm="100000">
                                              <p:val>
                                                <p:strVal val="#ppt_w"/>
                                              </p:val>
                                            </p:tav>
                                          </p:tavLst>
                                        </p:anim>
                                        <p:anim calcmode="lin" valueType="num">
                                          <p:cBhvr>
                                            <p:cTn id="55" dur="500" fill="hold"/>
                                            <p:tgtEl>
                                              <p:spTgt spid="182"/>
                                            </p:tgtEl>
                                            <p:attrNameLst>
                                              <p:attrName>ppt_h</p:attrName>
                                            </p:attrNameLst>
                                          </p:cBhvr>
                                          <p:tavLst>
                                            <p:tav tm="0">
                                              <p:val>
                                                <p:fltVal val="0"/>
                                              </p:val>
                                            </p:tav>
                                            <p:tav tm="100000">
                                              <p:val>
                                                <p:strVal val="#ppt_h"/>
                                              </p:val>
                                            </p:tav>
                                          </p:tavLst>
                                        </p:anim>
                                        <p:anim calcmode="lin" valueType="num">
                                          <p:cBhvr>
                                            <p:cTn id="56" dur="500" fill="hold"/>
                                            <p:tgtEl>
                                              <p:spTgt spid="182"/>
                                            </p:tgtEl>
                                            <p:attrNameLst>
                                              <p:attrName>style.rotation</p:attrName>
                                            </p:attrNameLst>
                                          </p:cBhvr>
                                          <p:tavLst>
                                            <p:tav tm="0">
                                              <p:val>
                                                <p:fltVal val="90"/>
                                              </p:val>
                                            </p:tav>
                                            <p:tav tm="100000">
                                              <p:val>
                                                <p:fltVal val="0"/>
                                              </p:val>
                                            </p:tav>
                                          </p:tavLst>
                                        </p:anim>
                                        <p:animEffect transition="in" filter="fade">
                                          <p:cBhvr>
                                            <p:cTn id="57" dur="500"/>
                                            <p:tgtEl>
                                              <p:spTgt spid="182"/>
                                            </p:tgtEl>
                                          </p:cBhvr>
                                        </p:animEffect>
                                      </p:childTnLst>
                                    </p:cTn>
                                  </p:par>
                                </p:childTnLst>
                              </p:cTn>
                            </p:par>
                            <p:par>
                              <p:cTn id="58" fill="hold">
                                <p:stCondLst>
                                  <p:cond delay="4150"/>
                                </p:stCondLst>
                                <p:childTnLst>
                                  <p:par>
                                    <p:cTn id="59" presetID="22" presetClass="entr" presetSubtype="8" fill="hold" grpId="0" nodeType="afterEffect">
                                      <p:stCondLst>
                                        <p:cond delay="0"/>
                                      </p:stCondLst>
                                      <p:childTnLst>
                                        <p:set>
                                          <p:cBhvr>
                                            <p:cTn id="60" dur="1" fill="hold">
                                              <p:stCondLst>
                                                <p:cond delay="0"/>
                                              </p:stCondLst>
                                            </p:cTn>
                                            <p:tgtEl>
                                              <p:spTgt spid="180"/>
                                            </p:tgtEl>
                                            <p:attrNameLst>
                                              <p:attrName>style.visibility</p:attrName>
                                            </p:attrNameLst>
                                          </p:cBhvr>
                                          <p:to>
                                            <p:strVal val="visible"/>
                                          </p:to>
                                        </p:set>
                                        <p:animEffect transition="in" filter="wipe(left)">
                                          <p:cBhvr>
                                            <p:cTn id="61" dur="500"/>
                                            <p:tgtEl>
                                              <p:spTgt spid="180"/>
                                            </p:tgtEl>
                                          </p:cBhvr>
                                        </p:animEffect>
                                      </p:childTnLst>
                                    </p:cTn>
                                  </p:par>
                                  <p:par>
                                    <p:cTn id="62" presetID="22" presetClass="entr" presetSubtype="2" fill="hold" grpId="0" nodeType="withEffect">
                                      <p:stCondLst>
                                        <p:cond delay="0"/>
                                      </p:stCondLst>
                                      <p:childTnLst>
                                        <p:set>
                                          <p:cBhvr>
                                            <p:cTn id="63" dur="1" fill="hold">
                                              <p:stCondLst>
                                                <p:cond delay="0"/>
                                              </p:stCondLst>
                                            </p:cTn>
                                            <p:tgtEl>
                                              <p:spTgt spid="181"/>
                                            </p:tgtEl>
                                            <p:attrNameLst>
                                              <p:attrName>style.visibility</p:attrName>
                                            </p:attrNameLst>
                                          </p:cBhvr>
                                          <p:to>
                                            <p:strVal val="visible"/>
                                          </p:to>
                                        </p:set>
                                        <p:animEffect transition="in" filter="wipe(right)">
                                          <p:cBhvr>
                                            <p:cTn id="64" dur="750"/>
                                            <p:tgtEl>
                                              <p:spTgt spid="181"/>
                                            </p:tgtEl>
                                          </p:cBhvr>
                                        </p:animEffect>
                                      </p:childTnLst>
                                    </p:cTn>
                                  </p:par>
                                </p:childTnLst>
                              </p:cTn>
                            </p:par>
                            <p:par>
                              <p:cTn id="65" fill="hold">
                                <p:stCondLst>
                                  <p:cond delay="4900"/>
                                </p:stCondLst>
                                <p:childTnLst>
                                  <p:par>
                                    <p:cTn id="66" presetID="31" presetClass="entr" presetSubtype="0" fill="hold" nodeType="afterEffect">
                                      <p:stCondLst>
                                        <p:cond delay="0"/>
                                      </p:stCondLst>
                                      <p:childTnLst>
                                        <p:set>
                                          <p:cBhvr>
                                            <p:cTn id="67" dur="1" fill="hold">
                                              <p:stCondLst>
                                                <p:cond delay="0"/>
                                              </p:stCondLst>
                                            </p:cTn>
                                            <p:tgtEl>
                                              <p:spTgt spid="185"/>
                                            </p:tgtEl>
                                            <p:attrNameLst>
                                              <p:attrName>style.visibility</p:attrName>
                                            </p:attrNameLst>
                                          </p:cBhvr>
                                          <p:to>
                                            <p:strVal val="visible"/>
                                          </p:to>
                                        </p:set>
                                        <p:anim calcmode="lin" valueType="num">
                                          <p:cBhvr>
                                            <p:cTn id="68" dur="500" fill="hold"/>
                                            <p:tgtEl>
                                              <p:spTgt spid="185"/>
                                            </p:tgtEl>
                                            <p:attrNameLst>
                                              <p:attrName>ppt_w</p:attrName>
                                            </p:attrNameLst>
                                          </p:cBhvr>
                                          <p:tavLst>
                                            <p:tav tm="0">
                                              <p:val>
                                                <p:fltVal val="0"/>
                                              </p:val>
                                            </p:tav>
                                            <p:tav tm="100000">
                                              <p:val>
                                                <p:strVal val="#ppt_w"/>
                                              </p:val>
                                            </p:tav>
                                          </p:tavLst>
                                        </p:anim>
                                        <p:anim calcmode="lin" valueType="num">
                                          <p:cBhvr>
                                            <p:cTn id="69" dur="500" fill="hold"/>
                                            <p:tgtEl>
                                              <p:spTgt spid="185"/>
                                            </p:tgtEl>
                                            <p:attrNameLst>
                                              <p:attrName>ppt_h</p:attrName>
                                            </p:attrNameLst>
                                          </p:cBhvr>
                                          <p:tavLst>
                                            <p:tav tm="0">
                                              <p:val>
                                                <p:fltVal val="0"/>
                                              </p:val>
                                            </p:tav>
                                            <p:tav tm="100000">
                                              <p:val>
                                                <p:strVal val="#ppt_h"/>
                                              </p:val>
                                            </p:tav>
                                          </p:tavLst>
                                        </p:anim>
                                        <p:anim calcmode="lin" valueType="num">
                                          <p:cBhvr>
                                            <p:cTn id="70" dur="500" fill="hold"/>
                                            <p:tgtEl>
                                              <p:spTgt spid="185"/>
                                            </p:tgtEl>
                                            <p:attrNameLst>
                                              <p:attrName>style.rotation</p:attrName>
                                            </p:attrNameLst>
                                          </p:cBhvr>
                                          <p:tavLst>
                                            <p:tav tm="0">
                                              <p:val>
                                                <p:fltVal val="90"/>
                                              </p:val>
                                            </p:tav>
                                            <p:tav tm="100000">
                                              <p:val>
                                                <p:fltVal val="0"/>
                                              </p:val>
                                            </p:tav>
                                          </p:tavLst>
                                        </p:anim>
                                        <p:animEffect transition="in" filter="fade">
                                          <p:cBhvr>
                                            <p:cTn id="71" dur="500"/>
                                            <p:tgtEl>
                                              <p:spTgt spid="185"/>
                                            </p:tgtEl>
                                          </p:cBhvr>
                                        </p:animEffect>
                                      </p:childTnLst>
                                    </p:cTn>
                                  </p:par>
                                </p:childTnLst>
                              </p:cTn>
                            </p:par>
                            <p:par>
                              <p:cTn id="72" fill="hold">
                                <p:stCondLst>
                                  <p:cond delay="5400"/>
                                </p:stCondLst>
                                <p:childTnLst>
                                  <p:par>
                                    <p:cTn id="73" presetID="22" presetClass="entr" presetSubtype="8" fill="hold" grpId="0" nodeType="afterEffect">
                                      <p:stCondLst>
                                        <p:cond delay="0"/>
                                      </p:stCondLst>
                                      <p:childTnLst>
                                        <p:set>
                                          <p:cBhvr>
                                            <p:cTn id="74" dur="1" fill="hold">
                                              <p:stCondLst>
                                                <p:cond delay="0"/>
                                              </p:stCondLst>
                                            </p:cTn>
                                            <p:tgtEl>
                                              <p:spTgt spid="183"/>
                                            </p:tgtEl>
                                            <p:attrNameLst>
                                              <p:attrName>style.visibility</p:attrName>
                                            </p:attrNameLst>
                                          </p:cBhvr>
                                          <p:to>
                                            <p:strVal val="visible"/>
                                          </p:to>
                                        </p:set>
                                        <p:animEffect transition="in" filter="wipe(left)">
                                          <p:cBhvr>
                                            <p:cTn id="75" dur="500"/>
                                            <p:tgtEl>
                                              <p:spTgt spid="183"/>
                                            </p:tgtEl>
                                          </p:cBhvr>
                                        </p:animEffect>
                                      </p:childTnLst>
                                    </p:cTn>
                                  </p:par>
                                  <p:par>
                                    <p:cTn id="76" presetID="22" presetClass="entr" presetSubtype="2" fill="hold" grpId="0" nodeType="withEffect">
                                      <p:stCondLst>
                                        <p:cond delay="0"/>
                                      </p:stCondLst>
                                      <p:childTnLst>
                                        <p:set>
                                          <p:cBhvr>
                                            <p:cTn id="77" dur="1" fill="hold">
                                              <p:stCondLst>
                                                <p:cond delay="0"/>
                                              </p:stCondLst>
                                            </p:cTn>
                                            <p:tgtEl>
                                              <p:spTgt spid="184"/>
                                            </p:tgtEl>
                                            <p:attrNameLst>
                                              <p:attrName>style.visibility</p:attrName>
                                            </p:attrNameLst>
                                          </p:cBhvr>
                                          <p:to>
                                            <p:strVal val="visible"/>
                                          </p:to>
                                        </p:set>
                                        <p:animEffect transition="in" filter="wipe(right)">
                                          <p:cBhvr>
                                            <p:cTn id="78" dur="750"/>
                                            <p:tgtEl>
                                              <p:spTgt spid="184"/>
                                            </p:tgtEl>
                                          </p:cBhvr>
                                        </p:animEffect>
                                      </p:childTnLst>
                                    </p:cTn>
                                  </p:par>
                                </p:childTnLst>
                              </p:cTn>
                            </p:par>
                            <p:par>
                              <p:cTn id="79" fill="hold">
                                <p:stCondLst>
                                  <p:cond delay="6150"/>
                                </p:stCondLst>
                                <p:childTnLst>
                                  <p:par>
                                    <p:cTn id="80" presetID="31" presetClass="entr" presetSubtype="0" fill="hold" nodeType="afterEffect">
                                      <p:stCondLst>
                                        <p:cond delay="0"/>
                                      </p:stCondLst>
                                      <p:childTnLst>
                                        <p:set>
                                          <p:cBhvr>
                                            <p:cTn id="81" dur="1" fill="hold">
                                              <p:stCondLst>
                                                <p:cond delay="0"/>
                                              </p:stCondLst>
                                            </p:cTn>
                                            <p:tgtEl>
                                              <p:spTgt spid="190"/>
                                            </p:tgtEl>
                                            <p:attrNameLst>
                                              <p:attrName>style.visibility</p:attrName>
                                            </p:attrNameLst>
                                          </p:cBhvr>
                                          <p:to>
                                            <p:strVal val="visible"/>
                                          </p:to>
                                        </p:set>
                                        <p:anim calcmode="lin" valueType="num">
                                          <p:cBhvr>
                                            <p:cTn id="82" dur="500" fill="hold"/>
                                            <p:tgtEl>
                                              <p:spTgt spid="190"/>
                                            </p:tgtEl>
                                            <p:attrNameLst>
                                              <p:attrName>ppt_w</p:attrName>
                                            </p:attrNameLst>
                                          </p:cBhvr>
                                          <p:tavLst>
                                            <p:tav tm="0">
                                              <p:val>
                                                <p:fltVal val="0"/>
                                              </p:val>
                                            </p:tav>
                                            <p:tav tm="100000">
                                              <p:val>
                                                <p:strVal val="#ppt_w"/>
                                              </p:val>
                                            </p:tav>
                                          </p:tavLst>
                                        </p:anim>
                                        <p:anim calcmode="lin" valueType="num">
                                          <p:cBhvr>
                                            <p:cTn id="83" dur="500" fill="hold"/>
                                            <p:tgtEl>
                                              <p:spTgt spid="190"/>
                                            </p:tgtEl>
                                            <p:attrNameLst>
                                              <p:attrName>ppt_h</p:attrName>
                                            </p:attrNameLst>
                                          </p:cBhvr>
                                          <p:tavLst>
                                            <p:tav tm="0">
                                              <p:val>
                                                <p:fltVal val="0"/>
                                              </p:val>
                                            </p:tav>
                                            <p:tav tm="100000">
                                              <p:val>
                                                <p:strVal val="#ppt_h"/>
                                              </p:val>
                                            </p:tav>
                                          </p:tavLst>
                                        </p:anim>
                                        <p:anim calcmode="lin" valueType="num">
                                          <p:cBhvr>
                                            <p:cTn id="84" dur="500" fill="hold"/>
                                            <p:tgtEl>
                                              <p:spTgt spid="190"/>
                                            </p:tgtEl>
                                            <p:attrNameLst>
                                              <p:attrName>style.rotation</p:attrName>
                                            </p:attrNameLst>
                                          </p:cBhvr>
                                          <p:tavLst>
                                            <p:tav tm="0">
                                              <p:val>
                                                <p:fltVal val="90"/>
                                              </p:val>
                                            </p:tav>
                                            <p:tav tm="100000">
                                              <p:val>
                                                <p:fltVal val="0"/>
                                              </p:val>
                                            </p:tav>
                                          </p:tavLst>
                                        </p:anim>
                                        <p:animEffect transition="in" filter="fade">
                                          <p:cBhvr>
                                            <p:cTn id="85" dur="500"/>
                                            <p:tgtEl>
                                              <p:spTgt spid="190"/>
                                            </p:tgtEl>
                                          </p:cBhvr>
                                        </p:animEffect>
                                      </p:childTnLst>
                                    </p:cTn>
                                  </p:par>
                                </p:childTnLst>
                              </p:cTn>
                            </p:par>
                            <p:par>
                              <p:cTn id="86" fill="hold">
                                <p:stCondLst>
                                  <p:cond delay="6650"/>
                                </p:stCondLst>
                                <p:childTnLst>
                                  <p:par>
                                    <p:cTn id="87" presetID="22" presetClass="entr" presetSubtype="8" fill="hold" grpId="0" nodeType="afterEffect">
                                      <p:stCondLst>
                                        <p:cond delay="0"/>
                                      </p:stCondLst>
                                      <p:childTnLst>
                                        <p:set>
                                          <p:cBhvr>
                                            <p:cTn id="88" dur="1" fill="hold">
                                              <p:stCondLst>
                                                <p:cond delay="0"/>
                                              </p:stCondLst>
                                            </p:cTn>
                                            <p:tgtEl>
                                              <p:spTgt spid="188"/>
                                            </p:tgtEl>
                                            <p:attrNameLst>
                                              <p:attrName>style.visibility</p:attrName>
                                            </p:attrNameLst>
                                          </p:cBhvr>
                                          <p:to>
                                            <p:strVal val="visible"/>
                                          </p:to>
                                        </p:set>
                                        <p:animEffect transition="in" filter="wipe(left)">
                                          <p:cBhvr>
                                            <p:cTn id="89" dur="500"/>
                                            <p:tgtEl>
                                              <p:spTgt spid="188"/>
                                            </p:tgtEl>
                                          </p:cBhvr>
                                        </p:animEffect>
                                      </p:childTnLst>
                                    </p:cTn>
                                  </p:par>
                                  <p:par>
                                    <p:cTn id="90" presetID="22" presetClass="entr" presetSubtype="2" fill="hold" grpId="0" nodeType="withEffect">
                                      <p:stCondLst>
                                        <p:cond delay="0"/>
                                      </p:stCondLst>
                                      <p:childTnLst>
                                        <p:set>
                                          <p:cBhvr>
                                            <p:cTn id="91" dur="1" fill="hold">
                                              <p:stCondLst>
                                                <p:cond delay="0"/>
                                              </p:stCondLst>
                                            </p:cTn>
                                            <p:tgtEl>
                                              <p:spTgt spid="189"/>
                                            </p:tgtEl>
                                            <p:attrNameLst>
                                              <p:attrName>style.visibility</p:attrName>
                                            </p:attrNameLst>
                                          </p:cBhvr>
                                          <p:to>
                                            <p:strVal val="visible"/>
                                          </p:to>
                                        </p:set>
                                        <p:animEffect transition="in" filter="wipe(right)">
                                          <p:cBhvr>
                                            <p:cTn id="92" dur="750"/>
                                            <p:tgtEl>
                                              <p:spTgt spid="189"/>
                                            </p:tgtEl>
                                          </p:cBhvr>
                                        </p:animEffect>
                                      </p:childTnLst>
                                    </p:cTn>
                                  </p:par>
                                </p:childTnLst>
                              </p:cTn>
                            </p:par>
                            <p:par>
                              <p:cTn id="93" fill="hold">
                                <p:stCondLst>
                                  <p:cond delay="7400"/>
                                </p:stCondLst>
                                <p:childTnLst>
                                  <p:par>
                                    <p:cTn id="94" presetID="31" presetClass="entr" presetSubtype="0" fill="hold" nodeType="afterEffect">
                                      <p:stCondLst>
                                        <p:cond delay="0"/>
                                      </p:stCondLst>
                                      <p:childTnLst>
                                        <p:set>
                                          <p:cBhvr>
                                            <p:cTn id="95" dur="1" fill="hold">
                                              <p:stCondLst>
                                                <p:cond delay="0"/>
                                              </p:stCondLst>
                                            </p:cTn>
                                            <p:tgtEl>
                                              <p:spTgt spid="204"/>
                                            </p:tgtEl>
                                            <p:attrNameLst>
                                              <p:attrName>style.visibility</p:attrName>
                                            </p:attrNameLst>
                                          </p:cBhvr>
                                          <p:to>
                                            <p:strVal val="visible"/>
                                          </p:to>
                                        </p:set>
                                        <p:anim calcmode="lin" valueType="num">
                                          <p:cBhvr>
                                            <p:cTn id="96" dur="500" fill="hold"/>
                                            <p:tgtEl>
                                              <p:spTgt spid="204"/>
                                            </p:tgtEl>
                                            <p:attrNameLst>
                                              <p:attrName>ppt_w</p:attrName>
                                            </p:attrNameLst>
                                          </p:cBhvr>
                                          <p:tavLst>
                                            <p:tav tm="0">
                                              <p:val>
                                                <p:fltVal val="0"/>
                                              </p:val>
                                            </p:tav>
                                            <p:tav tm="100000">
                                              <p:val>
                                                <p:strVal val="#ppt_w"/>
                                              </p:val>
                                            </p:tav>
                                          </p:tavLst>
                                        </p:anim>
                                        <p:anim calcmode="lin" valueType="num">
                                          <p:cBhvr>
                                            <p:cTn id="97" dur="500" fill="hold"/>
                                            <p:tgtEl>
                                              <p:spTgt spid="204"/>
                                            </p:tgtEl>
                                            <p:attrNameLst>
                                              <p:attrName>ppt_h</p:attrName>
                                            </p:attrNameLst>
                                          </p:cBhvr>
                                          <p:tavLst>
                                            <p:tav tm="0">
                                              <p:val>
                                                <p:fltVal val="0"/>
                                              </p:val>
                                            </p:tav>
                                            <p:tav tm="100000">
                                              <p:val>
                                                <p:strVal val="#ppt_h"/>
                                              </p:val>
                                            </p:tav>
                                          </p:tavLst>
                                        </p:anim>
                                        <p:anim calcmode="lin" valueType="num">
                                          <p:cBhvr>
                                            <p:cTn id="98" dur="500" fill="hold"/>
                                            <p:tgtEl>
                                              <p:spTgt spid="204"/>
                                            </p:tgtEl>
                                            <p:attrNameLst>
                                              <p:attrName>style.rotation</p:attrName>
                                            </p:attrNameLst>
                                          </p:cBhvr>
                                          <p:tavLst>
                                            <p:tav tm="0">
                                              <p:val>
                                                <p:fltVal val="90"/>
                                              </p:val>
                                            </p:tav>
                                            <p:tav tm="100000">
                                              <p:val>
                                                <p:fltVal val="0"/>
                                              </p:val>
                                            </p:tav>
                                          </p:tavLst>
                                        </p:anim>
                                        <p:animEffect transition="in" filter="fade">
                                          <p:cBhvr>
                                            <p:cTn id="99" dur="500"/>
                                            <p:tgtEl>
                                              <p:spTgt spid="204"/>
                                            </p:tgtEl>
                                          </p:cBhvr>
                                        </p:animEffect>
                                      </p:childTnLst>
                                    </p:cTn>
                                  </p:par>
                                </p:childTnLst>
                              </p:cTn>
                            </p:par>
                            <p:par>
                              <p:cTn id="100" fill="hold">
                                <p:stCondLst>
                                  <p:cond delay="7900"/>
                                </p:stCondLst>
                                <p:childTnLst>
                                  <p:par>
                                    <p:cTn id="101" presetID="22" presetClass="entr" presetSubtype="8" fill="hold" grpId="0" nodeType="afterEffect">
                                      <p:stCondLst>
                                        <p:cond delay="0"/>
                                      </p:stCondLst>
                                      <p:childTnLst>
                                        <p:set>
                                          <p:cBhvr>
                                            <p:cTn id="102" dur="1" fill="hold">
                                              <p:stCondLst>
                                                <p:cond delay="0"/>
                                              </p:stCondLst>
                                            </p:cTn>
                                            <p:tgtEl>
                                              <p:spTgt spid="202"/>
                                            </p:tgtEl>
                                            <p:attrNameLst>
                                              <p:attrName>style.visibility</p:attrName>
                                            </p:attrNameLst>
                                          </p:cBhvr>
                                          <p:to>
                                            <p:strVal val="visible"/>
                                          </p:to>
                                        </p:set>
                                        <p:animEffect transition="in" filter="wipe(left)">
                                          <p:cBhvr>
                                            <p:cTn id="103" dur="500"/>
                                            <p:tgtEl>
                                              <p:spTgt spid="202"/>
                                            </p:tgtEl>
                                          </p:cBhvr>
                                        </p:animEffect>
                                      </p:childTnLst>
                                    </p:cTn>
                                  </p:par>
                                  <p:par>
                                    <p:cTn id="104" presetID="22" presetClass="entr" presetSubtype="2" fill="hold" grpId="0" nodeType="withEffect">
                                      <p:stCondLst>
                                        <p:cond delay="0"/>
                                      </p:stCondLst>
                                      <p:childTnLst>
                                        <p:set>
                                          <p:cBhvr>
                                            <p:cTn id="105" dur="1" fill="hold">
                                              <p:stCondLst>
                                                <p:cond delay="0"/>
                                              </p:stCondLst>
                                            </p:cTn>
                                            <p:tgtEl>
                                              <p:spTgt spid="203"/>
                                            </p:tgtEl>
                                            <p:attrNameLst>
                                              <p:attrName>style.visibility</p:attrName>
                                            </p:attrNameLst>
                                          </p:cBhvr>
                                          <p:to>
                                            <p:strVal val="visible"/>
                                          </p:to>
                                        </p:set>
                                        <p:animEffect transition="in" filter="wipe(right)">
                                          <p:cBhvr>
                                            <p:cTn id="106" dur="750"/>
                                            <p:tgtEl>
                                              <p:spTgt spid="203"/>
                                            </p:tgtEl>
                                          </p:cBhvr>
                                        </p:animEffect>
                                      </p:childTnLst>
                                    </p:cTn>
                                  </p:par>
                                </p:childTnLst>
                              </p:cTn>
                            </p:par>
                            <p:par>
                              <p:cTn id="107" fill="hold">
                                <p:stCondLst>
                                  <p:cond delay="8650"/>
                                </p:stCondLst>
                                <p:childTnLst>
                                  <p:par>
                                    <p:cTn id="108" presetID="31" presetClass="entr" presetSubtype="0" fill="hold" nodeType="afterEffect">
                                      <p:stCondLst>
                                        <p:cond delay="0"/>
                                      </p:stCondLst>
                                      <p:childTnLst>
                                        <p:set>
                                          <p:cBhvr>
                                            <p:cTn id="109" dur="1" fill="hold">
                                              <p:stCondLst>
                                                <p:cond delay="0"/>
                                              </p:stCondLst>
                                            </p:cTn>
                                            <p:tgtEl>
                                              <p:spTgt spid="218"/>
                                            </p:tgtEl>
                                            <p:attrNameLst>
                                              <p:attrName>style.visibility</p:attrName>
                                            </p:attrNameLst>
                                          </p:cBhvr>
                                          <p:to>
                                            <p:strVal val="visible"/>
                                          </p:to>
                                        </p:set>
                                        <p:anim calcmode="lin" valueType="num">
                                          <p:cBhvr>
                                            <p:cTn id="110" dur="500" fill="hold"/>
                                            <p:tgtEl>
                                              <p:spTgt spid="218"/>
                                            </p:tgtEl>
                                            <p:attrNameLst>
                                              <p:attrName>ppt_w</p:attrName>
                                            </p:attrNameLst>
                                          </p:cBhvr>
                                          <p:tavLst>
                                            <p:tav tm="0">
                                              <p:val>
                                                <p:fltVal val="0"/>
                                              </p:val>
                                            </p:tav>
                                            <p:tav tm="100000">
                                              <p:val>
                                                <p:strVal val="#ppt_w"/>
                                              </p:val>
                                            </p:tav>
                                          </p:tavLst>
                                        </p:anim>
                                        <p:anim calcmode="lin" valueType="num">
                                          <p:cBhvr>
                                            <p:cTn id="111" dur="500" fill="hold"/>
                                            <p:tgtEl>
                                              <p:spTgt spid="218"/>
                                            </p:tgtEl>
                                            <p:attrNameLst>
                                              <p:attrName>ppt_h</p:attrName>
                                            </p:attrNameLst>
                                          </p:cBhvr>
                                          <p:tavLst>
                                            <p:tav tm="0">
                                              <p:val>
                                                <p:fltVal val="0"/>
                                              </p:val>
                                            </p:tav>
                                            <p:tav tm="100000">
                                              <p:val>
                                                <p:strVal val="#ppt_h"/>
                                              </p:val>
                                            </p:tav>
                                          </p:tavLst>
                                        </p:anim>
                                        <p:anim calcmode="lin" valueType="num">
                                          <p:cBhvr>
                                            <p:cTn id="112" dur="500" fill="hold"/>
                                            <p:tgtEl>
                                              <p:spTgt spid="218"/>
                                            </p:tgtEl>
                                            <p:attrNameLst>
                                              <p:attrName>style.rotation</p:attrName>
                                            </p:attrNameLst>
                                          </p:cBhvr>
                                          <p:tavLst>
                                            <p:tav tm="0">
                                              <p:val>
                                                <p:fltVal val="90"/>
                                              </p:val>
                                            </p:tav>
                                            <p:tav tm="100000">
                                              <p:val>
                                                <p:fltVal val="0"/>
                                              </p:val>
                                            </p:tav>
                                          </p:tavLst>
                                        </p:anim>
                                        <p:animEffect transition="in" filter="fade">
                                          <p:cBhvr>
                                            <p:cTn id="113" dur="500"/>
                                            <p:tgtEl>
                                              <p:spTgt spid="218"/>
                                            </p:tgtEl>
                                          </p:cBhvr>
                                        </p:animEffect>
                                      </p:childTnLst>
                                    </p:cTn>
                                  </p:par>
                                </p:childTnLst>
                              </p:cTn>
                            </p:par>
                            <p:par>
                              <p:cTn id="114" fill="hold">
                                <p:stCondLst>
                                  <p:cond delay="9150"/>
                                </p:stCondLst>
                                <p:childTnLst>
                                  <p:par>
                                    <p:cTn id="115" presetID="22" presetClass="entr" presetSubtype="8" fill="hold" grpId="0" nodeType="afterEffect">
                                      <p:stCondLst>
                                        <p:cond delay="0"/>
                                      </p:stCondLst>
                                      <p:childTnLst>
                                        <p:set>
                                          <p:cBhvr>
                                            <p:cTn id="116" dur="1" fill="hold">
                                              <p:stCondLst>
                                                <p:cond delay="0"/>
                                              </p:stCondLst>
                                            </p:cTn>
                                            <p:tgtEl>
                                              <p:spTgt spid="216"/>
                                            </p:tgtEl>
                                            <p:attrNameLst>
                                              <p:attrName>style.visibility</p:attrName>
                                            </p:attrNameLst>
                                          </p:cBhvr>
                                          <p:to>
                                            <p:strVal val="visible"/>
                                          </p:to>
                                        </p:set>
                                        <p:animEffect transition="in" filter="wipe(left)">
                                          <p:cBhvr>
                                            <p:cTn id="117" dur="500"/>
                                            <p:tgtEl>
                                              <p:spTgt spid="216"/>
                                            </p:tgtEl>
                                          </p:cBhvr>
                                        </p:animEffect>
                                      </p:childTnLst>
                                    </p:cTn>
                                  </p:par>
                                  <p:par>
                                    <p:cTn id="118" presetID="22" presetClass="entr" presetSubtype="2" fill="hold" grpId="0" nodeType="withEffect">
                                      <p:stCondLst>
                                        <p:cond delay="0"/>
                                      </p:stCondLst>
                                      <p:childTnLst>
                                        <p:set>
                                          <p:cBhvr>
                                            <p:cTn id="119" dur="1" fill="hold">
                                              <p:stCondLst>
                                                <p:cond delay="0"/>
                                              </p:stCondLst>
                                            </p:cTn>
                                            <p:tgtEl>
                                              <p:spTgt spid="217"/>
                                            </p:tgtEl>
                                            <p:attrNameLst>
                                              <p:attrName>style.visibility</p:attrName>
                                            </p:attrNameLst>
                                          </p:cBhvr>
                                          <p:to>
                                            <p:strVal val="visible"/>
                                          </p:to>
                                        </p:set>
                                        <p:animEffect transition="in" filter="wipe(right)">
                                          <p:cBhvr>
                                            <p:cTn id="120" dur="750"/>
                                            <p:tgtEl>
                                              <p:spTgt spid="2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178" grpId="0"/>
          <p:bldP spid="179" grpId="0"/>
          <p:bldP spid="180" grpId="0"/>
          <p:bldP spid="181" grpId="0"/>
          <p:bldP spid="182" grpId="0" animBg="1"/>
          <p:bldP spid="183" grpId="0"/>
          <p:bldP spid="184" grpId="0"/>
          <p:bldP spid="188" grpId="0"/>
          <p:bldP spid="189" grpId="0"/>
          <p:bldP spid="202" grpId="0"/>
          <p:bldP spid="203" grpId="0"/>
          <p:bldP spid="216" grpId="0"/>
          <p:bldP spid="2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wipe(left)">
                                          <p:cBhvr>
                                            <p:cTn id="7" dur="500"/>
                                            <p:tgtEl>
                                              <p:spTgt spid="63"/>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43"/>
                                            </p:tgtEl>
                                            <p:attrNameLst>
                                              <p:attrName>style.visibility</p:attrName>
                                            </p:attrNameLst>
                                          </p:cBhvr>
                                          <p:to>
                                            <p:strVal val="visible"/>
                                          </p:to>
                                        </p:set>
                                        <p:animEffect transition="in" filter="wipe(down)">
                                          <p:cBhvr>
                                            <p:cTn id="11" dur="500"/>
                                            <p:tgtEl>
                                              <p:spTgt spid="143"/>
                                            </p:tgtEl>
                                          </p:cBhvr>
                                        </p:animEffect>
                                      </p:childTnLst>
                                    </p:cTn>
                                  </p:par>
                                </p:childTnLst>
                              </p:cTn>
                            </p:par>
                            <p:par>
                              <p:cTn id="12" fill="hold">
                                <p:stCondLst>
                                  <p:cond delay="1000"/>
                                </p:stCondLst>
                                <p:childTnLst>
                                  <p:par>
                                    <p:cTn id="13" presetID="2" presetClass="entr" presetSubtype="12" accel="61000" fill="hold" nodeType="afterEffect">
                                      <p:stCondLst>
                                        <p:cond delay="0"/>
                                      </p:stCondLst>
                                      <p:childTnLst>
                                        <p:set>
                                          <p:cBhvr>
                                            <p:cTn id="14" dur="1" fill="hold">
                                              <p:stCondLst>
                                                <p:cond delay="0"/>
                                              </p:stCondLst>
                                            </p:cTn>
                                            <p:tgtEl>
                                              <p:spTgt spid="144"/>
                                            </p:tgtEl>
                                            <p:attrNameLst>
                                              <p:attrName>style.visibility</p:attrName>
                                            </p:attrNameLst>
                                          </p:cBhvr>
                                          <p:to>
                                            <p:strVal val="visible"/>
                                          </p:to>
                                        </p:set>
                                        <p:anim calcmode="lin" valueType="num">
                                          <p:cBhvr additive="base">
                                            <p:cTn id="15" dur="1400" fill="hold"/>
                                            <p:tgtEl>
                                              <p:spTgt spid="144"/>
                                            </p:tgtEl>
                                            <p:attrNameLst>
                                              <p:attrName>ppt_x</p:attrName>
                                            </p:attrNameLst>
                                          </p:cBhvr>
                                          <p:tavLst>
                                            <p:tav tm="0">
                                              <p:val>
                                                <p:strVal val="0-#ppt_w/2"/>
                                              </p:val>
                                            </p:tav>
                                            <p:tav tm="100000">
                                              <p:val>
                                                <p:strVal val="#ppt_x"/>
                                              </p:val>
                                            </p:tav>
                                          </p:tavLst>
                                        </p:anim>
                                        <p:anim calcmode="lin" valueType="num">
                                          <p:cBhvr additive="base">
                                            <p:cTn id="16" dur="1400" fill="hold"/>
                                            <p:tgtEl>
                                              <p:spTgt spid="144"/>
                                            </p:tgtEl>
                                            <p:attrNameLst>
                                              <p:attrName>ppt_y</p:attrName>
                                            </p:attrNameLst>
                                          </p:cBhvr>
                                          <p:tavLst>
                                            <p:tav tm="0">
                                              <p:val>
                                                <p:strVal val="1+#ppt_h/2"/>
                                              </p:val>
                                            </p:tav>
                                            <p:tav tm="100000">
                                              <p:val>
                                                <p:strVal val="#ppt_y"/>
                                              </p:val>
                                            </p:tav>
                                          </p:tavLst>
                                        </p:anim>
                                      </p:childTnLst>
                                    </p:cTn>
                                  </p:par>
                                  <p:par>
                                    <p:cTn id="17" presetID="2" presetClass="entr" presetSubtype="3" accel="61000" fill="hold" nodeType="withEffect">
                                      <p:stCondLst>
                                        <p:cond delay="0"/>
                                      </p:stCondLst>
                                      <p:childTnLst>
                                        <p:set>
                                          <p:cBhvr>
                                            <p:cTn id="18" dur="1" fill="hold">
                                              <p:stCondLst>
                                                <p:cond delay="0"/>
                                              </p:stCondLst>
                                            </p:cTn>
                                            <p:tgtEl>
                                              <p:spTgt spid="149"/>
                                            </p:tgtEl>
                                            <p:attrNameLst>
                                              <p:attrName>style.visibility</p:attrName>
                                            </p:attrNameLst>
                                          </p:cBhvr>
                                          <p:to>
                                            <p:strVal val="visible"/>
                                          </p:to>
                                        </p:set>
                                        <p:anim calcmode="lin" valueType="num">
                                          <p:cBhvr additive="base">
                                            <p:cTn id="19" dur="1400" fill="hold"/>
                                            <p:tgtEl>
                                              <p:spTgt spid="149"/>
                                            </p:tgtEl>
                                            <p:attrNameLst>
                                              <p:attrName>ppt_x</p:attrName>
                                            </p:attrNameLst>
                                          </p:cBhvr>
                                          <p:tavLst>
                                            <p:tav tm="0">
                                              <p:val>
                                                <p:strVal val="1+#ppt_w/2"/>
                                              </p:val>
                                            </p:tav>
                                            <p:tav tm="100000">
                                              <p:val>
                                                <p:strVal val="#ppt_x"/>
                                              </p:val>
                                            </p:tav>
                                          </p:tavLst>
                                        </p:anim>
                                        <p:anim calcmode="lin" valueType="num">
                                          <p:cBhvr additive="base">
                                            <p:cTn id="20" dur="1400" fill="hold"/>
                                            <p:tgtEl>
                                              <p:spTgt spid="149"/>
                                            </p:tgtEl>
                                            <p:attrNameLst>
                                              <p:attrName>ppt_y</p:attrName>
                                            </p:attrNameLst>
                                          </p:cBhvr>
                                          <p:tavLst>
                                            <p:tav tm="0">
                                              <p:val>
                                                <p:strVal val="0-#ppt_h/2"/>
                                              </p:val>
                                            </p:tav>
                                            <p:tav tm="100000">
                                              <p:val>
                                                <p:strVal val="#ppt_y"/>
                                              </p:val>
                                            </p:tav>
                                          </p:tavLst>
                                        </p:anim>
                                      </p:childTnLst>
                                    </p:cTn>
                                  </p:par>
                                  <p:par>
                                    <p:cTn id="21" presetID="2" presetClass="entr" presetSubtype="3" accel="61000" fill="hold" nodeType="withEffect">
                                      <p:stCondLst>
                                        <p:cond delay="0"/>
                                      </p:stCondLst>
                                      <p:childTnLst>
                                        <p:set>
                                          <p:cBhvr>
                                            <p:cTn id="22" dur="1" fill="hold">
                                              <p:stCondLst>
                                                <p:cond delay="0"/>
                                              </p:stCondLst>
                                            </p:cTn>
                                            <p:tgtEl>
                                              <p:spTgt spid="159"/>
                                            </p:tgtEl>
                                            <p:attrNameLst>
                                              <p:attrName>style.visibility</p:attrName>
                                            </p:attrNameLst>
                                          </p:cBhvr>
                                          <p:to>
                                            <p:strVal val="visible"/>
                                          </p:to>
                                        </p:set>
                                        <p:anim calcmode="lin" valueType="num">
                                          <p:cBhvr additive="base">
                                            <p:cTn id="23" dur="1400" fill="hold"/>
                                            <p:tgtEl>
                                              <p:spTgt spid="159"/>
                                            </p:tgtEl>
                                            <p:attrNameLst>
                                              <p:attrName>ppt_x</p:attrName>
                                            </p:attrNameLst>
                                          </p:cBhvr>
                                          <p:tavLst>
                                            <p:tav tm="0">
                                              <p:val>
                                                <p:strVal val="1+#ppt_w/2"/>
                                              </p:val>
                                            </p:tav>
                                            <p:tav tm="100000">
                                              <p:val>
                                                <p:strVal val="#ppt_x"/>
                                              </p:val>
                                            </p:tav>
                                          </p:tavLst>
                                        </p:anim>
                                        <p:anim calcmode="lin" valueType="num">
                                          <p:cBhvr additive="base">
                                            <p:cTn id="24" dur="1400" fill="hold"/>
                                            <p:tgtEl>
                                              <p:spTgt spid="159"/>
                                            </p:tgtEl>
                                            <p:attrNameLst>
                                              <p:attrName>ppt_y</p:attrName>
                                            </p:attrNameLst>
                                          </p:cBhvr>
                                          <p:tavLst>
                                            <p:tav tm="0">
                                              <p:val>
                                                <p:strVal val="0-#ppt_h/2"/>
                                              </p:val>
                                            </p:tav>
                                            <p:tav tm="100000">
                                              <p:val>
                                                <p:strVal val="#ppt_y"/>
                                              </p:val>
                                            </p:tav>
                                          </p:tavLst>
                                        </p:anim>
                                      </p:childTnLst>
                                    </p:cTn>
                                  </p:par>
                                  <p:par>
                                    <p:cTn id="25" presetID="2" presetClass="entr" presetSubtype="12" accel="61000" fill="hold" nodeType="withEffect">
                                      <p:stCondLst>
                                        <p:cond delay="0"/>
                                      </p:stCondLst>
                                      <p:childTnLst>
                                        <p:set>
                                          <p:cBhvr>
                                            <p:cTn id="26" dur="1" fill="hold">
                                              <p:stCondLst>
                                                <p:cond delay="0"/>
                                              </p:stCondLst>
                                            </p:cTn>
                                            <p:tgtEl>
                                              <p:spTgt spid="164"/>
                                            </p:tgtEl>
                                            <p:attrNameLst>
                                              <p:attrName>style.visibility</p:attrName>
                                            </p:attrNameLst>
                                          </p:cBhvr>
                                          <p:to>
                                            <p:strVal val="visible"/>
                                          </p:to>
                                        </p:set>
                                        <p:anim calcmode="lin" valueType="num">
                                          <p:cBhvr additive="base">
                                            <p:cTn id="27" dur="1400" fill="hold"/>
                                            <p:tgtEl>
                                              <p:spTgt spid="164"/>
                                            </p:tgtEl>
                                            <p:attrNameLst>
                                              <p:attrName>ppt_x</p:attrName>
                                            </p:attrNameLst>
                                          </p:cBhvr>
                                          <p:tavLst>
                                            <p:tav tm="0">
                                              <p:val>
                                                <p:strVal val="0-#ppt_w/2"/>
                                              </p:val>
                                            </p:tav>
                                            <p:tav tm="100000">
                                              <p:val>
                                                <p:strVal val="#ppt_x"/>
                                              </p:val>
                                            </p:tav>
                                          </p:tavLst>
                                        </p:anim>
                                        <p:anim calcmode="lin" valueType="num">
                                          <p:cBhvr additive="base">
                                            <p:cTn id="28" dur="1400" fill="hold"/>
                                            <p:tgtEl>
                                              <p:spTgt spid="164"/>
                                            </p:tgtEl>
                                            <p:attrNameLst>
                                              <p:attrName>ppt_y</p:attrName>
                                            </p:attrNameLst>
                                          </p:cBhvr>
                                          <p:tavLst>
                                            <p:tav tm="0">
                                              <p:val>
                                                <p:strVal val="1+#ppt_h/2"/>
                                              </p:val>
                                            </p:tav>
                                            <p:tav tm="100000">
                                              <p:val>
                                                <p:strVal val="#ppt_y"/>
                                              </p:val>
                                            </p:tav>
                                          </p:tavLst>
                                        </p:anim>
                                      </p:childTnLst>
                                    </p:cTn>
                                  </p:par>
                                  <p:par>
                                    <p:cTn id="29" presetID="2" presetClass="entr" presetSubtype="3" accel="61000" fill="hold" nodeType="withEffect">
                                      <p:stCondLst>
                                        <p:cond delay="0"/>
                                      </p:stCondLst>
                                      <p:childTnLst>
                                        <p:set>
                                          <p:cBhvr>
                                            <p:cTn id="30" dur="1" fill="hold">
                                              <p:stCondLst>
                                                <p:cond delay="0"/>
                                              </p:stCondLst>
                                            </p:cTn>
                                            <p:tgtEl>
                                              <p:spTgt spid="169"/>
                                            </p:tgtEl>
                                            <p:attrNameLst>
                                              <p:attrName>style.visibility</p:attrName>
                                            </p:attrNameLst>
                                          </p:cBhvr>
                                          <p:to>
                                            <p:strVal val="visible"/>
                                          </p:to>
                                        </p:set>
                                        <p:anim calcmode="lin" valueType="num">
                                          <p:cBhvr additive="base">
                                            <p:cTn id="31" dur="1400" fill="hold"/>
                                            <p:tgtEl>
                                              <p:spTgt spid="169"/>
                                            </p:tgtEl>
                                            <p:attrNameLst>
                                              <p:attrName>ppt_x</p:attrName>
                                            </p:attrNameLst>
                                          </p:cBhvr>
                                          <p:tavLst>
                                            <p:tav tm="0">
                                              <p:val>
                                                <p:strVal val="1+#ppt_w/2"/>
                                              </p:val>
                                            </p:tav>
                                            <p:tav tm="100000">
                                              <p:val>
                                                <p:strVal val="#ppt_x"/>
                                              </p:val>
                                            </p:tav>
                                          </p:tavLst>
                                        </p:anim>
                                        <p:anim calcmode="lin" valueType="num">
                                          <p:cBhvr additive="base">
                                            <p:cTn id="32" dur="1400" fill="hold"/>
                                            <p:tgtEl>
                                              <p:spTgt spid="169"/>
                                            </p:tgtEl>
                                            <p:attrNameLst>
                                              <p:attrName>ppt_y</p:attrName>
                                            </p:attrNameLst>
                                          </p:cBhvr>
                                          <p:tavLst>
                                            <p:tav tm="0">
                                              <p:val>
                                                <p:strVal val="0-#ppt_h/2"/>
                                              </p:val>
                                            </p:tav>
                                            <p:tav tm="100000">
                                              <p:val>
                                                <p:strVal val="#ppt_y"/>
                                              </p:val>
                                            </p:tav>
                                          </p:tavLst>
                                        </p:anim>
                                      </p:childTnLst>
                                    </p:cTn>
                                  </p:par>
                                  <p:par>
                                    <p:cTn id="33" presetID="2" presetClass="entr" presetSubtype="12" accel="61000" fill="hold" nodeType="withEffect">
                                      <p:stCondLst>
                                        <p:cond delay="0"/>
                                      </p:stCondLst>
                                      <p:childTnLst>
                                        <p:set>
                                          <p:cBhvr>
                                            <p:cTn id="34" dur="1" fill="hold">
                                              <p:stCondLst>
                                                <p:cond delay="0"/>
                                              </p:stCondLst>
                                            </p:cTn>
                                            <p:tgtEl>
                                              <p:spTgt spid="154"/>
                                            </p:tgtEl>
                                            <p:attrNameLst>
                                              <p:attrName>style.visibility</p:attrName>
                                            </p:attrNameLst>
                                          </p:cBhvr>
                                          <p:to>
                                            <p:strVal val="visible"/>
                                          </p:to>
                                        </p:set>
                                        <p:anim calcmode="lin" valueType="num">
                                          <p:cBhvr additive="base">
                                            <p:cTn id="35" dur="1400" fill="hold"/>
                                            <p:tgtEl>
                                              <p:spTgt spid="154"/>
                                            </p:tgtEl>
                                            <p:attrNameLst>
                                              <p:attrName>ppt_x</p:attrName>
                                            </p:attrNameLst>
                                          </p:cBhvr>
                                          <p:tavLst>
                                            <p:tav tm="0">
                                              <p:val>
                                                <p:strVal val="0-#ppt_w/2"/>
                                              </p:val>
                                            </p:tav>
                                            <p:tav tm="100000">
                                              <p:val>
                                                <p:strVal val="#ppt_x"/>
                                              </p:val>
                                            </p:tav>
                                          </p:tavLst>
                                        </p:anim>
                                        <p:anim calcmode="lin" valueType="num">
                                          <p:cBhvr additive="base">
                                            <p:cTn id="36" dur="1400" fill="hold"/>
                                            <p:tgtEl>
                                              <p:spTgt spid="154"/>
                                            </p:tgtEl>
                                            <p:attrNameLst>
                                              <p:attrName>ppt_y</p:attrName>
                                            </p:attrNameLst>
                                          </p:cBhvr>
                                          <p:tavLst>
                                            <p:tav tm="0">
                                              <p:val>
                                                <p:strVal val="1+#ppt_h/2"/>
                                              </p:val>
                                            </p:tav>
                                            <p:tav tm="100000">
                                              <p:val>
                                                <p:strVal val="#ppt_y"/>
                                              </p:val>
                                            </p:tav>
                                          </p:tavLst>
                                        </p:anim>
                                      </p:childTnLst>
                                    </p:cTn>
                                  </p:par>
                                </p:childTnLst>
                              </p:cTn>
                            </p:par>
                            <p:par>
                              <p:cTn id="37" fill="hold">
                                <p:stCondLst>
                                  <p:cond delay="2400"/>
                                </p:stCondLst>
                                <p:childTnLst>
                                  <p:par>
                                    <p:cTn id="38" presetID="31" presetClass="entr" presetSubtype="0" fill="hold" nodeType="afterEffect">
                                      <p:stCondLst>
                                        <p:cond delay="0"/>
                                      </p:stCondLst>
                                      <p:childTnLst>
                                        <p:set>
                                          <p:cBhvr>
                                            <p:cTn id="39" dur="1" fill="hold">
                                              <p:stCondLst>
                                                <p:cond delay="0"/>
                                              </p:stCondLst>
                                            </p:cTn>
                                            <p:tgtEl>
                                              <p:spTgt spid="174"/>
                                            </p:tgtEl>
                                            <p:attrNameLst>
                                              <p:attrName>style.visibility</p:attrName>
                                            </p:attrNameLst>
                                          </p:cBhvr>
                                          <p:to>
                                            <p:strVal val="visible"/>
                                          </p:to>
                                        </p:set>
                                        <p:anim calcmode="lin" valueType="num">
                                          <p:cBhvr>
                                            <p:cTn id="40" dur="500" fill="hold"/>
                                            <p:tgtEl>
                                              <p:spTgt spid="174"/>
                                            </p:tgtEl>
                                            <p:attrNameLst>
                                              <p:attrName>ppt_w</p:attrName>
                                            </p:attrNameLst>
                                          </p:cBhvr>
                                          <p:tavLst>
                                            <p:tav tm="0">
                                              <p:val>
                                                <p:fltVal val="0"/>
                                              </p:val>
                                            </p:tav>
                                            <p:tav tm="100000">
                                              <p:val>
                                                <p:strVal val="#ppt_w"/>
                                              </p:val>
                                            </p:tav>
                                          </p:tavLst>
                                        </p:anim>
                                        <p:anim calcmode="lin" valueType="num">
                                          <p:cBhvr>
                                            <p:cTn id="41" dur="500" fill="hold"/>
                                            <p:tgtEl>
                                              <p:spTgt spid="174"/>
                                            </p:tgtEl>
                                            <p:attrNameLst>
                                              <p:attrName>ppt_h</p:attrName>
                                            </p:attrNameLst>
                                          </p:cBhvr>
                                          <p:tavLst>
                                            <p:tav tm="0">
                                              <p:val>
                                                <p:fltVal val="0"/>
                                              </p:val>
                                            </p:tav>
                                            <p:tav tm="100000">
                                              <p:val>
                                                <p:strVal val="#ppt_h"/>
                                              </p:val>
                                            </p:tav>
                                          </p:tavLst>
                                        </p:anim>
                                        <p:anim calcmode="lin" valueType="num">
                                          <p:cBhvr>
                                            <p:cTn id="42" dur="500" fill="hold"/>
                                            <p:tgtEl>
                                              <p:spTgt spid="174"/>
                                            </p:tgtEl>
                                            <p:attrNameLst>
                                              <p:attrName>style.rotation</p:attrName>
                                            </p:attrNameLst>
                                          </p:cBhvr>
                                          <p:tavLst>
                                            <p:tav tm="0">
                                              <p:val>
                                                <p:fltVal val="90"/>
                                              </p:val>
                                            </p:tav>
                                            <p:tav tm="100000">
                                              <p:val>
                                                <p:fltVal val="0"/>
                                              </p:val>
                                            </p:tav>
                                          </p:tavLst>
                                        </p:anim>
                                        <p:animEffect transition="in" filter="fade">
                                          <p:cBhvr>
                                            <p:cTn id="43" dur="500"/>
                                            <p:tgtEl>
                                              <p:spTgt spid="174"/>
                                            </p:tgtEl>
                                          </p:cBhvr>
                                        </p:animEffect>
                                      </p:childTnLst>
                                    </p:cTn>
                                  </p:par>
                                </p:childTnLst>
                              </p:cTn>
                            </p:par>
                            <p:par>
                              <p:cTn id="44" fill="hold">
                                <p:stCondLst>
                                  <p:cond delay="2900"/>
                                </p:stCondLst>
                                <p:childTnLst>
                                  <p:par>
                                    <p:cTn id="45" presetID="22" presetClass="entr" presetSubtype="8" fill="hold" grpId="0" nodeType="afterEffect">
                                      <p:stCondLst>
                                        <p:cond delay="0"/>
                                      </p:stCondLst>
                                      <p:childTnLst>
                                        <p:set>
                                          <p:cBhvr>
                                            <p:cTn id="46" dur="1" fill="hold">
                                              <p:stCondLst>
                                                <p:cond delay="0"/>
                                              </p:stCondLst>
                                            </p:cTn>
                                            <p:tgtEl>
                                              <p:spTgt spid="178"/>
                                            </p:tgtEl>
                                            <p:attrNameLst>
                                              <p:attrName>style.visibility</p:attrName>
                                            </p:attrNameLst>
                                          </p:cBhvr>
                                          <p:to>
                                            <p:strVal val="visible"/>
                                          </p:to>
                                        </p:set>
                                        <p:animEffect transition="in" filter="wipe(left)">
                                          <p:cBhvr>
                                            <p:cTn id="47" dur="500"/>
                                            <p:tgtEl>
                                              <p:spTgt spid="178"/>
                                            </p:tgtEl>
                                          </p:cBhvr>
                                        </p:animEffect>
                                      </p:childTnLst>
                                    </p:cTn>
                                  </p:par>
                                  <p:par>
                                    <p:cTn id="48" presetID="22" presetClass="entr" presetSubtype="2" fill="hold" grpId="0" nodeType="withEffect">
                                      <p:stCondLst>
                                        <p:cond delay="0"/>
                                      </p:stCondLst>
                                      <p:childTnLst>
                                        <p:set>
                                          <p:cBhvr>
                                            <p:cTn id="49" dur="1" fill="hold">
                                              <p:stCondLst>
                                                <p:cond delay="0"/>
                                              </p:stCondLst>
                                            </p:cTn>
                                            <p:tgtEl>
                                              <p:spTgt spid="179"/>
                                            </p:tgtEl>
                                            <p:attrNameLst>
                                              <p:attrName>style.visibility</p:attrName>
                                            </p:attrNameLst>
                                          </p:cBhvr>
                                          <p:to>
                                            <p:strVal val="visible"/>
                                          </p:to>
                                        </p:set>
                                        <p:animEffect transition="in" filter="wipe(right)">
                                          <p:cBhvr>
                                            <p:cTn id="50" dur="750"/>
                                            <p:tgtEl>
                                              <p:spTgt spid="179"/>
                                            </p:tgtEl>
                                          </p:cBhvr>
                                        </p:animEffect>
                                      </p:childTnLst>
                                    </p:cTn>
                                  </p:par>
                                </p:childTnLst>
                              </p:cTn>
                            </p:par>
                            <p:par>
                              <p:cTn id="51" fill="hold">
                                <p:stCondLst>
                                  <p:cond delay="3650"/>
                                </p:stCondLst>
                                <p:childTnLst>
                                  <p:par>
                                    <p:cTn id="52" presetID="31" presetClass="entr" presetSubtype="0" fill="hold" grpId="0" nodeType="afterEffect">
                                      <p:stCondLst>
                                        <p:cond delay="0"/>
                                      </p:stCondLst>
                                      <p:childTnLst>
                                        <p:set>
                                          <p:cBhvr>
                                            <p:cTn id="53" dur="1" fill="hold">
                                              <p:stCondLst>
                                                <p:cond delay="0"/>
                                              </p:stCondLst>
                                            </p:cTn>
                                            <p:tgtEl>
                                              <p:spTgt spid="182"/>
                                            </p:tgtEl>
                                            <p:attrNameLst>
                                              <p:attrName>style.visibility</p:attrName>
                                            </p:attrNameLst>
                                          </p:cBhvr>
                                          <p:to>
                                            <p:strVal val="visible"/>
                                          </p:to>
                                        </p:set>
                                        <p:anim calcmode="lin" valueType="num">
                                          <p:cBhvr>
                                            <p:cTn id="54" dur="500" fill="hold"/>
                                            <p:tgtEl>
                                              <p:spTgt spid="182"/>
                                            </p:tgtEl>
                                            <p:attrNameLst>
                                              <p:attrName>ppt_w</p:attrName>
                                            </p:attrNameLst>
                                          </p:cBhvr>
                                          <p:tavLst>
                                            <p:tav tm="0">
                                              <p:val>
                                                <p:fltVal val="0"/>
                                              </p:val>
                                            </p:tav>
                                            <p:tav tm="100000">
                                              <p:val>
                                                <p:strVal val="#ppt_w"/>
                                              </p:val>
                                            </p:tav>
                                          </p:tavLst>
                                        </p:anim>
                                        <p:anim calcmode="lin" valueType="num">
                                          <p:cBhvr>
                                            <p:cTn id="55" dur="500" fill="hold"/>
                                            <p:tgtEl>
                                              <p:spTgt spid="182"/>
                                            </p:tgtEl>
                                            <p:attrNameLst>
                                              <p:attrName>ppt_h</p:attrName>
                                            </p:attrNameLst>
                                          </p:cBhvr>
                                          <p:tavLst>
                                            <p:tav tm="0">
                                              <p:val>
                                                <p:fltVal val="0"/>
                                              </p:val>
                                            </p:tav>
                                            <p:tav tm="100000">
                                              <p:val>
                                                <p:strVal val="#ppt_h"/>
                                              </p:val>
                                            </p:tav>
                                          </p:tavLst>
                                        </p:anim>
                                        <p:anim calcmode="lin" valueType="num">
                                          <p:cBhvr>
                                            <p:cTn id="56" dur="500" fill="hold"/>
                                            <p:tgtEl>
                                              <p:spTgt spid="182"/>
                                            </p:tgtEl>
                                            <p:attrNameLst>
                                              <p:attrName>style.rotation</p:attrName>
                                            </p:attrNameLst>
                                          </p:cBhvr>
                                          <p:tavLst>
                                            <p:tav tm="0">
                                              <p:val>
                                                <p:fltVal val="90"/>
                                              </p:val>
                                            </p:tav>
                                            <p:tav tm="100000">
                                              <p:val>
                                                <p:fltVal val="0"/>
                                              </p:val>
                                            </p:tav>
                                          </p:tavLst>
                                        </p:anim>
                                        <p:animEffect transition="in" filter="fade">
                                          <p:cBhvr>
                                            <p:cTn id="57" dur="500"/>
                                            <p:tgtEl>
                                              <p:spTgt spid="182"/>
                                            </p:tgtEl>
                                          </p:cBhvr>
                                        </p:animEffect>
                                      </p:childTnLst>
                                    </p:cTn>
                                  </p:par>
                                </p:childTnLst>
                              </p:cTn>
                            </p:par>
                            <p:par>
                              <p:cTn id="58" fill="hold">
                                <p:stCondLst>
                                  <p:cond delay="4150"/>
                                </p:stCondLst>
                                <p:childTnLst>
                                  <p:par>
                                    <p:cTn id="59" presetID="22" presetClass="entr" presetSubtype="8" fill="hold" grpId="0" nodeType="afterEffect">
                                      <p:stCondLst>
                                        <p:cond delay="0"/>
                                      </p:stCondLst>
                                      <p:childTnLst>
                                        <p:set>
                                          <p:cBhvr>
                                            <p:cTn id="60" dur="1" fill="hold">
                                              <p:stCondLst>
                                                <p:cond delay="0"/>
                                              </p:stCondLst>
                                            </p:cTn>
                                            <p:tgtEl>
                                              <p:spTgt spid="180"/>
                                            </p:tgtEl>
                                            <p:attrNameLst>
                                              <p:attrName>style.visibility</p:attrName>
                                            </p:attrNameLst>
                                          </p:cBhvr>
                                          <p:to>
                                            <p:strVal val="visible"/>
                                          </p:to>
                                        </p:set>
                                        <p:animEffect transition="in" filter="wipe(left)">
                                          <p:cBhvr>
                                            <p:cTn id="61" dur="500"/>
                                            <p:tgtEl>
                                              <p:spTgt spid="180"/>
                                            </p:tgtEl>
                                          </p:cBhvr>
                                        </p:animEffect>
                                      </p:childTnLst>
                                    </p:cTn>
                                  </p:par>
                                  <p:par>
                                    <p:cTn id="62" presetID="22" presetClass="entr" presetSubtype="2" fill="hold" grpId="0" nodeType="withEffect">
                                      <p:stCondLst>
                                        <p:cond delay="0"/>
                                      </p:stCondLst>
                                      <p:childTnLst>
                                        <p:set>
                                          <p:cBhvr>
                                            <p:cTn id="63" dur="1" fill="hold">
                                              <p:stCondLst>
                                                <p:cond delay="0"/>
                                              </p:stCondLst>
                                            </p:cTn>
                                            <p:tgtEl>
                                              <p:spTgt spid="181"/>
                                            </p:tgtEl>
                                            <p:attrNameLst>
                                              <p:attrName>style.visibility</p:attrName>
                                            </p:attrNameLst>
                                          </p:cBhvr>
                                          <p:to>
                                            <p:strVal val="visible"/>
                                          </p:to>
                                        </p:set>
                                        <p:animEffect transition="in" filter="wipe(right)">
                                          <p:cBhvr>
                                            <p:cTn id="64" dur="750"/>
                                            <p:tgtEl>
                                              <p:spTgt spid="181"/>
                                            </p:tgtEl>
                                          </p:cBhvr>
                                        </p:animEffect>
                                      </p:childTnLst>
                                    </p:cTn>
                                  </p:par>
                                </p:childTnLst>
                              </p:cTn>
                            </p:par>
                            <p:par>
                              <p:cTn id="65" fill="hold">
                                <p:stCondLst>
                                  <p:cond delay="4900"/>
                                </p:stCondLst>
                                <p:childTnLst>
                                  <p:par>
                                    <p:cTn id="66" presetID="31" presetClass="entr" presetSubtype="0" fill="hold" nodeType="afterEffect">
                                      <p:stCondLst>
                                        <p:cond delay="0"/>
                                      </p:stCondLst>
                                      <p:childTnLst>
                                        <p:set>
                                          <p:cBhvr>
                                            <p:cTn id="67" dur="1" fill="hold">
                                              <p:stCondLst>
                                                <p:cond delay="0"/>
                                              </p:stCondLst>
                                            </p:cTn>
                                            <p:tgtEl>
                                              <p:spTgt spid="185"/>
                                            </p:tgtEl>
                                            <p:attrNameLst>
                                              <p:attrName>style.visibility</p:attrName>
                                            </p:attrNameLst>
                                          </p:cBhvr>
                                          <p:to>
                                            <p:strVal val="visible"/>
                                          </p:to>
                                        </p:set>
                                        <p:anim calcmode="lin" valueType="num">
                                          <p:cBhvr>
                                            <p:cTn id="68" dur="500" fill="hold"/>
                                            <p:tgtEl>
                                              <p:spTgt spid="185"/>
                                            </p:tgtEl>
                                            <p:attrNameLst>
                                              <p:attrName>ppt_w</p:attrName>
                                            </p:attrNameLst>
                                          </p:cBhvr>
                                          <p:tavLst>
                                            <p:tav tm="0">
                                              <p:val>
                                                <p:fltVal val="0"/>
                                              </p:val>
                                            </p:tav>
                                            <p:tav tm="100000">
                                              <p:val>
                                                <p:strVal val="#ppt_w"/>
                                              </p:val>
                                            </p:tav>
                                          </p:tavLst>
                                        </p:anim>
                                        <p:anim calcmode="lin" valueType="num">
                                          <p:cBhvr>
                                            <p:cTn id="69" dur="500" fill="hold"/>
                                            <p:tgtEl>
                                              <p:spTgt spid="185"/>
                                            </p:tgtEl>
                                            <p:attrNameLst>
                                              <p:attrName>ppt_h</p:attrName>
                                            </p:attrNameLst>
                                          </p:cBhvr>
                                          <p:tavLst>
                                            <p:tav tm="0">
                                              <p:val>
                                                <p:fltVal val="0"/>
                                              </p:val>
                                            </p:tav>
                                            <p:tav tm="100000">
                                              <p:val>
                                                <p:strVal val="#ppt_h"/>
                                              </p:val>
                                            </p:tav>
                                          </p:tavLst>
                                        </p:anim>
                                        <p:anim calcmode="lin" valueType="num">
                                          <p:cBhvr>
                                            <p:cTn id="70" dur="500" fill="hold"/>
                                            <p:tgtEl>
                                              <p:spTgt spid="185"/>
                                            </p:tgtEl>
                                            <p:attrNameLst>
                                              <p:attrName>style.rotation</p:attrName>
                                            </p:attrNameLst>
                                          </p:cBhvr>
                                          <p:tavLst>
                                            <p:tav tm="0">
                                              <p:val>
                                                <p:fltVal val="90"/>
                                              </p:val>
                                            </p:tav>
                                            <p:tav tm="100000">
                                              <p:val>
                                                <p:fltVal val="0"/>
                                              </p:val>
                                            </p:tav>
                                          </p:tavLst>
                                        </p:anim>
                                        <p:animEffect transition="in" filter="fade">
                                          <p:cBhvr>
                                            <p:cTn id="71" dur="500"/>
                                            <p:tgtEl>
                                              <p:spTgt spid="185"/>
                                            </p:tgtEl>
                                          </p:cBhvr>
                                        </p:animEffect>
                                      </p:childTnLst>
                                    </p:cTn>
                                  </p:par>
                                </p:childTnLst>
                              </p:cTn>
                            </p:par>
                            <p:par>
                              <p:cTn id="72" fill="hold">
                                <p:stCondLst>
                                  <p:cond delay="5400"/>
                                </p:stCondLst>
                                <p:childTnLst>
                                  <p:par>
                                    <p:cTn id="73" presetID="22" presetClass="entr" presetSubtype="8" fill="hold" grpId="0" nodeType="afterEffect">
                                      <p:stCondLst>
                                        <p:cond delay="0"/>
                                      </p:stCondLst>
                                      <p:childTnLst>
                                        <p:set>
                                          <p:cBhvr>
                                            <p:cTn id="74" dur="1" fill="hold">
                                              <p:stCondLst>
                                                <p:cond delay="0"/>
                                              </p:stCondLst>
                                            </p:cTn>
                                            <p:tgtEl>
                                              <p:spTgt spid="183"/>
                                            </p:tgtEl>
                                            <p:attrNameLst>
                                              <p:attrName>style.visibility</p:attrName>
                                            </p:attrNameLst>
                                          </p:cBhvr>
                                          <p:to>
                                            <p:strVal val="visible"/>
                                          </p:to>
                                        </p:set>
                                        <p:animEffect transition="in" filter="wipe(left)">
                                          <p:cBhvr>
                                            <p:cTn id="75" dur="500"/>
                                            <p:tgtEl>
                                              <p:spTgt spid="183"/>
                                            </p:tgtEl>
                                          </p:cBhvr>
                                        </p:animEffect>
                                      </p:childTnLst>
                                    </p:cTn>
                                  </p:par>
                                  <p:par>
                                    <p:cTn id="76" presetID="22" presetClass="entr" presetSubtype="2" fill="hold" grpId="0" nodeType="withEffect">
                                      <p:stCondLst>
                                        <p:cond delay="0"/>
                                      </p:stCondLst>
                                      <p:childTnLst>
                                        <p:set>
                                          <p:cBhvr>
                                            <p:cTn id="77" dur="1" fill="hold">
                                              <p:stCondLst>
                                                <p:cond delay="0"/>
                                              </p:stCondLst>
                                            </p:cTn>
                                            <p:tgtEl>
                                              <p:spTgt spid="184"/>
                                            </p:tgtEl>
                                            <p:attrNameLst>
                                              <p:attrName>style.visibility</p:attrName>
                                            </p:attrNameLst>
                                          </p:cBhvr>
                                          <p:to>
                                            <p:strVal val="visible"/>
                                          </p:to>
                                        </p:set>
                                        <p:animEffect transition="in" filter="wipe(right)">
                                          <p:cBhvr>
                                            <p:cTn id="78" dur="750"/>
                                            <p:tgtEl>
                                              <p:spTgt spid="184"/>
                                            </p:tgtEl>
                                          </p:cBhvr>
                                        </p:animEffect>
                                      </p:childTnLst>
                                    </p:cTn>
                                  </p:par>
                                </p:childTnLst>
                              </p:cTn>
                            </p:par>
                            <p:par>
                              <p:cTn id="79" fill="hold">
                                <p:stCondLst>
                                  <p:cond delay="6150"/>
                                </p:stCondLst>
                                <p:childTnLst>
                                  <p:par>
                                    <p:cTn id="80" presetID="31" presetClass="entr" presetSubtype="0" fill="hold" nodeType="afterEffect">
                                      <p:stCondLst>
                                        <p:cond delay="0"/>
                                      </p:stCondLst>
                                      <p:childTnLst>
                                        <p:set>
                                          <p:cBhvr>
                                            <p:cTn id="81" dur="1" fill="hold">
                                              <p:stCondLst>
                                                <p:cond delay="0"/>
                                              </p:stCondLst>
                                            </p:cTn>
                                            <p:tgtEl>
                                              <p:spTgt spid="190"/>
                                            </p:tgtEl>
                                            <p:attrNameLst>
                                              <p:attrName>style.visibility</p:attrName>
                                            </p:attrNameLst>
                                          </p:cBhvr>
                                          <p:to>
                                            <p:strVal val="visible"/>
                                          </p:to>
                                        </p:set>
                                        <p:anim calcmode="lin" valueType="num">
                                          <p:cBhvr>
                                            <p:cTn id="82" dur="500" fill="hold"/>
                                            <p:tgtEl>
                                              <p:spTgt spid="190"/>
                                            </p:tgtEl>
                                            <p:attrNameLst>
                                              <p:attrName>ppt_w</p:attrName>
                                            </p:attrNameLst>
                                          </p:cBhvr>
                                          <p:tavLst>
                                            <p:tav tm="0">
                                              <p:val>
                                                <p:fltVal val="0"/>
                                              </p:val>
                                            </p:tav>
                                            <p:tav tm="100000">
                                              <p:val>
                                                <p:strVal val="#ppt_w"/>
                                              </p:val>
                                            </p:tav>
                                          </p:tavLst>
                                        </p:anim>
                                        <p:anim calcmode="lin" valueType="num">
                                          <p:cBhvr>
                                            <p:cTn id="83" dur="500" fill="hold"/>
                                            <p:tgtEl>
                                              <p:spTgt spid="190"/>
                                            </p:tgtEl>
                                            <p:attrNameLst>
                                              <p:attrName>ppt_h</p:attrName>
                                            </p:attrNameLst>
                                          </p:cBhvr>
                                          <p:tavLst>
                                            <p:tav tm="0">
                                              <p:val>
                                                <p:fltVal val="0"/>
                                              </p:val>
                                            </p:tav>
                                            <p:tav tm="100000">
                                              <p:val>
                                                <p:strVal val="#ppt_h"/>
                                              </p:val>
                                            </p:tav>
                                          </p:tavLst>
                                        </p:anim>
                                        <p:anim calcmode="lin" valueType="num">
                                          <p:cBhvr>
                                            <p:cTn id="84" dur="500" fill="hold"/>
                                            <p:tgtEl>
                                              <p:spTgt spid="190"/>
                                            </p:tgtEl>
                                            <p:attrNameLst>
                                              <p:attrName>style.rotation</p:attrName>
                                            </p:attrNameLst>
                                          </p:cBhvr>
                                          <p:tavLst>
                                            <p:tav tm="0">
                                              <p:val>
                                                <p:fltVal val="90"/>
                                              </p:val>
                                            </p:tav>
                                            <p:tav tm="100000">
                                              <p:val>
                                                <p:fltVal val="0"/>
                                              </p:val>
                                            </p:tav>
                                          </p:tavLst>
                                        </p:anim>
                                        <p:animEffect transition="in" filter="fade">
                                          <p:cBhvr>
                                            <p:cTn id="85" dur="500"/>
                                            <p:tgtEl>
                                              <p:spTgt spid="190"/>
                                            </p:tgtEl>
                                          </p:cBhvr>
                                        </p:animEffect>
                                      </p:childTnLst>
                                    </p:cTn>
                                  </p:par>
                                </p:childTnLst>
                              </p:cTn>
                            </p:par>
                            <p:par>
                              <p:cTn id="86" fill="hold">
                                <p:stCondLst>
                                  <p:cond delay="6650"/>
                                </p:stCondLst>
                                <p:childTnLst>
                                  <p:par>
                                    <p:cTn id="87" presetID="22" presetClass="entr" presetSubtype="8" fill="hold" grpId="0" nodeType="afterEffect">
                                      <p:stCondLst>
                                        <p:cond delay="0"/>
                                      </p:stCondLst>
                                      <p:childTnLst>
                                        <p:set>
                                          <p:cBhvr>
                                            <p:cTn id="88" dur="1" fill="hold">
                                              <p:stCondLst>
                                                <p:cond delay="0"/>
                                              </p:stCondLst>
                                            </p:cTn>
                                            <p:tgtEl>
                                              <p:spTgt spid="188"/>
                                            </p:tgtEl>
                                            <p:attrNameLst>
                                              <p:attrName>style.visibility</p:attrName>
                                            </p:attrNameLst>
                                          </p:cBhvr>
                                          <p:to>
                                            <p:strVal val="visible"/>
                                          </p:to>
                                        </p:set>
                                        <p:animEffect transition="in" filter="wipe(left)">
                                          <p:cBhvr>
                                            <p:cTn id="89" dur="500"/>
                                            <p:tgtEl>
                                              <p:spTgt spid="188"/>
                                            </p:tgtEl>
                                          </p:cBhvr>
                                        </p:animEffect>
                                      </p:childTnLst>
                                    </p:cTn>
                                  </p:par>
                                  <p:par>
                                    <p:cTn id="90" presetID="22" presetClass="entr" presetSubtype="2" fill="hold" grpId="0" nodeType="withEffect">
                                      <p:stCondLst>
                                        <p:cond delay="0"/>
                                      </p:stCondLst>
                                      <p:childTnLst>
                                        <p:set>
                                          <p:cBhvr>
                                            <p:cTn id="91" dur="1" fill="hold">
                                              <p:stCondLst>
                                                <p:cond delay="0"/>
                                              </p:stCondLst>
                                            </p:cTn>
                                            <p:tgtEl>
                                              <p:spTgt spid="189"/>
                                            </p:tgtEl>
                                            <p:attrNameLst>
                                              <p:attrName>style.visibility</p:attrName>
                                            </p:attrNameLst>
                                          </p:cBhvr>
                                          <p:to>
                                            <p:strVal val="visible"/>
                                          </p:to>
                                        </p:set>
                                        <p:animEffect transition="in" filter="wipe(right)">
                                          <p:cBhvr>
                                            <p:cTn id="92" dur="750"/>
                                            <p:tgtEl>
                                              <p:spTgt spid="189"/>
                                            </p:tgtEl>
                                          </p:cBhvr>
                                        </p:animEffect>
                                      </p:childTnLst>
                                    </p:cTn>
                                  </p:par>
                                </p:childTnLst>
                              </p:cTn>
                            </p:par>
                            <p:par>
                              <p:cTn id="93" fill="hold">
                                <p:stCondLst>
                                  <p:cond delay="7400"/>
                                </p:stCondLst>
                                <p:childTnLst>
                                  <p:par>
                                    <p:cTn id="94" presetID="31" presetClass="entr" presetSubtype="0" fill="hold" nodeType="afterEffect">
                                      <p:stCondLst>
                                        <p:cond delay="0"/>
                                      </p:stCondLst>
                                      <p:childTnLst>
                                        <p:set>
                                          <p:cBhvr>
                                            <p:cTn id="95" dur="1" fill="hold">
                                              <p:stCondLst>
                                                <p:cond delay="0"/>
                                              </p:stCondLst>
                                            </p:cTn>
                                            <p:tgtEl>
                                              <p:spTgt spid="204"/>
                                            </p:tgtEl>
                                            <p:attrNameLst>
                                              <p:attrName>style.visibility</p:attrName>
                                            </p:attrNameLst>
                                          </p:cBhvr>
                                          <p:to>
                                            <p:strVal val="visible"/>
                                          </p:to>
                                        </p:set>
                                        <p:anim calcmode="lin" valueType="num">
                                          <p:cBhvr>
                                            <p:cTn id="96" dur="500" fill="hold"/>
                                            <p:tgtEl>
                                              <p:spTgt spid="204"/>
                                            </p:tgtEl>
                                            <p:attrNameLst>
                                              <p:attrName>ppt_w</p:attrName>
                                            </p:attrNameLst>
                                          </p:cBhvr>
                                          <p:tavLst>
                                            <p:tav tm="0">
                                              <p:val>
                                                <p:fltVal val="0"/>
                                              </p:val>
                                            </p:tav>
                                            <p:tav tm="100000">
                                              <p:val>
                                                <p:strVal val="#ppt_w"/>
                                              </p:val>
                                            </p:tav>
                                          </p:tavLst>
                                        </p:anim>
                                        <p:anim calcmode="lin" valueType="num">
                                          <p:cBhvr>
                                            <p:cTn id="97" dur="500" fill="hold"/>
                                            <p:tgtEl>
                                              <p:spTgt spid="204"/>
                                            </p:tgtEl>
                                            <p:attrNameLst>
                                              <p:attrName>ppt_h</p:attrName>
                                            </p:attrNameLst>
                                          </p:cBhvr>
                                          <p:tavLst>
                                            <p:tav tm="0">
                                              <p:val>
                                                <p:fltVal val="0"/>
                                              </p:val>
                                            </p:tav>
                                            <p:tav tm="100000">
                                              <p:val>
                                                <p:strVal val="#ppt_h"/>
                                              </p:val>
                                            </p:tav>
                                          </p:tavLst>
                                        </p:anim>
                                        <p:anim calcmode="lin" valueType="num">
                                          <p:cBhvr>
                                            <p:cTn id="98" dur="500" fill="hold"/>
                                            <p:tgtEl>
                                              <p:spTgt spid="204"/>
                                            </p:tgtEl>
                                            <p:attrNameLst>
                                              <p:attrName>style.rotation</p:attrName>
                                            </p:attrNameLst>
                                          </p:cBhvr>
                                          <p:tavLst>
                                            <p:tav tm="0">
                                              <p:val>
                                                <p:fltVal val="90"/>
                                              </p:val>
                                            </p:tav>
                                            <p:tav tm="100000">
                                              <p:val>
                                                <p:fltVal val="0"/>
                                              </p:val>
                                            </p:tav>
                                          </p:tavLst>
                                        </p:anim>
                                        <p:animEffect transition="in" filter="fade">
                                          <p:cBhvr>
                                            <p:cTn id="99" dur="500"/>
                                            <p:tgtEl>
                                              <p:spTgt spid="204"/>
                                            </p:tgtEl>
                                          </p:cBhvr>
                                        </p:animEffect>
                                      </p:childTnLst>
                                    </p:cTn>
                                  </p:par>
                                </p:childTnLst>
                              </p:cTn>
                            </p:par>
                            <p:par>
                              <p:cTn id="100" fill="hold">
                                <p:stCondLst>
                                  <p:cond delay="7900"/>
                                </p:stCondLst>
                                <p:childTnLst>
                                  <p:par>
                                    <p:cTn id="101" presetID="22" presetClass="entr" presetSubtype="8" fill="hold" grpId="0" nodeType="afterEffect">
                                      <p:stCondLst>
                                        <p:cond delay="0"/>
                                      </p:stCondLst>
                                      <p:childTnLst>
                                        <p:set>
                                          <p:cBhvr>
                                            <p:cTn id="102" dur="1" fill="hold">
                                              <p:stCondLst>
                                                <p:cond delay="0"/>
                                              </p:stCondLst>
                                            </p:cTn>
                                            <p:tgtEl>
                                              <p:spTgt spid="202"/>
                                            </p:tgtEl>
                                            <p:attrNameLst>
                                              <p:attrName>style.visibility</p:attrName>
                                            </p:attrNameLst>
                                          </p:cBhvr>
                                          <p:to>
                                            <p:strVal val="visible"/>
                                          </p:to>
                                        </p:set>
                                        <p:animEffect transition="in" filter="wipe(left)">
                                          <p:cBhvr>
                                            <p:cTn id="103" dur="500"/>
                                            <p:tgtEl>
                                              <p:spTgt spid="202"/>
                                            </p:tgtEl>
                                          </p:cBhvr>
                                        </p:animEffect>
                                      </p:childTnLst>
                                    </p:cTn>
                                  </p:par>
                                  <p:par>
                                    <p:cTn id="104" presetID="22" presetClass="entr" presetSubtype="2" fill="hold" grpId="0" nodeType="withEffect">
                                      <p:stCondLst>
                                        <p:cond delay="0"/>
                                      </p:stCondLst>
                                      <p:childTnLst>
                                        <p:set>
                                          <p:cBhvr>
                                            <p:cTn id="105" dur="1" fill="hold">
                                              <p:stCondLst>
                                                <p:cond delay="0"/>
                                              </p:stCondLst>
                                            </p:cTn>
                                            <p:tgtEl>
                                              <p:spTgt spid="203"/>
                                            </p:tgtEl>
                                            <p:attrNameLst>
                                              <p:attrName>style.visibility</p:attrName>
                                            </p:attrNameLst>
                                          </p:cBhvr>
                                          <p:to>
                                            <p:strVal val="visible"/>
                                          </p:to>
                                        </p:set>
                                        <p:animEffect transition="in" filter="wipe(right)">
                                          <p:cBhvr>
                                            <p:cTn id="106" dur="750"/>
                                            <p:tgtEl>
                                              <p:spTgt spid="203"/>
                                            </p:tgtEl>
                                          </p:cBhvr>
                                        </p:animEffect>
                                      </p:childTnLst>
                                    </p:cTn>
                                  </p:par>
                                </p:childTnLst>
                              </p:cTn>
                            </p:par>
                            <p:par>
                              <p:cTn id="107" fill="hold">
                                <p:stCondLst>
                                  <p:cond delay="8650"/>
                                </p:stCondLst>
                                <p:childTnLst>
                                  <p:par>
                                    <p:cTn id="108" presetID="31" presetClass="entr" presetSubtype="0" fill="hold" nodeType="afterEffect">
                                      <p:stCondLst>
                                        <p:cond delay="0"/>
                                      </p:stCondLst>
                                      <p:childTnLst>
                                        <p:set>
                                          <p:cBhvr>
                                            <p:cTn id="109" dur="1" fill="hold">
                                              <p:stCondLst>
                                                <p:cond delay="0"/>
                                              </p:stCondLst>
                                            </p:cTn>
                                            <p:tgtEl>
                                              <p:spTgt spid="218"/>
                                            </p:tgtEl>
                                            <p:attrNameLst>
                                              <p:attrName>style.visibility</p:attrName>
                                            </p:attrNameLst>
                                          </p:cBhvr>
                                          <p:to>
                                            <p:strVal val="visible"/>
                                          </p:to>
                                        </p:set>
                                        <p:anim calcmode="lin" valueType="num">
                                          <p:cBhvr>
                                            <p:cTn id="110" dur="500" fill="hold"/>
                                            <p:tgtEl>
                                              <p:spTgt spid="218"/>
                                            </p:tgtEl>
                                            <p:attrNameLst>
                                              <p:attrName>ppt_w</p:attrName>
                                            </p:attrNameLst>
                                          </p:cBhvr>
                                          <p:tavLst>
                                            <p:tav tm="0">
                                              <p:val>
                                                <p:fltVal val="0"/>
                                              </p:val>
                                            </p:tav>
                                            <p:tav tm="100000">
                                              <p:val>
                                                <p:strVal val="#ppt_w"/>
                                              </p:val>
                                            </p:tav>
                                          </p:tavLst>
                                        </p:anim>
                                        <p:anim calcmode="lin" valueType="num">
                                          <p:cBhvr>
                                            <p:cTn id="111" dur="500" fill="hold"/>
                                            <p:tgtEl>
                                              <p:spTgt spid="218"/>
                                            </p:tgtEl>
                                            <p:attrNameLst>
                                              <p:attrName>ppt_h</p:attrName>
                                            </p:attrNameLst>
                                          </p:cBhvr>
                                          <p:tavLst>
                                            <p:tav tm="0">
                                              <p:val>
                                                <p:fltVal val="0"/>
                                              </p:val>
                                            </p:tav>
                                            <p:tav tm="100000">
                                              <p:val>
                                                <p:strVal val="#ppt_h"/>
                                              </p:val>
                                            </p:tav>
                                          </p:tavLst>
                                        </p:anim>
                                        <p:anim calcmode="lin" valueType="num">
                                          <p:cBhvr>
                                            <p:cTn id="112" dur="500" fill="hold"/>
                                            <p:tgtEl>
                                              <p:spTgt spid="218"/>
                                            </p:tgtEl>
                                            <p:attrNameLst>
                                              <p:attrName>style.rotation</p:attrName>
                                            </p:attrNameLst>
                                          </p:cBhvr>
                                          <p:tavLst>
                                            <p:tav tm="0">
                                              <p:val>
                                                <p:fltVal val="90"/>
                                              </p:val>
                                            </p:tav>
                                            <p:tav tm="100000">
                                              <p:val>
                                                <p:fltVal val="0"/>
                                              </p:val>
                                            </p:tav>
                                          </p:tavLst>
                                        </p:anim>
                                        <p:animEffect transition="in" filter="fade">
                                          <p:cBhvr>
                                            <p:cTn id="113" dur="500"/>
                                            <p:tgtEl>
                                              <p:spTgt spid="218"/>
                                            </p:tgtEl>
                                          </p:cBhvr>
                                        </p:animEffect>
                                      </p:childTnLst>
                                    </p:cTn>
                                  </p:par>
                                </p:childTnLst>
                              </p:cTn>
                            </p:par>
                            <p:par>
                              <p:cTn id="114" fill="hold">
                                <p:stCondLst>
                                  <p:cond delay="9150"/>
                                </p:stCondLst>
                                <p:childTnLst>
                                  <p:par>
                                    <p:cTn id="115" presetID="22" presetClass="entr" presetSubtype="8" fill="hold" grpId="0" nodeType="afterEffect">
                                      <p:stCondLst>
                                        <p:cond delay="0"/>
                                      </p:stCondLst>
                                      <p:childTnLst>
                                        <p:set>
                                          <p:cBhvr>
                                            <p:cTn id="116" dur="1" fill="hold">
                                              <p:stCondLst>
                                                <p:cond delay="0"/>
                                              </p:stCondLst>
                                            </p:cTn>
                                            <p:tgtEl>
                                              <p:spTgt spid="216"/>
                                            </p:tgtEl>
                                            <p:attrNameLst>
                                              <p:attrName>style.visibility</p:attrName>
                                            </p:attrNameLst>
                                          </p:cBhvr>
                                          <p:to>
                                            <p:strVal val="visible"/>
                                          </p:to>
                                        </p:set>
                                        <p:animEffect transition="in" filter="wipe(left)">
                                          <p:cBhvr>
                                            <p:cTn id="117" dur="500"/>
                                            <p:tgtEl>
                                              <p:spTgt spid="216"/>
                                            </p:tgtEl>
                                          </p:cBhvr>
                                        </p:animEffect>
                                      </p:childTnLst>
                                    </p:cTn>
                                  </p:par>
                                  <p:par>
                                    <p:cTn id="118" presetID="22" presetClass="entr" presetSubtype="2" fill="hold" grpId="0" nodeType="withEffect">
                                      <p:stCondLst>
                                        <p:cond delay="0"/>
                                      </p:stCondLst>
                                      <p:childTnLst>
                                        <p:set>
                                          <p:cBhvr>
                                            <p:cTn id="119" dur="1" fill="hold">
                                              <p:stCondLst>
                                                <p:cond delay="0"/>
                                              </p:stCondLst>
                                            </p:cTn>
                                            <p:tgtEl>
                                              <p:spTgt spid="217"/>
                                            </p:tgtEl>
                                            <p:attrNameLst>
                                              <p:attrName>style.visibility</p:attrName>
                                            </p:attrNameLst>
                                          </p:cBhvr>
                                          <p:to>
                                            <p:strVal val="visible"/>
                                          </p:to>
                                        </p:set>
                                        <p:animEffect transition="in" filter="wipe(right)">
                                          <p:cBhvr>
                                            <p:cTn id="120" dur="750"/>
                                            <p:tgtEl>
                                              <p:spTgt spid="2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178" grpId="0"/>
          <p:bldP spid="179" grpId="0"/>
          <p:bldP spid="180" grpId="0"/>
          <p:bldP spid="181" grpId="0"/>
          <p:bldP spid="182" grpId="0" animBg="1"/>
          <p:bldP spid="183" grpId="0"/>
          <p:bldP spid="184" grpId="0"/>
          <p:bldP spid="188" grpId="0"/>
          <p:bldP spid="189" grpId="0"/>
          <p:bldP spid="202" grpId="0"/>
          <p:bldP spid="203" grpId="0"/>
          <p:bldP spid="216" grpId="0"/>
          <p:bldP spid="217" grpId="0"/>
        </p:bldLst>
      </p:timing>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明年工作计划</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grpSp>
        <p:nvGrpSpPr>
          <p:cNvPr id="34" name="组合 12"/>
          <p:cNvGrpSpPr>
            <a:grpSpLocks/>
          </p:cNvGrpSpPr>
          <p:nvPr/>
        </p:nvGrpSpPr>
        <p:grpSpPr bwMode="auto">
          <a:xfrm>
            <a:off x="6096967" y="1983061"/>
            <a:ext cx="1670050" cy="1609725"/>
            <a:chOff x="0" y="0"/>
            <a:chExt cx="1671177" cy="1609411"/>
          </a:xfrm>
        </p:grpSpPr>
        <p:sp>
          <p:nvSpPr>
            <p:cNvPr id="35" name="右箭头 55"/>
            <p:cNvSpPr>
              <a:spLocks/>
            </p:cNvSpPr>
            <p:nvPr/>
          </p:nvSpPr>
          <p:spPr bwMode="auto">
            <a:xfrm>
              <a:off x="0" y="0"/>
              <a:ext cx="1671177" cy="1609411"/>
            </a:xfrm>
            <a:custGeom>
              <a:avLst/>
              <a:gdLst>
                <a:gd name="T0" fmla="*/ 0 w 1671177"/>
                <a:gd name="T1" fmla="*/ 354510 h 1609411"/>
                <a:gd name="T2" fmla="*/ 556334 w 1671177"/>
                <a:gd name="T3" fmla="*/ 353057 h 1609411"/>
                <a:gd name="T4" fmla="*/ 850996 w 1671177"/>
                <a:gd name="T5" fmla="*/ 94099 h 1609411"/>
                <a:gd name="T6" fmla="*/ 1004876 w 1671177"/>
                <a:gd name="T7" fmla="*/ 34278 h 1609411"/>
                <a:gd name="T8" fmla="*/ 1577267 w 1671177"/>
                <a:gd name="T9" fmla="*/ 619386 h 1609411"/>
                <a:gd name="T10" fmla="*/ 1589104 w 1671177"/>
                <a:gd name="T11" fmla="*/ 982488 h 1609411"/>
                <a:gd name="T12" fmla="*/ 1013753 w 1671177"/>
                <a:gd name="T13" fmla="*/ 1548957 h 1609411"/>
                <a:gd name="T14" fmla="*/ 853956 w 1671177"/>
                <a:gd name="T15" fmla="*/ 1495056 h 1609411"/>
                <a:gd name="T16" fmla="*/ 582967 w 1671177"/>
                <a:gd name="T17" fmla="*/ 1267456 h 1609411"/>
                <a:gd name="T18" fmla="*/ 0 w 1671177"/>
                <a:gd name="T19" fmla="*/ 1267196 h 1609411"/>
                <a:gd name="T20" fmla="*/ 266330 w 1671177"/>
                <a:gd name="T21" fmla="*/ 989289 h 1609411"/>
                <a:gd name="T22" fmla="*/ 287045 w 1671177"/>
                <a:gd name="T23" fmla="*/ 646020 h 1609411"/>
                <a:gd name="T24" fmla="*/ 0 w 1671177"/>
                <a:gd name="T25" fmla="*/ 354510 h 16094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6" name="TextBox 14"/>
            <p:cNvSpPr txBox="1">
              <a:spLocks noChangeArrowheads="1"/>
            </p:cNvSpPr>
            <p:nvPr/>
          </p:nvSpPr>
          <p:spPr bwMode="auto">
            <a:xfrm>
              <a:off x="680641" y="543095"/>
              <a:ext cx="56938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800">
                  <a:solidFill>
                    <a:srgbClr val="FFFFFF"/>
                  </a:solidFill>
                  <a:latin typeface="Impact" pitchFamily="34" charset="0"/>
                </a:rPr>
                <a:t>05</a:t>
              </a:r>
              <a:endParaRPr lang="zh-CN" altLang="en-US" sz="2800">
                <a:solidFill>
                  <a:srgbClr val="FFFFFF"/>
                </a:solidFill>
                <a:latin typeface="Impact" pitchFamily="34" charset="0"/>
              </a:endParaRPr>
            </a:p>
          </p:txBody>
        </p:sp>
      </p:grpSp>
      <p:grpSp>
        <p:nvGrpSpPr>
          <p:cNvPr id="37" name="组合 15"/>
          <p:cNvGrpSpPr>
            <a:grpSpLocks/>
          </p:cNvGrpSpPr>
          <p:nvPr/>
        </p:nvGrpSpPr>
        <p:grpSpPr bwMode="auto">
          <a:xfrm>
            <a:off x="4803154" y="1983061"/>
            <a:ext cx="1773238" cy="1609725"/>
            <a:chOff x="0" y="0"/>
            <a:chExt cx="1773781" cy="1609411"/>
          </a:xfrm>
        </p:grpSpPr>
        <p:grpSp>
          <p:nvGrpSpPr>
            <p:cNvPr id="38" name="组合 16"/>
            <p:cNvGrpSpPr>
              <a:grpSpLocks/>
            </p:cNvGrpSpPr>
            <p:nvPr/>
          </p:nvGrpSpPr>
          <p:grpSpPr bwMode="auto">
            <a:xfrm>
              <a:off x="0" y="0"/>
              <a:ext cx="1773781" cy="1609411"/>
              <a:chOff x="0" y="0"/>
              <a:chExt cx="1773781" cy="1609411"/>
            </a:xfrm>
          </p:grpSpPr>
          <p:sp>
            <p:nvSpPr>
              <p:cNvPr id="40" name="右箭头 55"/>
              <p:cNvSpPr>
                <a:spLocks/>
              </p:cNvSpPr>
              <p:nvPr/>
            </p:nvSpPr>
            <p:spPr bwMode="auto">
              <a:xfrm>
                <a:off x="102604" y="362687"/>
                <a:ext cx="1671177" cy="911035"/>
              </a:xfrm>
              <a:custGeom>
                <a:avLst/>
                <a:gdLst>
                  <a:gd name="T0" fmla="*/ 3880 w 1671177"/>
                  <a:gd name="T1" fmla="*/ 0 h 911035"/>
                  <a:gd name="T2" fmla="*/ 1322002 w 1671177"/>
                  <a:gd name="T3" fmla="*/ 0 h 911035"/>
                  <a:gd name="T4" fmla="*/ 1577267 w 1671177"/>
                  <a:gd name="T5" fmla="*/ 260936 h 911035"/>
                  <a:gd name="T6" fmla="*/ 1589104 w 1671177"/>
                  <a:gd name="T7" fmla="*/ 624038 h 911035"/>
                  <a:gd name="T8" fmla="*/ 1297607 w 1671177"/>
                  <a:gd name="T9" fmla="*/ 911035 h 911035"/>
                  <a:gd name="T10" fmla="*/ 609562 w 1671177"/>
                  <a:gd name="T11" fmla="*/ 911035 h 911035"/>
                  <a:gd name="T12" fmla="*/ 582967 w 1671177"/>
                  <a:gd name="T13" fmla="*/ 909006 h 911035"/>
                  <a:gd name="T14" fmla="*/ 0 w 1671177"/>
                  <a:gd name="T15" fmla="*/ 908746 h 911035"/>
                  <a:gd name="T16" fmla="*/ 266330 w 1671177"/>
                  <a:gd name="T17" fmla="*/ 630839 h 911035"/>
                  <a:gd name="T18" fmla="*/ 287045 w 1671177"/>
                  <a:gd name="T19" fmla="*/ 287570 h 911035"/>
                  <a:gd name="T20" fmla="*/ 3880 w 1671177"/>
                  <a:gd name="T21" fmla="*/ 0 h 91103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lnTo>
                      <a:pt x="3880" y="0"/>
                    </a:lnTo>
                    <a:close/>
                  </a:path>
                </a:pathLst>
              </a:custGeom>
              <a:solidFill>
                <a:schemeClr val="tx1">
                  <a:alpha val="14902"/>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41" name="右箭头 55"/>
              <p:cNvSpPr>
                <a:spLocks/>
              </p:cNvSpPr>
              <p:nvPr/>
            </p:nvSpPr>
            <p:spPr bwMode="auto">
              <a:xfrm>
                <a:off x="0" y="0"/>
                <a:ext cx="1671177" cy="1609411"/>
              </a:xfrm>
              <a:custGeom>
                <a:avLst/>
                <a:gdLst>
                  <a:gd name="T0" fmla="*/ 0 w 1671177"/>
                  <a:gd name="T1" fmla="*/ 354510 h 1609411"/>
                  <a:gd name="T2" fmla="*/ 556334 w 1671177"/>
                  <a:gd name="T3" fmla="*/ 353057 h 1609411"/>
                  <a:gd name="T4" fmla="*/ 850996 w 1671177"/>
                  <a:gd name="T5" fmla="*/ 94099 h 1609411"/>
                  <a:gd name="T6" fmla="*/ 1004876 w 1671177"/>
                  <a:gd name="T7" fmla="*/ 34278 h 1609411"/>
                  <a:gd name="T8" fmla="*/ 1577267 w 1671177"/>
                  <a:gd name="T9" fmla="*/ 619386 h 1609411"/>
                  <a:gd name="T10" fmla="*/ 1589104 w 1671177"/>
                  <a:gd name="T11" fmla="*/ 982488 h 1609411"/>
                  <a:gd name="T12" fmla="*/ 1013753 w 1671177"/>
                  <a:gd name="T13" fmla="*/ 1548957 h 1609411"/>
                  <a:gd name="T14" fmla="*/ 853956 w 1671177"/>
                  <a:gd name="T15" fmla="*/ 1495056 h 1609411"/>
                  <a:gd name="T16" fmla="*/ 582967 w 1671177"/>
                  <a:gd name="T17" fmla="*/ 1267456 h 1609411"/>
                  <a:gd name="T18" fmla="*/ 0 w 1671177"/>
                  <a:gd name="T19" fmla="*/ 1267196 h 1609411"/>
                  <a:gd name="T20" fmla="*/ 266330 w 1671177"/>
                  <a:gd name="T21" fmla="*/ 989289 h 1609411"/>
                  <a:gd name="T22" fmla="*/ 287045 w 1671177"/>
                  <a:gd name="T23" fmla="*/ 646020 h 1609411"/>
                  <a:gd name="T24" fmla="*/ 0 w 1671177"/>
                  <a:gd name="T25" fmla="*/ 354510 h 16094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
          <p:nvSpPr>
            <p:cNvPr id="39" name="TextBox 17"/>
            <p:cNvSpPr txBox="1">
              <a:spLocks noChangeArrowheads="1"/>
            </p:cNvSpPr>
            <p:nvPr/>
          </p:nvSpPr>
          <p:spPr bwMode="auto">
            <a:xfrm>
              <a:off x="681551" y="543095"/>
              <a:ext cx="55656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800">
                  <a:solidFill>
                    <a:srgbClr val="FFFFFF"/>
                  </a:solidFill>
                  <a:latin typeface="Impact" pitchFamily="34" charset="0"/>
                </a:rPr>
                <a:t>04</a:t>
              </a:r>
              <a:endParaRPr lang="zh-CN" altLang="en-US" sz="2800">
                <a:solidFill>
                  <a:srgbClr val="FFFFFF"/>
                </a:solidFill>
                <a:latin typeface="Impact" pitchFamily="34" charset="0"/>
              </a:endParaRPr>
            </a:p>
          </p:txBody>
        </p:sp>
      </p:grpSp>
      <p:grpSp>
        <p:nvGrpSpPr>
          <p:cNvPr id="42" name="组合 20"/>
          <p:cNvGrpSpPr>
            <a:grpSpLocks/>
          </p:cNvGrpSpPr>
          <p:nvPr/>
        </p:nvGrpSpPr>
        <p:grpSpPr bwMode="auto">
          <a:xfrm>
            <a:off x="3588717" y="1983061"/>
            <a:ext cx="1773237" cy="1609725"/>
            <a:chOff x="0" y="0"/>
            <a:chExt cx="1773781" cy="1609411"/>
          </a:xfrm>
        </p:grpSpPr>
        <p:grpSp>
          <p:nvGrpSpPr>
            <p:cNvPr id="43" name="组合 21"/>
            <p:cNvGrpSpPr>
              <a:grpSpLocks/>
            </p:cNvGrpSpPr>
            <p:nvPr/>
          </p:nvGrpSpPr>
          <p:grpSpPr bwMode="auto">
            <a:xfrm>
              <a:off x="0" y="0"/>
              <a:ext cx="1773781" cy="1609411"/>
              <a:chOff x="0" y="0"/>
              <a:chExt cx="1773781" cy="1609411"/>
            </a:xfrm>
          </p:grpSpPr>
          <p:sp>
            <p:nvSpPr>
              <p:cNvPr id="45" name="右箭头 55"/>
              <p:cNvSpPr>
                <a:spLocks/>
              </p:cNvSpPr>
              <p:nvPr/>
            </p:nvSpPr>
            <p:spPr bwMode="auto">
              <a:xfrm>
                <a:off x="102604" y="362687"/>
                <a:ext cx="1671177" cy="911035"/>
              </a:xfrm>
              <a:custGeom>
                <a:avLst/>
                <a:gdLst>
                  <a:gd name="T0" fmla="*/ 3880 w 1671177"/>
                  <a:gd name="T1" fmla="*/ 0 h 911035"/>
                  <a:gd name="T2" fmla="*/ 1322002 w 1671177"/>
                  <a:gd name="T3" fmla="*/ 0 h 911035"/>
                  <a:gd name="T4" fmla="*/ 1577267 w 1671177"/>
                  <a:gd name="T5" fmla="*/ 260936 h 911035"/>
                  <a:gd name="T6" fmla="*/ 1589104 w 1671177"/>
                  <a:gd name="T7" fmla="*/ 624038 h 911035"/>
                  <a:gd name="T8" fmla="*/ 1297607 w 1671177"/>
                  <a:gd name="T9" fmla="*/ 911035 h 911035"/>
                  <a:gd name="T10" fmla="*/ 609562 w 1671177"/>
                  <a:gd name="T11" fmla="*/ 911035 h 911035"/>
                  <a:gd name="T12" fmla="*/ 582967 w 1671177"/>
                  <a:gd name="T13" fmla="*/ 909006 h 911035"/>
                  <a:gd name="T14" fmla="*/ 0 w 1671177"/>
                  <a:gd name="T15" fmla="*/ 908746 h 911035"/>
                  <a:gd name="T16" fmla="*/ 266330 w 1671177"/>
                  <a:gd name="T17" fmla="*/ 630839 h 911035"/>
                  <a:gd name="T18" fmla="*/ 287045 w 1671177"/>
                  <a:gd name="T19" fmla="*/ 287570 h 911035"/>
                  <a:gd name="T20" fmla="*/ 3880 w 1671177"/>
                  <a:gd name="T21" fmla="*/ 0 h 91103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lnTo>
                      <a:pt x="3880" y="0"/>
                    </a:lnTo>
                    <a:close/>
                  </a:path>
                </a:pathLst>
              </a:custGeom>
              <a:solidFill>
                <a:schemeClr val="tx1">
                  <a:alpha val="14902"/>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46" name="右箭头 55"/>
              <p:cNvSpPr>
                <a:spLocks/>
              </p:cNvSpPr>
              <p:nvPr/>
            </p:nvSpPr>
            <p:spPr bwMode="auto">
              <a:xfrm>
                <a:off x="0" y="0"/>
                <a:ext cx="1671177" cy="1609411"/>
              </a:xfrm>
              <a:custGeom>
                <a:avLst/>
                <a:gdLst>
                  <a:gd name="T0" fmla="*/ 0 w 1671177"/>
                  <a:gd name="T1" fmla="*/ 354510 h 1609411"/>
                  <a:gd name="T2" fmla="*/ 556334 w 1671177"/>
                  <a:gd name="T3" fmla="*/ 353057 h 1609411"/>
                  <a:gd name="T4" fmla="*/ 850996 w 1671177"/>
                  <a:gd name="T5" fmla="*/ 94099 h 1609411"/>
                  <a:gd name="T6" fmla="*/ 1004876 w 1671177"/>
                  <a:gd name="T7" fmla="*/ 34278 h 1609411"/>
                  <a:gd name="T8" fmla="*/ 1577267 w 1671177"/>
                  <a:gd name="T9" fmla="*/ 619386 h 1609411"/>
                  <a:gd name="T10" fmla="*/ 1589104 w 1671177"/>
                  <a:gd name="T11" fmla="*/ 982488 h 1609411"/>
                  <a:gd name="T12" fmla="*/ 1013753 w 1671177"/>
                  <a:gd name="T13" fmla="*/ 1548957 h 1609411"/>
                  <a:gd name="T14" fmla="*/ 853956 w 1671177"/>
                  <a:gd name="T15" fmla="*/ 1495056 h 1609411"/>
                  <a:gd name="T16" fmla="*/ 582967 w 1671177"/>
                  <a:gd name="T17" fmla="*/ 1267456 h 1609411"/>
                  <a:gd name="T18" fmla="*/ 0 w 1671177"/>
                  <a:gd name="T19" fmla="*/ 1267196 h 1609411"/>
                  <a:gd name="T20" fmla="*/ 266330 w 1671177"/>
                  <a:gd name="T21" fmla="*/ 989289 h 1609411"/>
                  <a:gd name="T22" fmla="*/ 287045 w 1671177"/>
                  <a:gd name="T23" fmla="*/ 646020 h 1609411"/>
                  <a:gd name="T24" fmla="*/ 0 w 1671177"/>
                  <a:gd name="T25" fmla="*/ 354510 h 16094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
          <p:nvSpPr>
            <p:cNvPr id="44" name="TextBox 22"/>
            <p:cNvSpPr txBox="1">
              <a:spLocks noChangeArrowheads="1"/>
            </p:cNvSpPr>
            <p:nvPr/>
          </p:nvSpPr>
          <p:spPr bwMode="auto">
            <a:xfrm>
              <a:off x="681551" y="543095"/>
              <a:ext cx="56778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800">
                  <a:solidFill>
                    <a:srgbClr val="FFFFFF"/>
                  </a:solidFill>
                  <a:latin typeface="Impact" pitchFamily="34" charset="0"/>
                </a:rPr>
                <a:t>03</a:t>
              </a:r>
              <a:endParaRPr lang="zh-CN" altLang="en-US" sz="2800">
                <a:solidFill>
                  <a:srgbClr val="FFFFFF"/>
                </a:solidFill>
                <a:latin typeface="Impact" pitchFamily="34" charset="0"/>
              </a:endParaRPr>
            </a:p>
          </p:txBody>
        </p:sp>
      </p:grpSp>
      <p:grpSp>
        <p:nvGrpSpPr>
          <p:cNvPr id="47" name="组合 25"/>
          <p:cNvGrpSpPr>
            <a:grpSpLocks/>
          </p:cNvGrpSpPr>
          <p:nvPr/>
        </p:nvGrpSpPr>
        <p:grpSpPr bwMode="auto">
          <a:xfrm>
            <a:off x="2374279" y="1983061"/>
            <a:ext cx="1773238" cy="1609725"/>
            <a:chOff x="0" y="0"/>
            <a:chExt cx="1773781" cy="1609411"/>
          </a:xfrm>
        </p:grpSpPr>
        <p:grpSp>
          <p:nvGrpSpPr>
            <p:cNvPr id="48" name="组合 26"/>
            <p:cNvGrpSpPr>
              <a:grpSpLocks/>
            </p:cNvGrpSpPr>
            <p:nvPr/>
          </p:nvGrpSpPr>
          <p:grpSpPr bwMode="auto">
            <a:xfrm>
              <a:off x="0" y="0"/>
              <a:ext cx="1773781" cy="1609411"/>
              <a:chOff x="0" y="0"/>
              <a:chExt cx="1773781" cy="1609411"/>
            </a:xfrm>
          </p:grpSpPr>
          <p:sp>
            <p:nvSpPr>
              <p:cNvPr id="50" name="右箭头 55"/>
              <p:cNvSpPr>
                <a:spLocks/>
              </p:cNvSpPr>
              <p:nvPr/>
            </p:nvSpPr>
            <p:spPr bwMode="auto">
              <a:xfrm>
                <a:off x="102604" y="362687"/>
                <a:ext cx="1671177" cy="911035"/>
              </a:xfrm>
              <a:custGeom>
                <a:avLst/>
                <a:gdLst>
                  <a:gd name="T0" fmla="*/ 3880 w 1671177"/>
                  <a:gd name="T1" fmla="*/ 0 h 911035"/>
                  <a:gd name="T2" fmla="*/ 1322002 w 1671177"/>
                  <a:gd name="T3" fmla="*/ 0 h 911035"/>
                  <a:gd name="T4" fmla="*/ 1577267 w 1671177"/>
                  <a:gd name="T5" fmla="*/ 260936 h 911035"/>
                  <a:gd name="T6" fmla="*/ 1589104 w 1671177"/>
                  <a:gd name="T7" fmla="*/ 624038 h 911035"/>
                  <a:gd name="T8" fmla="*/ 1297607 w 1671177"/>
                  <a:gd name="T9" fmla="*/ 911035 h 911035"/>
                  <a:gd name="T10" fmla="*/ 609562 w 1671177"/>
                  <a:gd name="T11" fmla="*/ 911035 h 911035"/>
                  <a:gd name="T12" fmla="*/ 582967 w 1671177"/>
                  <a:gd name="T13" fmla="*/ 909006 h 911035"/>
                  <a:gd name="T14" fmla="*/ 0 w 1671177"/>
                  <a:gd name="T15" fmla="*/ 908746 h 911035"/>
                  <a:gd name="T16" fmla="*/ 266330 w 1671177"/>
                  <a:gd name="T17" fmla="*/ 630839 h 911035"/>
                  <a:gd name="T18" fmla="*/ 287045 w 1671177"/>
                  <a:gd name="T19" fmla="*/ 287570 h 911035"/>
                  <a:gd name="T20" fmla="*/ 3880 w 1671177"/>
                  <a:gd name="T21" fmla="*/ 0 h 91103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lnTo>
                      <a:pt x="3880" y="0"/>
                    </a:lnTo>
                    <a:close/>
                  </a:path>
                </a:pathLst>
              </a:custGeom>
              <a:solidFill>
                <a:schemeClr val="tx1">
                  <a:alpha val="14902"/>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51" name="右箭头 55"/>
              <p:cNvSpPr>
                <a:spLocks/>
              </p:cNvSpPr>
              <p:nvPr/>
            </p:nvSpPr>
            <p:spPr bwMode="auto">
              <a:xfrm>
                <a:off x="0" y="0"/>
                <a:ext cx="1671177" cy="1609411"/>
              </a:xfrm>
              <a:custGeom>
                <a:avLst/>
                <a:gdLst>
                  <a:gd name="T0" fmla="*/ 0 w 1671177"/>
                  <a:gd name="T1" fmla="*/ 354510 h 1609411"/>
                  <a:gd name="T2" fmla="*/ 556334 w 1671177"/>
                  <a:gd name="T3" fmla="*/ 353057 h 1609411"/>
                  <a:gd name="T4" fmla="*/ 850996 w 1671177"/>
                  <a:gd name="T5" fmla="*/ 94099 h 1609411"/>
                  <a:gd name="T6" fmla="*/ 1004876 w 1671177"/>
                  <a:gd name="T7" fmla="*/ 34278 h 1609411"/>
                  <a:gd name="T8" fmla="*/ 1577267 w 1671177"/>
                  <a:gd name="T9" fmla="*/ 619386 h 1609411"/>
                  <a:gd name="T10" fmla="*/ 1589104 w 1671177"/>
                  <a:gd name="T11" fmla="*/ 982488 h 1609411"/>
                  <a:gd name="T12" fmla="*/ 1013753 w 1671177"/>
                  <a:gd name="T13" fmla="*/ 1548957 h 1609411"/>
                  <a:gd name="T14" fmla="*/ 853956 w 1671177"/>
                  <a:gd name="T15" fmla="*/ 1495056 h 1609411"/>
                  <a:gd name="T16" fmla="*/ 582967 w 1671177"/>
                  <a:gd name="T17" fmla="*/ 1267456 h 1609411"/>
                  <a:gd name="T18" fmla="*/ 0 w 1671177"/>
                  <a:gd name="T19" fmla="*/ 1267196 h 1609411"/>
                  <a:gd name="T20" fmla="*/ 266330 w 1671177"/>
                  <a:gd name="T21" fmla="*/ 989289 h 1609411"/>
                  <a:gd name="T22" fmla="*/ 287045 w 1671177"/>
                  <a:gd name="T23" fmla="*/ 646020 h 1609411"/>
                  <a:gd name="T24" fmla="*/ 0 w 1671177"/>
                  <a:gd name="T25" fmla="*/ 354510 h 16094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
          <p:nvSpPr>
            <p:cNvPr id="49" name="TextBox 27"/>
            <p:cNvSpPr txBox="1">
              <a:spLocks noChangeArrowheads="1"/>
            </p:cNvSpPr>
            <p:nvPr/>
          </p:nvSpPr>
          <p:spPr bwMode="auto">
            <a:xfrm>
              <a:off x="681551" y="543095"/>
              <a:ext cx="55656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800">
                  <a:solidFill>
                    <a:srgbClr val="FFFFFF"/>
                  </a:solidFill>
                  <a:latin typeface="Impact" pitchFamily="34" charset="0"/>
                </a:rPr>
                <a:t>02</a:t>
              </a:r>
              <a:endParaRPr lang="zh-CN" altLang="en-US" sz="2800">
                <a:solidFill>
                  <a:srgbClr val="FFFFFF"/>
                </a:solidFill>
                <a:latin typeface="Impact" pitchFamily="34" charset="0"/>
              </a:endParaRPr>
            </a:p>
          </p:txBody>
        </p:sp>
      </p:grpSp>
      <p:grpSp>
        <p:nvGrpSpPr>
          <p:cNvPr id="52" name="组合 31"/>
          <p:cNvGrpSpPr>
            <a:grpSpLocks/>
          </p:cNvGrpSpPr>
          <p:nvPr/>
        </p:nvGrpSpPr>
        <p:grpSpPr bwMode="auto">
          <a:xfrm>
            <a:off x="1159842" y="1983061"/>
            <a:ext cx="1774825" cy="1609725"/>
            <a:chOff x="0" y="0"/>
            <a:chExt cx="1773781" cy="1609411"/>
          </a:xfrm>
        </p:grpSpPr>
        <p:grpSp>
          <p:nvGrpSpPr>
            <p:cNvPr id="53" name="组合 32"/>
            <p:cNvGrpSpPr>
              <a:grpSpLocks/>
            </p:cNvGrpSpPr>
            <p:nvPr/>
          </p:nvGrpSpPr>
          <p:grpSpPr bwMode="auto">
            <a:xfrm>
              <a:off x="0" y="0"/>
              <a:ext cx="1773781" cy="1609411"/>
              <a:chOff x="0" y="0"/>
              <a:chExt cx="1773781" cy="1609411"/>
            </a:xfrm>
          </p:grpSpPr>
          <p:sp>
            <p:nvSpPr>
              <p:cNvPr id="55" name="右箭头 55"/>
              <p:cNvSpPr>
                <a:spLocks/>
              </p:cNvSpPr>
              <p:nvPr/>
            </p:nvSpPr>
            <p:spPr bwMode="auto">
              <a:xfrm>
                <a:off x="102604" y="362687"/>
                <a:ext cx="1671177" cy="911035"/>
              </a:xfrm>
              <a:custGeom>
                <a:avLst/>
                <a:gdLst>
                  <a:gd name="T0" fmla="*/ 3880 w 1671177"/>
                  <a:gd name="T1" fmla="*/ 0 h 911035"/>
                  <a:gd name="T2" fmla="*/ 1322002 w 1671177"/>
                  <a:gd name="T3" fmla="*/ 0 h 911035"/>
                  <a:gd name="T4" fmla="*/ 1577267 w 1671177"/>
                  <a:gd name="T5" fmla="*/ 260936 h 911035"/>
                  <a:gd name="T6" fmla="*/ 1589104 w 1671177"/>
                  <a:gd name="T7" fmla="*/ 624038 h 911035"/>
                  <a:gd name="T8" fmla="*/ 1297607 w 1671177"/>
                  <a:gd name="T9" fmla="*/ 911035 h 911035"/>
                  <a:gd name="T10" fmla="*/ 609562 w 1671177"/>
                  <a:gd name="T11" fmla="*/ 911035 h 911035"/>
                  <a:gd name="T12" fmla="*/ 582967 w 1671177"/>
                  <a:gd name="T13" fmla="*/ 909006 h 911035"/>
                  <a:gd name="T14" fmla="*/ 0 w 1671177"/>
                  <a:gd name="T15" fmla="*/ 908746 h 911035"/>
                  <a:gd name="T16" fmla="*/ 266330 w 1671177"/>
                  <a:gd name="T17" fmla="*/ 630839 h 911035"/>
                  <a:gd name="T18" fmla="*/ 287045 w 1671177"/>
                  <a:gd name="T19" fmla="*/ 287570 h 911035"/>
                  <a:gd name="T20" fmla="*/ 3880 w 1671177"/>
                  <a:gd name="T21" fmla="*/ 0 h 91103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671177" h="911035">
                    <a:moveTo>
                      <a:pt x="3880" y="0"/>
                    </a:moveTo>
                    <a:lnTo>
                      <a:pt x="1322002" y="0"/>
                    </a:lnTo>
                    <a:lnTo>
                      <a:pt x="1577267" y="260936"/>
                    </a:lnTo>
                    <a:cubicBezTo>
                      <a:pt x="1720296" y="408603"/>
                      <a:pt x="1679854" y="514841"/>
                      <a:pt x="1589104" y="624038"/>
                    </a:cubicBezTo>
                    <a:lnTo>
                      <a:pt x="1297607" y="911035"/>
                    </a:lnTo>
                    <a:lnTo>
                      <a:pt x="609562" y="911035"/>
                    </a:lnTo>
                    <a:cubicBezTo>
                      <a:pt x="601030" y="909370"/>
                      <a:pt x="592146" y="909088"/>
                      <a:pt x="582967" y="909006"/>
                    </a:cubicBezTo>
                    <a:lnTo>
                      <a:pt x="0" y="908746"/>
                    </a:lnTo>
                    <a:lnTo>
                      <a:pt x="266330" y="630839"/>
                    </a:lnTo>
                    <a:cubicBezTo>
                      <a:pt x="347215" y="528253"/>
                      <a:pt x="398509" y="416789"/>
                      <a:pt x="287045" y="287570"/>
                    </a:cubicBezTo>
                    <a:lnTo>
                      <a:pt x="3880" y="0"/>
                    </a:lnTo>
                    <a:close/>
                  </a:path>
                </a:pathLst>
              </a:custGeom>
              <a:solidFill>
                <a:schemeClr val="tx1">
                  <a:alpha val="14902"/>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56" name="右箭头 55"/>
              <p:cNvSpPr>
                <a:spLocks/>
              </p:cNvSpPr>
              <p:nvPr/>
            </p:nvSpPr>
            <p:spPr bwMode="auto">
              <a:xfrm>
                <a:off x="0" y="0"/>
                <a:ext cx="1671177" cy="1609411"/>
              </a:xfrm>
              <a:custGeom>
                <a:avLst/>
                <a:gdLst>
                  <a:gd name="T0" fmla="*/ 0 w 1671177"/>
                  <a:gd name="T1" fmla="*/ 354510 h 1609411"/>
                  <a:gd name="T2" fmla="*/ 556334 w 1671177"/>
                  <a:gd name="T3" fmla="*/ 353057 h 1609411"/>
                  <a:gd name="T4" fmla="*/ 850996 w 1671177"/>
                  <a:gd name="T5" fmla="*/ 94099 h 1609411"/>
                  <a:gd name="T6" fmla="*/ 1004876 w 1671177"/>
                  <a:gd name="T7" fmla="*/ 34278 h 1609411"/>
                  <a:gd name="T8" fmla="*/ 1577267 w 1671177"/>
                  <a:gd name="T9" fmla="*/ 619386 h 1609411"/>
                  <a:gd name="T10" fmla="*/ 1589104 w 1671177"/>
                  <a:gd name="T11" fmla="*/ 982488 h 1609411"/>
                  <a:gd name="T12" fmla="*/ 1013753 w 1671177"/>
                  <a:gd name="T13" fmla="*/ 1548957 h 1609411"/>
                  <a:gd name="T14" fmla="*/ 853956 w 1671177"/>
                  <a:gd name="T15" fmla="*/ 1495056 h 1609411"/>
                  <a:gd name="T16" fmla="*/ 582967 w 1671177"/>
                  <a:gd name="T17" fmla="*/ 1267456 h 1609411"/>
                  <a:gd name="T18" fmla="*/ 0 w 1671177"/>
                  <a:gd name="T19" fmla="*/ 1267196 h 1609411"/>
                  <a:gd name="T20" fmla="*/ 266330 w 1671177"/>
                  <a:gd name="T21" fmla="*/ 989289 h 1609411"/>
                  <a:gd name="T22" fmla="*/ 287045 w 1671177"/>
                  <a:gd name="T23" fmla="*/ 646020 h 1609411"/>
                  <a:gd name="T24" fmla="*/ 0 w 1671177"/>
                  <a:gd name="T25" fmla="*/ 354510 h 16094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71177" h="1609411">
                    <a:moveTo>
                      <a:pt x="0" y="354510"/>
                    </a:moveTo>
                    <a:lnTo>
                      <a:pt x="556334" y="353057"/>
                    </a:lnTo>
                    <a:cubicBezTo>
                      <a:pt x="746291" y="355515"/>
                      <a:pt x="856347" y="257358"/>
                      <a:pt x="850996" y="94099"/>
                    </a:cubicBezTo>
                    <a:cubicBezTo>
                      <a:pt x="849023" y="-2780"/>
                      <a:pt x="929910" y="-28640"/>
                      <a:pt x="1004876" y="34278"/>
                    </a:cubicBezTo>
                    <a:lnTo>
                      <a:pt x="1577267" y="619386"/>
                    </a:lnTo>
                    <a:cubicBezTo>
                      <a:pt x="1720296" y="767053"/>
                      <a:pt x="1679854" y="873291"/>
                      <a:pt x="1589104" y="982488"/>
                    </a:cubicBezTo>
                    <a:lnTo>
                      <a:pt x="1013753" y="1548957"/>
                    </a:lnTo>
                    <a:cubicBezTo>
                      <a:pt x="927935" y="1643440"/>
                      <a:pt x="868752" y="1628432"/>
                      <a:pt x="853956" y="1495056"/>
                    </a:cubicBezTo>
                    <a:cubicBezTo>
                      <a:pt x="849443" y="1377760"/>
                      <a:pt x="794625" y="1269343"/>
                      <a:pt x="582967" y="1267456"/>
                    </a:cubicBezTo>
                    <a:lnTo>
                      <a:pt x="0" y="1267196"/>
                    </a:lnTo>
                    <a:lnTo>
                      <a:pt x="266330" y="989289"/>
                    </a:lnTo>
                    <a:cubicBezTo>
                      <a:pt x="347215" y="886703"/>
                      <a:pt x="398509" y="775239"/>
                      <a:pt x="287045" y="646020"/>
                    </a:cubicBezTo>
                    <a:lnTo>
                      <a:pt x="0" y="354510"/>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grpSp>
        <p:sp>
          <p:nvSpPr>
            <p:cNvPr id="54" name="TextBox 33"/>
            <p:cNvSpPr txBox="1">
              <a:spLocks noChangeArrowheads="1"/>
            </p:cNvSpPr>
            <p:nvPr/>
          </p:nvSpPr>
          <p:spPr bwMode="auto">
            <a:xfrm>
              <a:off x="681551" y="543095"/>
              <a:ext cx="51328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en-US" altLang="zh-CN" sz="2800">
                  <a:solidFill>
                    <a:srgbClr val="FFFFFF"/>
                  </a:solidFill>
                  <a:latin typeface="Impact" pitchFamily="34" charset="0"/>
                </a:rPr>
                <a:t>01</a:t>
              </a:r>
              <a:endParaRPr lang="zh-CN" altLang="en-US" sz="2800">
                <a:solidFill>
                  <a:srgbClr val="FFFFFF"/>
                </a:solidFill>
                <a:latin typeface="Impact" pitchFamily="34" charset="0"/>
              </a:endParaRPr>
            </a:p>
          </p:txBody>
        </p:sp>
      </p:grpSp>
      <p:cxnSp>
        <p:nvCxnSpPr>
          <p:cNvPr id="57" name="直接连接符 36"/>
          <p:cNvCxnSpPr>
            <a:cxnSpLocks noChangeShapeType="1"/>
          </p:cNvCxnSpPr>
          <p:nvPr/>
        </p:nvCxnSpPr>
        <p:spPr bwMode="auto">
          <a:xfrm flipV="1">
            <a:off x="1520204" y="1263923"/>
            <a:ext cx="0" cy="874713"/>
          </a:xfrm>
          <a:prstGeom prst="line">
            <a:avLst/>
          </a:prstGeom>
          <a:noFill/>
          <a:ln w="6350">
            <a:solidFill>
              <a:srgbClr val="0070C0">
                <a:alpha val="98038"/>
              </a:srgbClr>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58" name="矩形 1"/>
          <p:cNvSpPr>
            <a:spLocks noChangeArrowheads="1"/>
          </p:cNvSpPr>
          <p:nvPr/>
        </p:nvSpPr>
        <p:spPr bwMode="auto">
          <a:xfrm>
            <a:off x="1631329" y="1203598"/>
            <a:ext cx="18938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随着计算机技术的发展及印刷技术进步，平面设计在视觉感观领域的表现也越来越丰富这真正的对今天的平面设计的新。</a:t>
            </a:r>
          </a:p>
        </p:txBody>
      </p:sp>
      <p:cxnSp>
        <p:nvCxnSpPr>
          <p:cNvPr id="59" name="直接连接符 38"/>
          <p:cNvCxnSpPr>
            <a:cxnSpLocks noChangeShapeType="1"/>
          </p:cNvCxnSpPr>
          <p:nvPr/>
        </p:nvCxnSpPr>
        <p:spPr bwMode="auto">
          <a:xfrm flipV="1">
            <a:off x="2707654" y="3532461"/>
            <a:ext cx="0" cy="874712"/>
          </a:xfrm>
          <a:prstGeom prst="line">
            <a:avLst/>
          </a:prstGeom>
          <a:noFill/>
          <a:ln w="6350">
            <a:solidFill>
              <a:srgbClr val="0070C0">
                <a:alpha val="98038"/>
              </a:srgbClr>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60" name="矩形 1"/>
          <p:cNvSpPr>
            <a:spLocks noChangeArrowheads="1"/>
          </p:cNvSpPr>
          <p:nvPr/>
        </p:nvSpPr>
        <p:spPr bwMode="auto">
          <a:xfrm>
            <a:off x="2818779" y="3795986"/>
            <a:ext cx="18938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随着计算机技术的发展及印刷技术进步，平面设计在视觉感观领域的表现也越来越丰富这真正的对今天的平面设计的新。</a:t>
            </a:r>
          </a:p>
        </p:txBody>
      </p:sp>
      <p:cxnSp>
        <p:nvCxnSpPr>
          <p:cNvPr id="61" name="直接连接符 40"/>
          <p:cNvCxnSpPr>
            <a:cxnSpLocks noChangeShapeType="1"/>
          </p:cNvCxnSpPr>
          <p:nvPr/>
        </p:nvCxnSpPr>
        <p:spPr bwMode="auto">
          <a:xfrm flipV="1">
            <a:off x="3771279" y="1263923"/>
            <a:ext cx="0" cy="874713"/>
          </a:xfrm>
          <a:prstGeom prst="line">
            <a:avLst/>
          </a:prstGeom>
          <a:noFill/>
          <a:ln w="6350">
            <a:solidFill>
              <a:srgbClr val="0070C0">
                <a:alpha val="98038"/>
              </a:srgbClr>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62" name="矩形 1"/>
          <p:cNvSpPr>
            <a:spLocks noChangeArrowheads="1"/>
          </p:cNvSpPr>
          <p:nvPr/>
        </p:nvSpPr>
        <p:spPr bwMode="auto">
          <a:xfrm>
            <a:off x="3880817" y="1203598"/>
            <a:ext cx="189388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随着计算机技术的发展及印刷技术进步，平面设计在视觉感观领域的表现也越来越丰富这真正的对今天的平面设计的新。</a:t>
            </a:r>
          </a:p>
        </p:txBody>
      </p:sp>
      <p:cxnSp>
        <p:nvCxnSpPr>
          <p:cNvPr id="63" name="直接连接符 43"/>
          <p:cNvCxnSpPr>
            <a:cxnSpLocks noChangeShapeType="1"/>
          </p:cNvCxnSpPr>
          <p:nvPr/>
        </p:nvCxnSpPr>
        <p:spPr bwMode="auto">
          <a:xfrm flipV="1">
            <a:off x="4952379" y="3532461"/>
            <a:ext cx="0" cy="874712"/>
          </a:xfrm>
          <a:prstGeom prst="line">
            <a:avLst/>
          </a:prstGeom>
          <a:noFill/>
          <a:ln w="6350">
            <a:solidFill>
              <a:srgbClr val="0070C0">
                <a:alpha val="98038"/>
              </a:srgbClr>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64" name="矩形 1"/>
          <p:cNvSpPr>
            <a:spLocks noChangeArrowheads="1"/>
          </p:cNvSpPr>
          <p:nvPr/>
        </p:nvSpPr>
        <p:spPr bwMode="auto">
          <a:xfrm>
            <a:off x="5063504" y="3795986"/>
            <a:ext cx="18938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随着计算机技术的发展及印刷技术进步，平面设计在视觉感观领域的表现也越来越丰富这真正的对今天的平面设计的新。</a:t>
            </a:r>
          </a:p>
        </p:txBody>
      </p:sp>
      <p:cxnSp>
        <p:nvCxnSpPr>
          <p:cNvPr id="65" name="直接连接符 51"/>
          <p:cNvCxnSpPr>
            <a:cxnSpLocks noChangeShapeType="1"/>
          </p:cNvCxnSpPr>
          <p:nvPr/>
        </p:nvCxnSpPr>
        <p:spPr bwMode="auto">
          <a:xfrm flipV="1">
            <a:off x="6096967" y="1263923"/>
            <a:ext cx="0" cy="874713"/>
          </a:xfrm>
          <a:prstGeom prst="line">
            <a:avLst/>
          </a:prstGeom>
          <a:noFill/>
          <a:ln w="6350">
            <a:solidFill>
              <a:srgbClr val="0070C0">
                <a:alpha val="98038"/>
              </a:srgbClr>
            </a:solidFill>
            <a:prstDash val="sysDash"/>
            <a:round/>
            <a:headEnd type="oval" w="med" len="med"/>
            <a:tailEnd type="oval" w="med" len="med"/>
          </a:ln>
          <a:extLst>
            <a:ext uri="{909E8E84-426E-40DD-AFC4-6F175D3DCCD1}">
              <a14:hiddenFill xmlns:a14="http://schemas.microsoft.com/office/drawing/2010/main">
                <a:noFill/>
              </a14:hiddenFill>
            </a:ext>
          </a:extLst>
        </p:spPr>
      </p:cxnSp>
      <p:sp>
        <p:nvSpPr>
          <p:cNvPr id="66" name="矩形 1"/>
          <p:cNvSpPr>
            <a:spLocks noChangeArrowheads="1"/>
          </p:cNvSpPr>
          <p:nvPr/>
        </p:nvSpPr>
        <p:spPr bwMode="auto">
          <a:xfrm>
            <a:off x="6206504" y="1203598"/>
            <a:ext cx="18938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r>
              <a:rPr lang="zh-CN" altLang="en-US" sz="10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随着计算机技术的发展及印刷技术进步，平面设计在视觉感观领域的表现也越来越丰富这真正的对今天的平面设计的新。</a:t>
            </a:r>
          </a:p>
        </p:txBody>
      </p:sp>
    </p:spTree>
    <p:extLst>
      <p:ext uri="{BB962C8B-B14F-4D97-AF65-F5344CB8AC3E}">
        <p14:creationId xmlns:p14="http://schemas.microsoft.com/office/powerpoint/2010/main" val="3492640322"/>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500"/>
                                        <p:tgtEl>
                                          <p:spTgt spid="33"/>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52"/>
                                        </p:tgtEl>
                                        <p:attrNameLst>
                                          <p:attrName>style.visibility</p:attrName>
                                        </p:attrNameLst>
                                      </p:cBhvr>
                                      <p:to>
                                        <p:strVal val="visible"/>
                                      </p:to>
                                    </p:set>
                                    <p:anim calcmode="lin" valueType="num">
                                      <p:cBhvr additive="base">
                                        <p:cTn id="11" dur="500" fill="hold"/>
                                        <p:tgtEl>
                                          <p:spTgt spid="52"/>
                                        </p:tgtEl>
                                        <p:attrNameLst>
                                          <p:attrName>ppt_x</p:attrName>
                                        </p:attrNameLst>
                                      </p:cBhvr>
                                      <p:tavLst>
                                        <p:tav tm="0">
                                          <p:val>
                                            <p:strVal val="0-#ppt_w/2"/>
                                          </p:val>
                                        </p:tav>
                                        <p:tav tm="100000">
                                          <p:val>
                                            <p:strVal val="#ppt_x"/>
                                          </p:val>
                                        </p:tav>
                                      </p:tavLst>
                                    </p:anim>
                                    <p:anim calcmode="lin" valueType="num">
                                      <p:cBhvr additive="base">
                                        <p:cTn id="12" dur="500" fill="hold"/>
                                        <p:tgtEl>
                                          <p:spTgt spid="52"/>
                                        </p:tgtEl>
                                        <p:attrNameLst>
                                          <p:attrName>ppt_y</p:attrName>
                                        </p:attrNameLst>
                                      </p:cBhvr>
                                      <p:tavLst>
                                        <p:tav tm="0">
                                          <p:val>
                                            <p:strVal val="#ppt_y"/>
                                          </p:val>
                                        </p:tav>
                                        <p:tav tm="100000">
                                          <p:val>
                                            <p:strVal val="#ppt_y"/>
                                          </p:val>
                                        </p:tav>
                                      </p:tavLst>
                                    </p:anim>
                                  </p:childTnLst>
                                </p:cTn>
                              </p:par>
                              <p:par>
                                <p:cTn id="13" presetID="12" presetClass="entr" presetSubtype="8" fill="hold" nodeType="withEffect">
                                  <p:stCondLst>
                                    <p:cond delay="200"/>
                                  </p:stCondLst>
                                  <p:childTnLst>
                                    <p:set>
                                      <p:cBhvr>
                                        <p:cTn id="14" dur="1" fill="hold">
                                          <p:stCondLst>
                                            <p:cond delay="0"/>
                                          </p:stCondLst>
                                        </p:cTn>
                                        <p:tgtEl>
                                          <p:spTgt spid="47"/>
                                        </p:tgtEl>
                                        <p:attrNameLst>
                                          <p:attrName>style.visibility</p:attrName>
                                        </p:attrNameLst>
                                      </p:cBhvr>
                                      <p:to>
                                        <p:strVal val="visible"/>
                                      </p:to>
                                    </p:set>
                                    <p:anim calcmode="lin" valueType="num">
                                      <p:cBhvr additive="base">
                                        <p:cTn id="15" dur="500"/>
                                        <p:tgtEl>
                                          <p:spTgt spid="47"/>
                                        </p:tgtEl>
                                        <p:attrNameLst>
                                          <p:attrName>ppt_x</p:attrName>
                                        </p:attrNameLst>
                                      </p:cBhvr>
                                      <p:tavLst>
                                        <p:tav tm="0">
                                          <p:val>
                                            <p:strVal val="#ppt_x-#ppt_w*1.125000"/>
                                          </p:val>
                                        </p:tav>
                                        <p:tav tm="100000">
                                          <p:val>
                                            <p:strVal val="#ppt_x"/>
                                          </p:val>
                                        </p:tav>
                                      </p:tavLst>
                                    </p:anim>
                                    <p:animEffect transition="in" filter="wipe(right)">
                                      <p:cBhvr>
                                        <p:cTn id="16" dur="500"/>
                                        <p:tgtEl>
                                          <p:spTgt spid="47"/>
                                        </p:tgtEl>
                                      </p:cBhvr>
                                    </p:animEffect>
                                  </p:childTnLst>
                                </p:cTn>
                              </p:par>
                              <p:par>
                                <p:cTn id="17" presetID="12" presetClass="entr" presetSubtype="8" fill="hold" nodeType="withEffect">
                                  <p:stCondLst>
                                    <p:cond delay="400"/>
                                  </p:stCondLst>
                                  <p:childTnLst>
                                    <p:set>
                                      <p:cBhvr>
                                        <p:cTn id="18" dur="1" fill="hold">
                                          <p:stCondLst>
                                            <p:cond delay="0"/>
                                          </p:stCondLst>
                                        </p:cTn>
                                        <p:tgtEl>
                                          <p:spTgt spid="42"/>
                                        </p:tgtEl>
                                        <p:attrNameLst>
                                          <p:attrName>style.visibility</p:attrName>
                                        </p:attrNameLst>
                                      </p:cBhvr>
                                      <p:to>
                                        <p:strVal val="visible"/>
                                      </p:to>
                                    </p:set>
                                    <p:anim calcmode="lin" valueType="num">
                                      <p:cBhvr additive="base">
                                        <p:cTn id="19" dur="500"/>
                                        <p:tgtEl>
                                          <p:spTgt spid="42"/>
                                        </p:tgtEl>
                                        <p:attrNameLst>
                                          <p:attrName>ppt_x</p:attrName>
                                        </p:attrNameLst>
                                      </p:cBhvr>
                                      <p:tavLst>
                                        <p:tav tm="0">
                                          <p:val>
                                            <p:strVal val="#ppt_x-#ppt_w*1.125000"/>
                                          </p:val>
                                        </p:tav>
                                        <p:tav tm="100000">
                                          <p:val>
                                            <p:strVal val="#ppt_x"/>
                                          </p:val>
                                        </p:tav>
                                      </p:tavLst>
                                    </p:anim>
                                    <p:animEffect transition="in" filter="wipe(right)">
                                      <p:cBhvr>
                                        <p:cTn id="20" dur="500"/>
                                        <p:tgtEl>
                                          <p:spTgt spid="42"/>
                                        </p:tgtEl>
                                      </p:cBhvr>
                                    </p:animEffect>
                                  </p:childTnLst>
                                </p:cTn>
                              </p:par>
                              <p:par>
                                <p:cTn id="21" presetID="12" presetClass="entr" presetSubtype="8" fill="hold" nodeType="withEffect">
                                  <p:stCondLst>
                                    <p:cond delay="600"/>
                                  </p:stCondLst>
                                  <p:childTnLst>
                                    <p:set>
                                      <p:cBhvr>
                                        <p:cTn id="22" dur="1" fill="hold">
                                          <p:stCondLst>
                                            <p:cond delay="0"/>
                                          </p:stCondLst>
                                        </p:cTn>
                                        <p:tgtEl>
                                          <p:spTgt spid="37"/>
                                        </p:tgtEl>
                                        <p:attrNameLst>
                                          <p:attrName>style.visibility</p:attrName>
                                        </p:attrNameLst>
                                      </p:cBhvr>
                                      <p:to>
                                        <p:strVal val="visible"/>
                                      </p:to>
                                    </p:set>
                                    <p:anim calcmode="lin" valueType="num">
                                      <p:cBhvr additive="base">
                                        <p:cTn id="23" dur="500"/>
                                        <p:tgtEl>
                                          <p:spTgt spid="37"/>
                                        </p:tgtEl>
                                        <p:attrNameLst>
                                          <p:attrName>ppt_x</p:attrName>
                                        </p:attrNameLst>
                                      </p:cBhvr>
                                      <p:tavLst>
                                        <p:tav tm="0">
                                          <p:val>
                                            <p:strVal val="#ppt_x-#ppt_w*1.125000"/>
                                          </p:val>
                                        </p:tav>
                                        <p:tav tm="100000">
                                          <p:val>
                                            <p:strVal val="#ppt_x"/>
                                          </p:val>
                                        </p:tav>
                                      </p:tavLst>
                                    </p:anim>
                                    <p:animEffect transition="in" filter="wipe(right)">
                                      <p:cBhvr>
                                        <p:cTn id="24" dur="500"/>
                                        <p:tgtEl>
                                          <p:spTgt spid="37"/>
                                        </p:tgtEl>
                                      </p:cBhvr>
                                    </p:animEffect>
                                  </p:childTnLst>
                                </p:cTn>
                              </p:par>
                              <p:par>
                                <p:cTn id="25" presetID="12" presetClass="entr" presetSubtype="8" fill="hold" nodeType="withEffect">
                                  <p:stCondLst>
                                    <p:cond delay="800"/>
                                  </p:stCondLst>
                                  <p:childTnLst>
                                    <p:set>
                                      <p:cBhvr>
                                        <p:cTn id="26" dur="1" fill="hold">
                                          <p:stCondLst>
                                            <p:cond delay="0"/>
                                          </p:stCondLst>
                                        </p:cTn>
                                        <p:tgtEl>
                                          <p:spTgt spid="34"/>
                                        </p:tgtEl>
                                        <p:attrNameLst>
                                          <p:attrName>style.visibility</p:attrName>
                                        </p:attrNameLst>
                                      </p:cBhvr>
                                      <p:to>
                                        <p:strVal val="visible"/>
                                      </p:to>
                                    </p:set>
                                    <p:anim calcmode="lin" valueType="num">
                                      <p:cBhvr additive="base">
                                        <p:cTn id="27" dur="500"/>
                                        <p:tgtEl>
                                          <p:spTgt spid="34"/>
                                        </p:tgtEl>
                                        <p:attrNameLst>
                                          <p:attrName>ppt_x</p:attrName>
                                        </p:attrNameLst>
                                      </p:cBhvr>
                                      <p:tavLst>
                                        <p:tav tm="0">
                                          <p:val>
                                            <p:strVal val="#ppt_x-#ppt_w*1.125000"/>
                                          </p:val>
                                        </p:tav>
                                        <p:tav tm="100000">
                                          <p:val>
                                            <p:strVal val="#ppt_x"/>
                                          </p:val>
                                        </p:tav>
                                      </p:tavLst>
                                    </p:anim>
                                    <p:animEffect transition="in" filter="wipe(right)">
                                      <p:cBhvr>
                                        <p:cTn id="28" dur="500"/>
                                        <p:tgtEl>
                                          <p:spTgt spid="34"/>
                                        </p:tgtEl>
                                      </p:cBhvr>
                                    </p:animEffect>
                                  </p:childTnLst>
                                </p:cTn>
                              </p:par>
                            </p:childTnLst>
                          </p:cTn>
                        </p:par>
                        <p:par>
                          <p:cTn id="29" fill="hold">
                            <p:stCondLst>
                              <p:cond delay="1800"/>
                            </p:stCondLst>
                            <p:childTnLst>
                              <p:par>
                                <p:cTn id="30" presetID="22" presetClass="entr" presetSubtype="4" fill="hold" nodeType="afterEffect">
                                  <p:stCondLst>
                                    <p:cond delay="0"/>
                                  </p:stCondLst>
                                  <p:childTnLst>
                                    <p:set>
                                      <p:cBhvr>
                                        <p:cTn id="31" dur="1" fill="hold">
                                          <p:stCondLst>
                                            <p:cond delay="0"/>
                                          </p:stCondLst>
                                        </p:cTn>
                                        <p:tgtEl>
                                          <p:spTgt spid="57"/>
                                        </p:tgtEl>
                                        <p:attrNameLst>
                                          <p:attrName>style.visibility</p:attrName>
                                        </p:attrNameLst>
                                      </p:cBhvr>
                                      <p:to>
                                        <p:strVal val="visible"/>
                                      </p:to>
                                    </p:set>
                                    <p:animEffect transition="in" filter="wipe(down)">
                                      <p:cBhvr>
                                        <p:cTn id="32" dur="500"/>
                                        <p:tgtEl>
                                          <p:spTgt spid="57"/>
                                        </p:tgtEl>
                                      </p:cBhvr>
                                    </p:animEffect>
                                  </p:childTnLst>
                                </p:cTn>
                              </p:par>
                            </p:childTnLst>
                          </p:cTn>
                        </p:par>
                        <p:par>
                          <p:cTn id="33" fill="hold">
                            <p:stCondLst>
                              <p:cond delay="2300"/>
                            </p:stCondLst>
                            <p:childTnLst>
                              <p:par>
                                <p:cTn id="34" presetID="2" presetClass="entr" presetSubtype="8" fill="hold" grpId="0" nodeType="afterEffect">
                                  <p:stCondLst>
                                    <p:cond delay="0"/>
                                  </p:stCondLst>
                                  <p:childTnLst>
                                    <p:set>
                                      <p:cBhvr>
                                        <p:cTn id="35" dur="1" fill="hold">
                                          <p:stCondLst>
                                            <p:cond delay="0"/>
                                          </p:stCondLst>
                                        </p:cTn>
                                        <p:tgtEl>
                                          <p:spTgt spid="58"/>
                                        </p:tgtEl>
                                        <p:attrNameLst>
                                          <p:attrName>style.visibility</p:attrName>
                                        </p:attrNameLst>
                                      </p:cBhvr>
                                      <p:to>
                                        <p:strVal val="visible"/>
                                      </p:to>
                                    </p:set>
                                    <p:anim calcmode="lin" valueType="num">
                                      <p:cBhvr additive="base">
                                        <p:cTn id="36" dur="300" fill="hold"/>
                                        <p:tgtEl>
                                          <p:spTgt spid="58"/>
                                        </p:tgtEl>
                                        <p:attrNameLst>
                                          <p:attrName>ppt_x</p:attrName>
                                        </p:attrNameLst>
                                      </p:cBhvr>
                                      <p:tavLst>
                                        <p:tav tm="0">
                                          <p:val>
                                            <p:strVal val="0-#ppt_w/2"/>
                                          </p:val>
                                        </p:tav>
                                        <p:tav tm="100000">
                                          <p:val>
                                            <p:strVal val="#ppt_x"/>
                                          </p:val>
                                        </p:tav>
                                      </p:tavLst>
                                    </p:anim>
                                    <p:anim calcmode="lin" valueType="num">
                                      <p:cBhvr additive="base">
                                        <p:cTn id="37" dur="300" fill="hold"/>
                                        <p:tgtEl>
                                          <p:spTgt spid="58"/>
                                        </p:tgtEl>
                                        <p:attrNameLst>
                                          <p:attrName>ppt_y</p:attrName>
                                        </p:attrNameLst>
                                      </p:cBhvr>
                                      <p:tavLst>
                                        <p:tav tm="0">
                                          <p:val>
                                            <p:strVal val="#ppt_y"/>
                                          </p:val>
                                        </p:tav>
                                        <p:tav tm="100000">
                                          <p:val>
                                            <p:strVal val="#ppt_y"/>
                                          </p:val>
                                        </p:tav>
                                      </p:tavLst>
                                    </p:anim>
                                  </p:childTnLst>
                                </p:cTn>
                              </p:par>
                            </p:childTnLst>
                          </p:cTn>
                        </p:par>
                        <p:par>
                          <p:cTn id="38" fill="hold">
                            <p:stCondLst>
                              <p:cond delay="2600"/>
                            </p:stCondLst>
                            <p:childTnLst>
                              <p:par>
                                <p:cTn id="39" presetID="22" presetClass="entr" presetSubtype="4" fill="hold" nodeType="afterEffect">
                                  <p:stCondLst>
                                    <p:cond delay="0"/>
                                  </p:stCondLst>
                                  <p:childTnLst>
                                    <p:set>
                                      <p:cBhvr>
                                        <p:cTn id="40" dur="1" fill="hold">
                                          <p:stCondLst>
                                            <p:cond delay="0"/>
                                          </p:stCondLst>
                                        </p:cTn>
                                        <p:tgtEl>
                                          <p:spTgt spid="59"/>
                                        </p:tgtEl>
                                        <p:attrNameLst>
                                          <p:attrName>style.visibility</p:attrName>
                                        </p:attrNameLst>
                                      </p:cBhvr>
                                      <p:to>
                                        <p:strVal val="visible"/>
                                      </p:to>
                                    </p:set>
                                    <p:animEffect transition="in" filter="wipe(down)">
                                      <p:cBhvr>
                                        <p:cTn id="41" dur="500"/>
                                        <p:tgtEl>
                                          <p:spTgt spid="59"/>
                                        </p:tgtEl>
                                      </p:cBhvr>
                                    </p:animEffect>
                                  </p:childTnLst>
                                </p:cTn>
                              </p:par>
                            </p:childTnLst>
                          </p:cTn>
                        </p:par>
                        <p:par>
                          <p:cTn id="42" fill="hold">
                            <p:stCondLst>
                              <p:cond delay="3100"/>
                            </p:stCondLst>
                            <p:childTnLst>
                              <p:par>
                                <p:cTn id="43" presetID="2" presetClass="entr" presetSubtype="8" fill="hold" grpId="0" nodeType="afterEffect">
                                  <p:stCondLst>
                                    <p:cond delay="0"/>
                                  </p:stCondLst>
                                  <p:childTnLst>
                                    <p:set>
                                      <p:cBhvr>
                                        <p:cTn id="44" dur="1" fill="hold">
                                          <p:stCondLst>
                                            <p:cond delay="0"/>
                                          </p:stCondLst>
                                        </p:cTn>
                                        <p:tgtEl>
                                          <p:spTgt spid="60"/>
                                        </p:tgtEl>
                                        <p:attrNameLst>
                                          <p:attrName>style.visibility</p:attrName>
                                        </p:attrNameLst>
                                      </p:cBhvr>
                                      <p:to>
                                        <p:strVal val="visible"/>
                                      </p:to>
                                    </p:set>
                                    <p:anim calcmode="lin" valueType="num">
                                      <p:cBhvr additive="base">
                                        <p:cTn id="45" dur="300" fill="hold"/>
                                        <p:tgtEl>
                                          <p:spTgt spid="60"/>
                                        </p:tgtEl>
                                        <p:attrNameLst>
                                          <p:attrName>ppt_x</p:attrName>
                                        </p:attrNameLst>
                                      </p:cBhvr>
                                      <p:tavLst>
                                        <p:tav tm="0">
                                          <p:val>
                                            <p:strVal val="0-#ppt_w/2"/>
                                          </p:val>
                                        </p:tav>
                                        <p:tav tm="100000">
                                          <p:val>
                                            <p:strVal val="#ppt_x"/>
                                          </p:val>
                                        </p:tav>
                                      </p:tavLst>
                                    </p:anim>
                                    <p:anim calcmode="lin" valueType="num">
                                      <p:cBhvr additive="base">
                                        <p:cTn id="46" dur="300" fill="hold"/>
                                        <p:tgtEl>
                                          <p:spTgt spid="60"/>
                                        </p:tgtEl>
                                        <p:attrNameLst>
                                          <p:attrName>ppt_y</p:attrName>
                                        </p:attrNameLst>
                                      </p:cBhvr>
                                      <p:tavLst>
                                        <p:tav tm="0">
                                          <p:val>
                                            <p:strVal val="#ppt_y"/>
                                          </p:val>
                                        </p:tav>
                                        <p:tav tm="100000">
                                          <p:val>
                                            <p:strVal val="#ppt_y"/>
                                          </p:val>
                                        </p:tav>
                                      </p:tavLst>
                                    </p:anim>
                                  </p:childTnLst>
                                </p:cTn>
                              </p:par>
                            </p:childTnLst>
                          </p:cTn>
                        </p:par>
                        <p:par>
                          <p:cTn id="47" fill="hold">
                            <p:stCondLst>
                              <p:cond delay="3400"/>
                            </p:stCondLst>
                            <p:childTnLst>
                              <p:par>
                                <p:cTn id="48" presetID="22" presetClass="entr" presetSubtype="4" fill="hold" nodeType="afterEffect">
                                  <p:stCondLst>
                                    <p:cond delay="0"/>
                                  </p:stCondLst>
                                  <p:childTnLst>
                                    <p:set>
                                      <p:cBhvr>
                                        <p:cTn id="49" dur="1" fill="hold">
                                          <p:stCondLst>
                                            <p:cond delay="0"/>
                                          </p:stCondLst>
                                        </p:cTn>
                                        <p:tgtEl>
                                          <p:spTgt spid="61"/>
                                        </p:tgtEl>
                                        <p:attrNameLst>
                                          <p:attrName>style.visibility</p:attrName>
                                        </p:attrNameLst>
                                      </p:cBhvr>
                                      <p:to>
                                        <p:strVal val="visible"/>
                                      </p:to>
                                    </p:set>
                                    <p:animEffect transition="in" filter="wipe(down)">
                                      <p:cBhvr>
                                        <p:cTn id="50" dur="500"/>
                                        <p:tgtEl>
                                          <p:spTgt spid="61"/>
                                        </p:tgtEl>
                                      </p:cBhvr>
                                    </p:animEffect>
                                  </p:childTnLst>
                                </p:cTn>
                              </p:par>
                            </p:childTnLst>
                          </p:cTn>
                        </p:par>
                        <p:par>
                          <p:cTn id="51" fill="hold">
                            <p:stCondLst>
                              <p:cond delay="3900"/>
                            </p:stCondLst>
                            <p:childTnLst>
                              <p:par>
                                <p:cTn id="52" presetID="2" presetClass="entr" presetSubtype="8" fill="hold" grpId="0" nodeType="afterEffect">
                                  <p:stCondLst>
                                    <p:cond delay="0"/>
                                  </p:stCondLst>
                                  <p:childTnLst>
                                    <p:set>
                                      <p:cBhvr>
                                        <p:cTn id="53" dur="1" fill="hold">
                                          <p:stCondLst>
                                            <p:cond delay="0"/>
                                          </p:stCondLst>
                                        </p:cTn>
                                        <p:tgtEl>
                                          <p:spTgt spid="62"/>
                                        </p:tgtEl>
                                        <p:attrNameLst>
                                          <p:attrName>style.visibility</p:attrName>
                                        </p:attrNameLst>
                                      </p:cBhvr>
                                      <p:to>
                                        <p:strVal val="visible"/>
                                      </p:to>
                                    </p:set>
                                    <p:anim calcmode="lin" valueType="num">
                                      <p:cBhvr additive="base">
                                        <p:cTn id="54" dur="300" fill="hold"/>
                                        <p:tgtEl>
                                          <p:spTgt spid="62"/>
                                        </p:tgtEl>
                                        <p:attrNameLst>
                                          <p:attrName>ppt_x</p:attrName>
                                        </p:attrNameLst>
                                      </p:cBhvr>
                                      <p:tavLst>
                                        <p:tav tm="0">
                                          <p:val>
                                            <p:strVal val="0-#ppt_w/2"/>
                                          </p:val>
                                        </p:tav>
                                        <p:tav tm="100000">
                                          <p:val>
                                            <p:strVal val="#ppt_x"/>
                                          </p:val>
                                        </p:tav>
                                      </p:tavLst>
                                    </p:anim>
                                    <p:anim calcmode="lin" valueType="num">
                                      <p:cBhvr additive="base">
                                        <p:cTn id="55" dur="300" fill="hold"/>
                                        <p:tgtEl>
                                          <p:spTgt spid="62"/>
                                        </p:tgtEl>
                                        <p:attrNameLst>
                                          <p:attrName>ppt_y</p:attrName>
                                        </p:attrNameLst>
                                      </p:cBhvr>
                                      <p:tavLst>
                                        <p:tav tm="0">
                                          <p:val>
                                            <p:strVal val="#ppt_y"/>
                                          </p:val>
                                        </p:tav>
                                        <p:tav tm="100000">
                                          <p:val>
                                            <p:strVal val="#ppt_y"/>
                                          </p:val>
                                        </p:tav>
                                      </p:tavLst>
                                    </p:anim>
                                  </p:childTnLst>
                                </p:cTn>
                              </p:par>
                            </p:childTnLst>
                          </p:cTn>
                        </p:par>
                        <p:par>
                          <p:cTn id="56" fill="hold">
                            <p:stCondLst>
                              <p:cond delay="4200"/>
                            </p:stCondLst>
                            <p:childTnLst>
                              <p:par>
                                <p:cTn id="57" presetID="22" presetClass="entr" presetSubtype="4" fill="hold" nodeType="afterEffect">
                                  <p:stCondLst>
                                    <p:cond delay="0"/>
                                  </p:stCondLst>
                                  <p:childTnLst>
                                    <p:set>
                                      <p:cBhvr>
                                        <p:cTn id="58" dur="1" fill="hold">
                                          <p:stCondLst>
                                            <p:cond delay="0"/>
                                          </p:stCondLst>
                                        </p:cTn>
                                        <p:tgtEl>
                                          <p:spTgt spid="63"/>
                                        </p:tgtEl>
                                        <p:attrNameLst>
                                          <p:attrName>style.visibility</p:attrName>
                                        </p:attrNameLst>
                                      </p:cBhvr>
                                      <p:to>
                                        <p:strVal val="visible"/>
                                      </p:to>
                                    </p:set>
                                    <p:animEffect transition="in" filter="wipe(down)">
                                      <p:cBhvr>
                                        <p:cTn id="59" dur="500"/>
                                        <p:tgtEl>
                                          <p:spTgt spid="63"/>
                                        </p:tgtEl>
                                      </p:cBhvr>
                                    </p:animEffect>
                                  </p:childTnLst>
                                </p:cTn>
                              </p:par>
                            </p:childTnLst>
                          </p:cTn>
                        </p:par>
                        <p:par>
                          <p:cTn id="60" fill="hold">
                            <p:stCondLst>
                              <p:cond delay="4700"/>
                            </p:stCondLst>
                            <p:childTnLst>
                              <p:par>
                                <p:cTn id="61" presetID="2" presetClass="entr" presetSubtype="8" fill="hold" grpId="0" nodeType="afterEffect">
                                  <p:stCondLst>
                                    <p:cond delay="0"/>
                                  </p:stCondLst>
                                  <p:childTnLst>
                                    <p:set>
                                      <p:cBhvr>
                                        <p:cTn id="62" dur="1" fill="hold">
                                          <p:stCondLst>
                                            <p:cond delay="0"/>
                                          </p:stCondLst>
                                        </p:cTn>
                                        <p:tgtEl>
                                          <p:spTgt spid="64"/>
                                        </p:tgtEl>
                                        <p:attrNameLst>
                                          <p:attrName>style.visibility</p:attrName>
                                        </p:attrNameLst>
                                      </p:cBhvr>
                                      <p:to>
                                        <p:strVal val="visible"/>
                                      </p:to>
                                    </p:set>
                                    <p:anim calcmode="lin" valueType="num">
                                      <p:cBhvr additive="base">
                                        <p:cTn id="63" dur="300" fill="hold"/>
                                        <p:tgtEl>
                                          <p:spTgt spid="64"/>
                                        </p:tgtEl>
                                        <p:attrNameLst>
                                          <p:attrName>ppt_x</p:attrName>
                                        </p:attrNameLst>
                                      </p:cBhvr>
                                      <p:tavLst>
                                        <p:tav tm="0">
                                          <p:val>
                                            <p:strVal val="0-#ppt_w/2"/>
                                          </p:val>
                                        </p:tav>
                                        <p:tav tm="100000">
                                          <p:val>
                                            <p:strVal val="#ppt_x"/>
                                          </p:val>
                                        </p:tav>
                                      </p:tavLst>
                                    </p:anim>
                                    <p:anim calcmode="lin" valueType="num">
                                      <p:cBhvr additive="base">
                                        <p:cTn id="64" dur="300" fill="hold"/>
                                        <p:tgtEl>
                                          <p:spTgt spid="64"/>
                                        </p:tgtEl>
                                        <p:attrNameLst>
                                          <p:attrName>ppt_y</p:attrName>
                                        </p:attrNameLst>
                                      </p:cBhvr>
                                      <p:tavLst>
                                        <p:tav tm="0">
                                          <p:val>
                                            <p:strVal val="#ppt_y"/>
                                          </p:val>
                                        </p:tav>
                                        <p:tav tm="100000">
                                          <p:val>
                                            <p:strVal val="#ppt_y"/>
                                          </p:val>
                                        </p:tav>
                                      </p:tavLst>
                                    </p:anim>
                                  </p:childTnLst>
                                </p:cTn>
                              </p:par>
                            </p:childTnLst>
                          </p:cTn>
                        </p:par>
                        <p:par>
                          <p:cTn id="65" fill="hold">
                            <p:stCondLst>
                              <p:cond delay="5000"/>
                            </p:stCondLst>
                            <p:childTnLst>
                              <p:par>
                                <p:cTn id="66" presetID="22" presetClass="entr" presetSubtype="4" fill="hold" nodeType="afterEffect">
                                  <p:stCondLst>
                                    <p:cond delay="0"/>
                                  </p:stCondLst>
                                  <p:childTnLst>
                                    <p:set>
                                      <p:cBhvr>
                                        <p:cTn id="67" dur="1" fill="hold">
                                          <p:stCondLst>
                                            <p:cond delay="0"/>
                                          </p:stCondLst>
                                        </p:cTn>
                                        <p:tgtEl>
                                          <p:spTgt spid="65"/>
                                        </p:tgtEl>
                                        <p:attrNameLst>
                                          <p:attrName>style.visibility</p:attrName>
                                        </p:attrNameLst>
                                      </p:cBhvr>
                                      <p:to>
                                        <p:strVal val="visible"/>
                                      </p:to>
                                    </p:set>
                                    <p:animEffect transition="in" filter="wipe(down)">
                                      <p:cBhvr>
                                        <p:cTn id="68" dur="500"/>
                                        <p:tgtEl>
                                          <p:spTgt spid="65"/>
                                        </p:tgtEl>
                                      </p:cBhvr>
                                    </p:animEffect>
                                  </p:childTnLst>
                                </p:cTn>
                              </p:par>
                            </p:childTnLst>
                          </p:cTn>
                        </p:par>
                        <p:par>
                          <p:cTn id="69" fill="hold">
                            <p:stCondLst>
                              <p:cond delay="5500"/>
                            </p:stCondLst>
                            <p:childTnLst>
                              <p:par>
                                <p:cTn id="70" presetID="2" presetClass="entr" presetSubtype="8" fill="hold" grpId="0" nodeType="afterEffect">
                                  <p:stCondLst>
                                    <p:cond delay="0"/>
                                  </p:stCondLst>
                                  <p:childTnLst>
                                    <p:set>
                                      <p:cBhvr>
                                        <p:cTn id="71" dur="1" fill="hold">
                                          <p:stCondLst>
                                            <p:cond delay="0"/>
                                          </p:stCondLst>
                                        </p:cTn>
                                        <p:tgtEl>
                                          <p:spTgt spid="66"/>
                                        </p:tgtEl>
                                        <p:attrNameLst>
                                          <p:attrName>style.visibility</p:attrName>
                                        </p:attrNameLst>
                                      </p:cBhvr>
                                      <p:to>
                                        <p:strVal val="visible"/>
                                      </p:to>
                                    </p:set>
                                    <p:anim calcmode="lin" valueType="num">
                                      <p:cBhvr additive="base">
                                        <p:cTn id="72" dur="300" fill="hold"/>
                                        <p:tgtEl>
                                          <p:spTgt spid="66"/>
                                        </p:tgtEl>
                                        <p:attrNameLst>
                                          <p:attrName>ppt_x</p:attrName>
                                        </p:attrNameLst>
                                      </p:cBhvr>
                                      <p:tavLst>
                                        <p:tav tm="0">
                                          <p:val>
                                            <p:strVal val="0-#ppt_w/2"/>
                                          </p:val>
                                        </p:tav>
                                        <p:tav tm="100000">
                                          <p:val>
                                            <p:strVal val="#ppt_x"/>
                                          </p:val>
                                        </p:tav>
                                      </p:tavLst>
                                    </p:anim>
                                    <p:anim calcmode="lin" valueType="num">
                                      <p:cBhvr additive="base">
                                        <p:cTn id="73" dur="300" fill="hold"/>
                                        <p:tgtEl>
                                          <p:spTgt spid="6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58" grpId="0" autoUpdateAnimBg="0"/>
      <p:bldP spid="60" grpId="0" autoUpdateAnimBg="0"/>
      <p:bldP spid="62" grpId="0" autoUpdateAnimBg="0"/>
      <p:bldP spid="64" grpId="0" autoUpdateAnimBg="0"/>
      <p:bldP spid="66" grpId="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5" name="图片 104"/>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t="33436" b="43385"/>
          <a:stretch/>
        </p:blipFill>
        <p:spPr>
          <a:xfrm>
            <a:off x="0" y="460613"/>
            <a:ext cx="9144000" cy="1156647"/>
          </a:xfrm>
          <a:prstGeom prst="rect">
            <a:avLst/>
          </a:prstGeom>
          <a:effectLst>
            <a:outerShdw blurRad="63500" sx="102000" sy="102000" algn="ctr" rotWithShape="0">
              <a:prstClr val="black">
                <a:alpha val="40000"/>
              </a:prstClr>
            </a:outerShdw>
          </a:effectLst>
        </p:spPr>
      </p:pic>
      <p:sp>
        <p:nvSpPr>
          <p:cNvPr id="106" name="矩形 105"/>
          <p:cNvSpPr/>
          <p:nvPr/>
        </p:nvSpPr>
        <p:spPr>
          <a:xfrm>
            <a:off x="1013347" y="460613"/>
            <a:ext cx="2262116" cy="1156647"/>
          </a:xfrm>
          <a:prstGeom prst="rect">
            <a:avLst/>
          </a:prstGeom>
          <a:solidFill>
            <a:srgbClr val="0070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07" name="TextBox 15"/>
          <p:cNvSpPr>
            <a:spLocks noChangeArrowheads="1"/>
          </p:cNvSpPr>
          <p:nvPr/>
        </p:nvSpPr>
        <p:spPr bwMode="auto">
          <a:xfrm>
            <a:off x="1062658" y="1086569"/>
            <a:ext cx="2208823"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ctr"/>
            <a:r>
              <a:rPr lang="zh-CN" altLang="zh-CN" sz="2400" dirty="0">
                <a:solidFill>
                  <a:srgbClr val="F8F8F8"/>
                </a:solidFill>
                <a:latin typeface="浪漫雅圆" charset="-122"/>
                <a:ea typeface="Adobe 宋体 Std L" pitchFamily="18" charset="-122"/>
                <a:sym typeface="浪漫雅圆" charset="-122"/>
              </a:rPr>
              <a:t>Contents Page</a:t>
            </a:r>
          </a:p>
        </p:txBody>
      </p:sp>
      <p:sp>
        <p:nvSpPr>
          <p:cNvPr id="108" name="文本框 63"/>
          <p:cNvSpPr>
            <a:spLocks noChangeArrowheads="1"/>
          </p:cNvSpPr>
          <p:nvPr/>
        </p:nvSpPr>
        <p:spPr bwMode="auto">
          <a:xfrm>
            <a:off x="1014075" y="550578"/>
            <a:ext cx="2208823"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ctr"/>
            <a:r>
              <a:rPr lang="zh-CN" altLang="zh-CN" sz="3600" b="1" dirty="0">
                <a:solidFill>
                  <a:srgbClr val="F8F8F8"/>
                </a:solidFill>
                <a:ea typeface="微软雅黑" pitchFamily="34" charset="-122"/>
              </a:rPr>
              <a:t>目录页</a:t>
            </a:r>
          </a:p>
        </p:txBody>
      </p:sp>
      <p:sp>
        <p:nvSpPr>
          <p:cNvPr id="32" name="任意多边形 31"/>
          <p:cNvSpPr/>
          <p:nvPr/>
        </p:nvSpPr>
        <p:spPr>
          <a:xfrm>
            <a:off x="1430102" y="2735504"/>
            <a:ext cx="6260551" cy="1135924"/>
          </a:xfrm>
          <a:custGeom>
            <a:avLst/>
            <a:gdLst>
              <a:gd name="connsiteX0" fmla="*/ 0 w 5689600"/>
              <a:gd name="connsiteY0" fmla="*/ 1079512 h 1079512"/>
              <a:gd name="connsiteX1" fmla="*/ 1917700 w 5689600"/>
              <a:gd name="connsiteY1" fmla="*/ 12 h 1079512"/>
              <a:gd name="connsiteX2" fmla="*/ 3810000 w 5689600"/>
              <a:gd name="connsiteY2" fmla="*/ 1054112 h 1079512"/>
              <a:gd name="connsiteX3" fmla="*/ 5689600 w 5689600"/>
              <a:gd name="connsiteY3" fmla="*/ 12712 h 1079512"/>
              <a:gd name="connsiteX0" fmla="*/ 0 w 7762075"/>
              <a:gd name="connsiteY0" fmla="*/ 1079512 h 1079512"/>
              <a:gd name="connsiteX1" fmla="*/ 1917700 w 7762075"/>
              <a:gd name="connsiteY1" fmla="*/ 12 h 1079512"/>
              <a:gd name="connsiteX2" fmla="*/ 3810000 w 7762075"/>
              <a:gd name="connsiteY2" fmla="*/ 1054112 h 1079512"/>
              <a:gd name="connsiteX3" fmla="*/ 7762075 w 7762075"/>
              <a:gd name="connsiteY3" fmla="*/ 887355 h 1079512"/>
              <a:gd name="connsiteX0" fmla="*/ 0 w 7762075"/>
              <a:gd name="connsiteY0" fmla="*/ 1258016 h 1258016"/>
              <a:gd name="connsiteX1" fmla="*/ 1917700 w 7762075"/>
              <a:gd name="connsiteY1" fmla="*/ 178516 h 1258016"/>
              <a:gd name="connsiteX2" fmla="*/ 3810000 w 7762075"/>
              <a:gd name="connsiteY2" fmla="*/ 1232616 h 1258016"/>
              <a:gd name="connsiteX3" fmla="*/ 6120167 w 7762075"/>
              <a:gd name="connsiteY3" fmla="*/ 511 h 1258016"/>
              <a:gd name="connsiteX4" fmla="*/ 7762075 w 7762075"/>
              <a:gd name="connsiteY4" fmla="*/ 1065859 h 1258016"/>
              <a:gd name="connsiteX0" fmla="*/ 0 w 7872948"/>
              <a:gd name="connsiteY0" fmla="*/ 1257930 h 1296609"/>
              <a:gd name="connsiteX1" fmla="*/ 1917700 w 7872948"/>
              <a:gd name="connsiteY1" fmla="*/ 178430 h 1296609"/>
              <a:gd name="connsiteX2" fmla="*/ 3810000 w 7872948"/>
              <a:gd name="connsiteY2" fmla="*/ 1232530 h 1296609"/>
              <a:gd name="connsiteX3" fmla="*/ 6120167 w 7872948"/>
              <a:gd name="connsiteY3" fmla="*/ 425 h 1296609"/>
              <a:gd name="connsiteX4" fmla="*/ 7872948 w 7872948"/>
              <a:gd name="connsiteY4" fmla="*/ 1296361 h 1296609"/>
              <a:gd name="connsiteX0" fmla="*/ 0 w 7872948"/>
              <a:gd name="connsiteY0" fmla="*/ 1257930 h 1296609"/>
              <a:gd name="connsiteX1" fmla="*/ 1650430 w 7872948"/>
              <a:gd name="connsiteY1" fmla="*/ 263677 h 1296609"/>
              <a:gd name="connsiteX2" fmla="*/ 3810000 w 7872948"/>
              <a:gd name="connsiteY2" fmla="*/ 1232530 h 1296609"/>
              <a:gd name="connsiteX3" fmla="*/ 6120167 w 7872948"/>
              <a:gd name="connsiteY3" fmla="*/ 425 h 1296609"/>
              <a:gd name="connsiteX4" fmla="*/ 7872948 w 7872948"/>
              <a:gd name="connsiteY4" fmla="*/ 1296361 h 1296609"/>
              <a:gd name="connsiteX0" fmla="*/ 0 w 7872948"/>
              <a:gd name="connsiteY0" fmla="*/ 1257930 h 1296609"/>
              <a:gd name="connsiteX1" fmla="*/ 1650430 w 7872948"/>
              <a:gd name="connsiteY1" fmla="*/ 263677 h 1296609"/>
              <a:gd name="connsiteX2" fmla="*/ 3430071 w 7872948"/>
              <a:gd name="connsiteY2" fmla="*/ 1226591 h 1296609"/>
              <a:gd name="connsiteX3" fmla="*/ 6120167 w 7872948"/>
              <a:gd name="connsiteY3" fmla="*/ 425 h 1296609"/>
              <a:gd name="connsiteX4" fmla="*/ 7872948 w 7872948"/>
              <a:gd name="connsiteY4" fmla="*/ 1296361 h 1296609"/>
              <a:gd name="connsiteX0" fmla="*/ 0 w 7872948"/>
              <a:gd name="connsiteY0" fmla="*/ 1191562 h 1230254"/>
              <a:gd name="connsiteX1" fmla="*/ 1650430 w 7872948"/>
              <a:gd name="connsiteY1" fmla="*/ 197309 h 1230254"/>
              <a:gd name="connsiteX2" fmla="*/ 3430071 w 7872948"/>
              <a:gd name="connsiteY2" fmla="*/ 1160223 h 1230254"/>
              <a:gd name="connsiteX3" fmla="*/ 5639957 w 7872948"/>
              <a:gd name="connsiteY3" fmla="*/ 447 h 1230254"/>
              <a:gd name="connsiteX4" fmla="*/ 7872948 w 7872948"/>
              <a:gd name="connsiteY4" fmla="*/ 1229993 h 1230254"/>
              <a:gd name="connsiteX0" fmla="*/ 0 w 7681228"/>
              <a:gd name="connsiteY0" fmla="*/ 1191632 h 1191632"/>
              <a:gd name="connsiteX1" fmla="*/ 1650430 w 7681228"/>
              <a:gd name="connsiteY1" fmla="*/ 197379 h 1191632"/>
              <a:gd name="connsiteX2" fmla="*/ 3430071 w 7681228"/>
              <a:gd name="connsiteY2" fmla="*/ 1160293 h 1191632"/>
              <a:gd name="connsiteX3" fmla="*/ 5639957 w 7681228"/>
              <a:gd name="connsiteY3" fmla="*/ 517 h 1191632"/>
              <a:gd name="connsiteX4" fmla="*/ 7681228 w 7681228"/>
              <a:gd name="connsiteY4" fmla="*/ 1053214 h 1191632"/>
              <a:gd name="connsiteX0" fmla="*/ 0 w 7681228"/>
              <a:gd name="connsiteY0" fmla="*/ 1191576 h 1191576"/>
              <a:gd name="connsiteX1" fmla="*/ 1650430 w 7681228"/>
              <a:gd name="connsiteY1" fmla="*/ 197323 h 1191576"/>
              <a:gd name="connsiteX2" fmla="*/ 3430071 w 7681228"/>
              <a:gd name="connsiteY2" fmla="*/ 1160237 h 1191576"/>
              <a:gd name="connsiteX3" fmla="*/ 5639957 w 7681228"/>
              <a:gd name="connsiteY3" fmla="*/ 461 h 1191576"/>
              <a:gd name="connsiteX4" fmla="*/ 7681228 w 7681228"/>
              <a:gd name="connsiteY4" fmla="*/ 1053158 h 1191576"/>
              <a:gd name="connsiteX0" fmla="*/ 0 w 7826216"/>
              <a:gd name="connsiteY0" fmla="*/ 1191456 h 1508838"/>
              <a:gd name="connsiteX1" fmla="*/ 1650430 w 7826216"/>
              <a:gd name="connsiteY1" fmla="*/ 197203 h 1508838"/>
              <a:gd name="connsiteX2" fmla="*/ 3430071 w 7826216"/>
              <a:gd name="connsiteY2" fmla="*/ 1160117 h 1508838"/>
              <a:gd name="connsiteX3" fmla="*/ 5639957 w 7826216"/>
              <a:gd name="connsiteY3" fmla="*/ 341 h 1508838"/>
              <a:gd name="connsiteX4" fmla="*/ 7826216 w 7826216"/>
              <a:gd name="connsiteY4" fmla="*/ 1498311 h 1508838"/>
              <a:gd name="connsiteX0" fmla="*/ 0 w 7826216"/>
              <a:gd name="connsiteY0" fmla="*/ 1008617 h 1327197"/>
              <a:gd name="connsiteX1" fmla="*/ 1650430 w 7826216"/>
              <a:gd name="connsiteY1" fmla="*/ 14364 h 1327197"/>
              <a:gd name="connsiteX2" fmla="*/ 3430071 w 7826216"/>
              <a:gd name="connsiteY2" fmla="*/ 977278 h 1327197"/>
              <a:gd name="connsiteX3" fmla="*/ 5725245 w 7826216"/>
              <a:gd name="connsiteY3" fmla="*/ 382 h 1327197"/>
              <a:gd name="connsiteX4" fmla="*/ 7826216 w 7826216"/>
              <a:gd name="connsiteY4" fmla="*/ 1315472 h 1327197"/>
              <a:gd name="connsiteX0" fmla="*/ 0 w 7826216"/>
              <a:gd name="connsiteY0" fmla="*/ 1008617 h 1327197"/>
              <a:gd name="connsiteX1" fmla="*/ 1650430 w 7826216"/>
              <a:gd name="connsiteY1" fmla="*/ 14364 h 1327197"/>
              <a:gd name="connsiteX2" fmla="*/ 3737105 w 7826216"/>
              <a:gd name="connsiteY2" fmla="*/ 1136304 h 1327197"/>
              <a:gd name="connsiteX3" fmla="*/ 5725245 w 7826216"/>
              <a:gd name="connsiteY3" fmla="*/ 382 h 1327197"/>
              <a:gd name="connsiteX4" fmla="*/ 7826216 w 7826216"/>
              <a:gd name="connsiteY4" fmla="*/ 1315472 h 1327197"/>
              <a:gd name="connsiteX0" fmla="*/ 0 w 7826216"/>
              <a:gd name="connsiteY0" fmla="*/ 1008617 h 1327197"/>
              <a:gd name="connsiteX1" fmla="*/ 1650430 w 7826216"/>
              <a:gd name="connsiteY1" fmla="*/ 14364 h 1327197"/>
              <a:gd name="connsiteX2" fmla="*/ 3737105 w 7826216"/>
              <a:gd name="connsiteY2" fmla="*/ 1136304 h 1327197"/>
              <a:gd name="connsiteX3" fmla="*/ 5725245 w 7826216"/>
              <a:gd name="connsiteY3" fmla="*/ 382 h 1327197"/>
              <a:gd name="connsiteX4" fmla="*/ 7826216 w 7826216"/>
              <a:gd name="connsiteY4" fmla="*/ 1315472 h 1327197"/>
              <a:gd name="connsiteX0" fmla="*/ 0 w 7826216"/>
              <a:gd name="connsiteY0" fmla="*/ 1008617 h 1327197"/>
              <a:gd name="connsiteX1" fmla="*/ 1650430 w 7826216"/>
              <a:gd name="connsiteY1" fmla="*/ 14364 h 1327197"/>
              <a:gd name="connsiteX2" fmla="*/ 3737105 w 7826216"/>
              <a:gd name="connsiteY2" fmla="*/ 1136304 h 1327197"/>
              <a:gd name="connsiteX3" fmla="*/ 5725245 w 7826216"/>
              <a:gd name="connsiteY3" fmla="*/ 382 h 1327197"/>
              <a:gd name="connsiteX4" fmla="*/ 7826216 w 7826216"/>
              <a:gd name="connsiteY4" fmla="*/ 1315472 h 1327197"/>
              <a:gd name="connsiteX0" fmla="*/ 0 w 7826216"/>
              <a:gd name="connsiteY0" fmla="*/ 994938 h 1314128"/>
              <a:gd name="connsiteX1" fmla="*/ 1650430 w 7826216"/>
              <a:gd name="connsiteY1" fmla="*/ 685 h 1314128"/>
              <a:gd name="connsiteX2" fmla="*/ 3737105 w 7826216"/>
              <a:gd name="connsiteY2" fmla="*/ 1122625 h 1314128"/>
              <a:gd name="connsiteX3" fmla="*/ 5946991 w 7826216"/>
              <a:gd name="connsiteY3" fmla="*/ 66216 h 1314128"/>
              <a:gd name="connsiteX4" fmla="*/ 7826216 w 7826216"/>
              <a:gd name="connsiteY4" fmla="*/ 1301793 h 1314128"/>
              <a:gd name="connsiteX0" fmla="*/ 0 w 7826216"/>
              <a:gd name="connsiteY0" fmla="*/ 929125 h 1248315"/>
              <a:gd name="connsiteX1" fmla="*/ 1641902 w 7826216"/>
              <a:gd name="connsiteY1" fmla="*/ 30287 h 1248315"/>
              <a:gd name="connsiteX2" fmla="*/ 3737105 w 7826216"/>
              <a:gd name="connsiteY2" fmla="*/ 1056812 h 1248315"/>
              <a:gd name="connsiteX3" fmla="*/ 5946991 w 7826216"/>
              <a:gd name="connsiteY3" fmla="*/ 403 h 1248315"/>
              <a:gd name="connsiteX4" fmla="*/ 7826216 w 7826216"/>
              <a:gd name="connsiteY4" fmla="*/ 1235980 h 1248315"/>
              <a:gd name="connsiteX0" fmla="*/ 0 w 7826216"/>
              <a:gd name="connsiteY0" fmla="*/ 929125 h 1248315"/>
              <a:gd name="connsiteX1" fmla="*/ 1641902 w 7826216"/>
              <a:gd name="connsiteY1" fmla="*/ 30287 h 1248315"/>
              <a:gd name="connsiteX2" fmla="*/ 3941795 w 7826216"/>
              <a:gd name="connsiteY2" fmla="*/ 1088617 h 1248315"/>
              <a:gd name="connsiteX3" fmla="*/ 5946991 w 7826216"/>
              <a:gd name="connsiteY3" fmla="*/ 403 h 1248315"/>
              <a:gd name="connsiteX4" fmla="*/ 7826216 w 7826216"/>
              <a:gd name="connsiteY4" fmla="*/ 1235980 h 1248315"/>
              <a:gd name="connsiteX0" fmla="*/ 0 w 7698285"/>
              <a:gd name="connsiteY0" fmla="*/ 929138 h 1201018"/>
              <a:gd name="connsiteX1" fmla="*/ 1641902 w 7698285"/>
              <a:gd name="connsiteY1" fmla="*/ 30300 h 1201018"/>
              <a:gd name="connsiteX2" fmla="*/ 3941795 w 7698285"/>
              <a:gd name="connsiteY2" fmla="*/ 1088630 h 1201018"/>
              <a:gd name="connsiteX3" fmla="*/ 5946991 w 7698285"/>
              <a:gd name="connsiteY3" fmla="*/ 416 h 1201018"/>
              <a:gd name="connsiteX4" fmla="*/ 7698285 w 7698285"/>
              <a:gd name="connsiteY4" fmla="*/ 1188285 h 1201018"/>
              <a:gd name="connsiteX0" fmla="*/ 0 w 7698285"/>
              <a:gd name="connsiteY0" fmla="*/ 929194 h 1188341"/>
              <a:gd name="connsiteX1" fmla="*/ 1641902 w 7698285"/>
              <a:gd name="connsiteY1" fmla="*/ 30356 h 1188341"/>
              <a:gd name="connsiteX2" fmla="*/ 3941795 w 7698285"/>
              <a:gd name="connsiteY2" fmla="*/ 1088686 h 1188341"/>
              <a:gd name="connsiteX3" fmla="*/ 5946991 w 7698285"/>
              <a:gd name="connsiteY3" fmla="*/ 472 h 1188341"/>
              <a:gd name="connsiteX4" fmla="*/ 7698285 w 7698285"/>
              <a:gd name="connsiteY4" fmla="*/ 1188341 h 1188341"/>
              <a:gd name="connsiteX0" fmla="*/ 0 w 7766515"/>
              <a:gd name="connsiteY0" fmla="*/ 1064367 h 1188341"/>
              <a:gd name="connsiteX1" fmla="*/ 1710132 w 7766515"/>
              <a:gd name="connsiteY1" fmla="*/ 30356 h 1188341"/>
              <a:gd name="connsiteX2" fmla="*/ 4010025 w 7766515"/>
              <a:gd name="connsiteY2" fmla="*/ 1088686 h 1188341"/>
              <a:gd name="connsiteX3" fmla="*/ 6015221 w 7766515"/>
              <a:gd name="connsiteY3" fmla="*/ 472 h 1188341"/>
              <a:gd name="connsiteX4" fmla="*/ 7766515 w 7766515"/>
              <a:gd name="connsiteY4" fmla="*/ 1188341 h 1188341"/>
              <a:gd name="connsiteX0" fmla="*/ 0 w 7809158"/>
              <a:gd name="connsiteY0" fmla="*/ 682705 h 1188341"/>
              <a:gd name="connsiteX1" fmla="*/ 1752775 w 7809158"/>
              <a:gd name="connsiteY1" fmla="*/ 30356 h 1188341"/>
              <a:gd name="connsiteX2" fmla="*/ 4052668 w 7809158"/>
              <a:gd name="connsiteY2" fmla="*/ 1088686 h 1188341"/>
              <a:gd name="connsiteX3" fmla="*/ 6057864 w 7809158"/>
              <a:gd name="connsiteY3" fmla="*/ 472 h 1188341"/>
              <a:gd name="connsiteX4" fmla="*/ 7809158 w 7809158"/>
              <a:gd name="connsiteY4" fmla="*/ 1188341 h 1188341"/>
              <a:gd name="connsiteX0" fmla="*/ 0 w 7809158"/>
              <a:gd name="connsiteY0" fmla="*/ 682705 h 1188341"/>
              <a:gd name="connsiteX1" fmla="*/ 1752775 w 7809158"/>
              <a:gd name="connsiteY1" fmla="*/ 30356 h 1188341"/>
              <a:gd name="connsiteX2" fmla="*/ 4052668 w 7809158"/>
              <a:gd name="connsiteY2" fmla="*/ 1088686 h 1188341"/>
              <a:gd name="connsiteX3" fmla="*/ 6057864 w 7809158"/>
              <a:gd name="connsiteY3" fmla="*/ 472 h 1188341"/>
              <a:gd name="connsiteX4" fmla="*/ 7809158 w 7809158"/>
              <a:gd name="connsiteY4" fmla="*/ 1188341 h 1188341"/>
              <a:gd name="connsiteX0" fmla="*/ 0 w 7800630"/>
              <a:gd name="connsiteY0" fmla="*/ 1104124 h 1188341"/>
              <a:gd name="connsiteX1" fmla="*/ 1744247 w 7800630"/>
              <a:gd name="connsiteY1" fmla="*/ 30356 h 1188341"/>
              <a:gd name="connsiteX2" fmla="*/ 4044140 w 7800630"/>
              <a:gd name="connsiteY2" fmla="*/ 1088686 h 1188341"/>
              <a:gd name="connsiteX3" fmla="*/ 6049336 w 7800630"/>
              <a:gd name="connsiteY3" fmla="*/ 472 h 1188341"/>
              <a:gd name="connsiteX4" fmla="*/ 7800630 w 7800630"/>
              <a:gd name="connsiteY4" fmla="*/ 1188341 h 1188341"/>
              <a:gd name="connsiteX0" fmla="*/ 0 w 7800630"/>
              <a:gd name="connsiteY0" fmla="*/ 1120027 h 1188341"/>
              <a:gd name="connsiteX1" fmla="*/ 1744247 w 7800630"/>
              <a:gd name="connsiteY1" fmla="*/ 30356 h 1188341"/>
              <a:gd name="connsiteX2" fmla="*/ 4044140 w 7800630"/>
              <a:gd name="connsiteY2" fmla="*/ 1088686 h 1188341"/>
              <a:gd name="connsiteX3" fmla="*/ 6049336 w 7800630"/>
              <a:gd name="connsiteY3" fmla="*/ 472 h 1188341"/>
              <a:gd name="connsiteX4" fmla="*/ 7800630 w 7800630"/>
              <a:gd name="connsiteY4" fmla="*/ 1188341 h 1188341"/>
              <a:gd name="connsiteX0" fmla="*/ 0 w 7800630"/>
              <a:gd name="connsiteY0" fmla="*/ 1120027 h 1188341"/>
              <a:gd name="connsiteX1" fmla="*/ 1744247 w 7800630"/>
              <a:gd name="connsiteY1" fmla="*/ 30356 h 1188341"/>
              <a:gd name="connsiteX2" fmla="*/ 4044140 w 7800630"/>
              <a:gd name="connsiteY2" fmla="*/ 1088686 h 1188341"/>
              <a:gd name="connsiteX3" fmla="*/ 6049336 w 7800630"/>
              <a:gd name="connsiteY3" fmla="*/ 472 h 1188341"/>
              <a:gd name="connsiteX4" fmla="*/ 7800630 w 7800630"/>
              <a:gd name="connsiteY4" fmla="*/ 1188341 h 1188341"/>
              <a:gd name="connsiteX0" fmla="*/ 0 w 7851801"/>
              <a:gd name="connsiteY0" fmla="*/ 1120082 h 1120082"/>
              <a:gd name="connsiteX1" fmla="*/ 1744247 w 7851801"/>
              <a:gd name="connsiteY1" fmla="*/ 30411 h 1120082"/>
              <a:gd name="connsiteX2" fmla="*/ 4044140 w 7851801"/>
              <a:gd name="connsiteY2" fmla="*/ 1088741 h 1120082"/>
              <a:gd name="connsiteX3" fmla="*/ 6049336 w 7851801"/>
              <a:gd name="connsiteY3" fmla="*/ 527 h 1120082"/>
              <a:gd name="connsiteX4" fmla="*/ 7851801 w 7851801"/>
              <a:gd name="connsiteY4" fmla="*/ 1061175 h 1120082"/>
              <a:gd name="connsiteX0" fmla="*/ 0 w 7851801"/>
              <a:gd name="connsiteY0" fmla="*/ 1120082 h 1120082"/>
              <a:gd name="connsiteX1" fmla="*/ 1744247 w 7851801"/>
              <a:gd name="connsiteY1" fmla="*/ 30411 h 1120082"/>
              <a:gd name="connsiteX2" fmla="*/ 4044140 w 7851801"/>
              <a:gd name="connsiteY2" fmla="*/ 1088741 h 1120082"/>
              <a:gd name="connsiteX3" fmla="*/ 6049336 w 7851801"/>
              <a:gd name="connsiteY3" fmla="*/ 527 h 1120082"/>
              <a:gd name="connsiteX4" fmla="*/ 7851801 w 7851801"/>
              <a:gd name="connsiteY4" fmla="*/ 1061175 h 1120082"/>
              <a:gd name="connsiteX0" fmla="*/ 0 w 7851801"/>
              <a:gd name="connsiteY0" fmla="*/ 1120082 h 1120082"/>
              <a:gd name="connsiteX1" fmla="*/ 1744247 w 7851801"/>
              <a:gd name="connsiteY1" fmla="*/ 30411 h 1120082"/>
              <a:gd name="connsiteX2" fmla="*/ 4044140 w 7851801"/>
              <a:gd name="connsiteY2" fmla="*/ 1088741 h 1120082"/>
              <a:gd name="connsiteX3" fmla="*/ 6049336 w 7851801"/>
              <a:gd name="connsiteY3" fmla="*/ 527 h 1120082"/>
              <a:gd name="connsiteX4" fmla="*/ 7851801 w 7851801"/>
              <a:gd name="connsiteY4" fmla="*/ 1061175 h 1120082"/>
              <a:gd name="connsiteX0" fmla="*/ 0 w 7851801"/>
              <a:gd name="connsiteY0" fmla="*/ 1119555 h 1119555"/>
              <a:gd name="connsiteX1" fmla="*/ 1744247 w 7851801"/>
              <a:gd name="connsiteY1" fmla="*/ 29884 h 1119555"/>
              <a:gd name="connsiteX2" fmla="*/ 4044140 w 7851801"/>
              <a:gd name="connsiteY2" fmla="*/ 1088214 h 1119555"/>
              <a:gd name="connsiteX3" fmla="*/ 6049336 w 7851801"/>
              <a:gd name="connsiteY3" fmla="*/ 0 h 1119555"/>
              <a:gd name="connsiteX4" fmla="*/ 7851801 w 7851801"/>
              <a:gd name="connsiteY4" fmla="*/ 1060648 h 1119555"/>
              <a:gd name="connsiteX0" fmla="*/ 0 w 7851801"/>
              <a:gd name="connsiteY0" fmla="*/ 1119555 h 1119555"/>
              <a:gd name="connsiteX1" fmla="*/ 1744247 w 7851801"/>
              <a:gd name="connsiteY1" fmla="*/ 29884 h 1119555"/>
              <a:gd name="connsiteX2" fmla="*/ 4044140 w 7851801"/>
              <a:gd name="connsiteY2" fmla="*/ 1088214 h 1119555"/>
              <a:gd name="connsiteX3" fmla="*/ 6049336 w 7851801"/>
              <a:gd name="connsiteY3" fmla="*/ 0 h 1119555"/>
              <a:gd name="connsiteX4" fmla="*/ 7851801 w 7851801"/>
              <a:gd name="connsiteY4" fmla="*/ 1060648 h 1119555"/>
              <a:gd name="connsiteX0" fmla="*/ 0 w 7851801"/>
              <a:gd name="connsiteY0" fmla="*/ 1119555 h 1119555"/>
              <a:gd name="connsiteX1" fmla="*/ 2349784 w 7851801"/>
              <a:gd name="connsiteY1" fmla="*/ 13981 h 1119555"/>
              <a:gd name="connsiteX2" fmla="*/ 4044140 w 7851801"/>
              <a:gd name="connsiteY2" fmla="*/ 1088214 h 1119555"/>
              <a:gd name="connsiteX3" fmla="*/ 6049336 w 7851801"/>
              <a:gd name="connsiteY3" fmla="*/ 0 h 1119555"/>
              <a:gd name="connsiteX4" fmla="*/ 7851801 w 7851801"/>
              <a:gd name="connsiteY4" fmla="*/ 1060648 h 1119555"/>
              <a:gd name="connsiteX0" fmla="*/ 0 w 7118332"/>
              <a:gd name="connsiteY0" fmla="*/ 1079799 h 1088237"/>
              <a:gd name="connsiteX1" fmla="*/ 1616315 w 7118332"/>
              <a:gd name="connsiteY1" fmla="*/ 13981 h 1088237"/>
              <a:gd name="connsiteX2" fmla="*/ 3310671 w 7118332"/>
              <a:gd name="connsiteY2" fmla="*/ 1088214 h 1088237"/>
              <a:gd name="connsiteX3" fmla="*/ 5315867 w 7118332"/>
              <a:gd name="connsiteY3" fmla="*/ 0 h 1088237"/>
              <a:gd name="connsiteX4" fmla="*/ 7118332 w 7118332"/>
              <a:gd name="connsiteY4" fmla="*/ 1060648 h 1088237"/>
              <a:gd name="connsiteX0" fmla="*/ 0 w 7118332"/>
              <a:gd name="connsiteY0" fmla="*/ 1079799 h 1088237"/>
              <a:gd name="connsiteX1" fmla="*/ 1616315 w 7118332"/>
              <a:gd name="connsiteY1" fmla="*/ 13981 h 1088237"/>
              <a:gd name="connsiteX2" fmla="*/ 3310671 w 7118332"/>
              <a:gd name="connsiteY2" fmla="*/ 1088214 h 1088237"/>
              <a:gd name="connsiteX3" fmla="*/ 5315867 w 7118332"/>
              <a:gd name="connsiteY3" fmla="*/ 0 h 1088237"/>
              <a:gd name="connsiteX4" fmla="*/ 7118332 w 7118332"/>
              <a:gd name="connsiteY4" fmla="*/ 1060648 h 1088237"/>
              <a:gd name="connsiteX0" fmla="*/ 0 w 7118332"/>
              <a:gd name="connsiteY0" fmla="*/ 1065820 h 1074258"/>
              <a:gd name="connsiteX1" fmla="*/ 1616315 w 7118332"/>
              <a:gd name="connsiteY1" fmla="*/ 2 h 1074258"/>
              <a:gd name="connsiteX2" fmla="*/ 3310671 w 7118332"/>
              <a:gd name="connsiteY2" fmla="*/ 1074235 h 1074258"/>
              <a:gd name="connsiteX3" fmla="*/ 4974720 w 7118332"/>
              <a:gd name="connsiteY3" fmla="*/ 1924 h 1074258"/>
              <a:gd name="connsiteX4" fmla="*/ 7118332 w 7118332"/>
              <a:gd name="connsiteY4" fmla="*/ 1046669 h 1074258"/>
              <a:gd name="connsiteX0" fmla="*/ 0 w 6623667"/>
              <a:gd name="connsiteY0" fmla="*/ 1065820 h 1074258"/>
              <a:gd name="connsiteX1" fmla="*/ 1616315 w 6623667"/>
              <a:gd name="connsiteY1" fmla="*/ 2 h 1074258"/>
              <a:gd name="connsiteX2" fmla="*/ 3310671 w 6623667"/>
              <a:gd name="connsiteY2" fmla="*/ 1074235 h 1074258"/>
              <a:gd name="connsiteX3" fmla="*/ 4974720 w 6623667"/>
              <a:gd name="connsiteY3" fmla="*/ 1924 h 1074258"/>
              <a:gd name="connsiteX4" fmla="*/ 6623667 w 6623667"/>
              <a:gd name="connsiteY4" fmla="*/ 1038718 h 1074258"/>
              <a:gd name="connsiteX0" fmla="*/ 0 w 6478679"/>
              <a:gd name="connsiteY0" fmla="*/ 1065820 h 1074258"/>
              <a:gd name="connsiteX1" fmla="*/ 1616315 w 6478679"/>
              <a:gd name="connsiteY1" fmla="*/ 2 h 1074258"/>
              <a:gd name="connsiteX2" fmla="*/ 3310671 w 6478679"/>
              <a:gd name="connsiteY2" fmla="*/ 1074235 h 1074258"/>
              <a:gd name="connsiteX3" fmla="*/ 4974720 w 6478679"/>
              <a:gd name="connsiteY3" fmla="*/ 1924 h 1074258"/>
              <a:gd name="connsiteX4" fmla="*/ 6478679 w 6478679"/>
              <a:gd name="connsiteY4" fmla="*/ 1070523 h 1074258"/>
              <a:gd name="connsiteX0" fmla="*/ 0 w 6700425"/>
              <a:gd name="connsiteY0" fmla="*/ 1065820 h 1074258"/>
              <a:gd name="connsiteX1" fmla="*/ 1616315 w 6700425"/>
              <a:gd name="connsiteY1" fmla="*/ 2 h 1074258"/>
              <a:gd name="connsiteX2" fmla="*/ 3310671 w 6700425"/>
              <a:gd name="connsiteY2" fmla="*/ 1074235 h 1074258"/>
              <a:gd name="connsiteX3" fmla="*/ 4974720 w 6700425"/>
              <a:gd name="connsiteY3" fmla="*/ 1924 h 1074258"/>
              <a:gd name="connsiteX4" fmla="*/ 6700425 w 6700425"/>
              <a:gd name="connsiteY4" fmla="*/ 1038717 h 1074258"/>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45"/>
              <a:gd name="connsiteX1" fmla="*/ 1616315 w 6700425"/>
              <a:gd name="connsiteY1" fmla="*/ 61689 h 1135945"/>
              <a:gd name="connsiteX2" fmla="*/ 3310671 w 6700425"/>
              <a:gd name="connsiteY2" fmla="*/ 1135922 h 1135945"/>
              <a:gd name="connsiteX3" fmla="*/ 5034421 w 6700425"/>
              <a:gd name="connsiteY3" fmla="*/ 0 h 1135945"/>
              <a:gd name="connsiteX4" fmla="*/ 6700425 w 6700425"/>
              <a:gd name="connsiteY4" fmla="*/ 1100404 h 1135945"/>
              <a:gd name="connsiteX0" fmla="*/ 0 w 6700425"/>
              <a:gd name="connsiteY0" fmla="*/ 1127507 h 1135922"/>
              <a:gd name="connsiteX1" fmla="*/ 1616315 w 6700425"/>
              <a:gd name="connsiteY1" fmla="*/ 61689 h 1135922"/>
              <a:gd name="connsiteX2" fmla="*/ 3310671 w 6700425"/>
              <a:gd name="connsiteY2" fmla="*/ 1135922 h 1135922"/>
              <a:gd name="connsiteX3" fmla="*/ 5034421 w 6700425"/>
              <a:gd name="connsiteY3" fmla="*/ 0 h 1135922"/>
              <a:gd name="connsiteX4" fmla="*/ 6700425 w 6700425"/>
              <a:gd name="connsiteY4" fmla="*/ 1100404 h 1135922"/>
              <a:gd name="connsiteX0" fmla="*/ 0 w 6700425"/>
              <a:gd name="connsiteY0" fmla="*/ 1127509 h 1135924"/>
              <a:gd name="connsiteX1" fmla="*/ 1616315 w 6700425"/>
              <a:gd name="connsiteY1" fmla="*/ 61691 h 1135924"/>
              <a:gd name="connsiteX2" fmla="*/ 3310671 w 6700425"/>
              <a:gd name="connsiteY2" fmla="*/ 1135924 h 1135924"/>
              <a:gd name="connsiteX3" fmla="*/ 5034421 w 6700425"/>
              <a:gd name="connsiteY3" fmla="*/ 2 h 1135924"/>
              <a:gd name="connsiteX4" fmla="*/ 6700425 w 6700425"/>
              <a:gd name="connsiteY4" fmla="*/ 1100406 h 1135924"/>
              <a:gd name="connsiteX0" fmla="*/ 0 w 6700425"/>
              <a:gd name="connsiteY0" fmla="*/ 1127509 h 1135924"/>
              <a:gd name="connsiteX1" fmla="*/ 1616315 w 6700425"/>
              <a:gd name="connsiteY1" fmla="*/ 61691 h 1135924"/>
              <a:gd name="connsiteX2" fmla="*/ 3310671 w 6700425"/>
              <a:gd name="connsiteY2" fmla="*/ 1135924 h 1135924"/>
              <a:gd name="connsiteX3" fmla="*/ 5034421 w 6700425"/>
              <a:gd name="connsiteY3" fmla="*/ 2 h 1135924"/>
              <a:gd name="connsiteX4" fmla="*/ 6700425 w 6700425"/>
              <a:gd name="connsiteY4" fmla="*/ 1100406 h 1135924"/>
              <a:gd name="connsiteX0" fmla="*/ 0 w 6700425"/>
              <a:gd name="connsiteY0" fmla="*/ 1127509 h 1135924"/>
              <a:gd name="connsiteX1" fmla="*/ 1616315 w 6700425"/>
              <a:gd name="connsiteY1" fmla="*/ 61691 h 1135924"/>
              <a:gd name="connsiteX2" fmla="*/ 3310671 w 6700425"/>
              <a:gd name="connsiteY2" fmla="*/ 1135924 h 1135924"/>
              <a:gd name="connsiteX3" fmla="*/ 5034421 w 6700425"/>
              <a:gd name="connsiteY3" fmla="*/ 2 h 1135924"/>
              <a:gd name="connsiteX4" fmla="*/ 6700425 w 6700425"/>
              <a:gd name="connsiteY4" fmla="*/ 1072905 h 1135924"/>
              <a:gd name="connsiteX0" fmla="*/ 0 w 6715173"/>
              <a:gd name="connsiteY0" fmla="*/ 1127509 h 1135924"/>
              <a:gd name="connsiteX1" fmla="*/ 1616315 w 6715173"/>
              <a:gd name="connsiteY1" fmla="*/ 61691 h 1135924"/>
              <a:gd name="connsiteX2" fmla="*/ 3310671 w 6715173"/>
              <a:gd name="connsiteY2" fmla="*/ 1135924 h 1135924"/>
              <a:gd name="connsiteX3" fmla="*/ 5034421 w 6715173"/>
              <a:gd name="connsiteY3" fmla="*/ 2 h 1135924"/>
              <a:gd name="connsiteX4" fmla="*/ 6715173 w 6715173"/>
              <a:gd name="connsiteY4" fmla="*/ 1059155 h 11359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15173" h="1135924">
                <a:moveTo>
                  <a:pt x="0" y="1127509"/>
                </a:moveTo>
                <a:cubicBezTo>
                  <a:pt x="507007" y="1133134"/>
                  <a:pt x="1064537" y="60289"/>
                  <a:pt x="1616315" y="61691"/>
                </a:cubicBezTo>
                <a:cubicBezTo>
                  <a:pt x="2168093" y="63093"/>
                  <a:pt x="2778719" y="1127987"/>
                  <a:pt x="3310671" y="1135924"/>
                </a:cubicBezTo>
                <a:cubicBezTo>
                  <a:pt x="3866607" y="1117437"/>
                  <a:pt x="4488155" y="10816"/>
                  <a:pt x="5034421" y="2"/>
                </a:cubicBezTo>
                <a:cubicBezTo>
                  <a:pt x="5562285" y="-1785"/>
                  <a:pt x="6713956" y="1071307"/>
                  <a:pt x="6715173" y="1059155"/>
                </a:cubicBezTo>
              </a:path>
            </a:pathLst>
          </a:custGeom>
          <a:ln w="762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3" name="TextBox 6"/>
          <p:cNvSpPr txBox="1">
            <a:spLocks noChangeArrowheads="1"/>
          </p:cNvSpPr>
          <p:nvPr/>
        </p:nvSpPr>
        <p:spPr bwMode="auto">
          <a:xfrm>
            <a:off x="386793" y="2549070"/>
            <a:ext cx="197052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en-US" altLang="zh-CN" sz="2000" b="1" dirty="0" smtClean="0">
                <a:latin typeface="微软雅黑" pitchFamily="34" charset="-122"/>
                <a:ea typeface="微软雅黑" pitchFamily="34" charset="-122"/>
              </a:rPr>
              <a:t>1.</a:t>
            </a:r>
            <a:r>
              <a:rPr lang="zh-CN" altLang="en-US" sz="2000" b="1" dirty="0" smtClean="0">
                <a:latin typeface="微软雅黑" pitchFamily="34" charset="-122"/>
                <a:ea typeface="微软雅黑" pitchFamily="34" charset="-122"/>
              </a:rPr>
              <a:t>年度工作概述</a:t>
            </a:r>
            <a:endParaRPr lang="zh-CN" altLang="en-US" sz="2000" b="1" dirty="0">
              <a:latin typeface="微软雅黑" pitchFamily="34" charset="-122"/>
              <a:ea typeface="微软雅黑" pitchFamily="34" charset="-122"/>
            </a:endParaRPr>
          </a:p>
        </p:txBody>
      </p:sp>
      <p:sp>
        <p:nvSpPr>
          <p:cNvPr id="34" name="TextBox 6"/>
          <p:cNvSpPr txBox="1">
            <a:spLocks noChangeArrowheads="1"/>
          </p:cNvSpPr>
          <p:nvPr/>
        </p:nvSpPr>
        <p:spPr bwMode="auto">
          <a:xfrm>
            <a:off x="1953408" y="3501669"/>
            <a:ext cx="197052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en-US" altLang="zh-CN" sz="2000" b="1" dirty="0" smtClean="0">
                <a:latin typeface="微软雅黑" pitchFamily="34" charset="-122"/>
                <a:ea typeface="微软雅黑" pitchFamily="34" charset="-122"/>
              </a:rPr>
              <a:t>2.</a:t>
            </a:r>
            <a:r>
              <a:rPr lang="zh-CN" altLang="en-US" sz="2000" b="1" dirty="0" smtClean="0">
                <a:latin typeface="微软雅黑" pitchFamily="34" charset="-122"/>
                <a:ea typeface="微软雅黑" pitchFamily="34" charset="-122"/>
              </a:rPr>
              <a:t>工作完成情况</a:t>
            </a:r>
            <a:endParaRPr lang="zh-CN" altLang="en-US" sz="2000" b="1" dirty="0">
              <a:latin typeface="微软雅黑" pitchFamily="34" charset="-122"/>
              <a:ea typeface="微软雅黑" pitchFamily="34" charset="-122"/>
            </a:endParaRPr>
          </a:p>
        </p:txBody>
      </p:sp>
      <p:sp>
        <p:nvSpPr>
          <p:cNvPr id="35" name="TextBox 6"/>
          <p:cNvSpPr txBox="1">
            <a:spLocks noChangeArrowheads="1"/>
          </p:cNvSpPr>
          <p:nvPr/>
        </p:nvSpPr>
        <p:spPr bwMode="auto">
          <a:xfrm>
            <a:off x="3491880" y="2546216"/>
            <a:ext cx="197052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en-US" altLang="zh-CN" sz="2000" b="1" dirty="0" smtClean="0">
                <a:latin typeface="微软雅黑" pitchFamily="34" charset="-122"/>
                <a:ea typeface="微软雅黑" pitchFamily="34" charset="-122"/>
              </a:rPr>
              <a:t>3.</a:t>
            </a:r>
            <a:r>
              <a:rPr lang="zh-CN" altLang="en-US" sz="2000" b="1" dirty="0" smtClean="0">
                <a:latin typeface="微软雅黑" pitchFamily="34" charset="-122"/>
                <a:ea typeface="微软雅黑" pitchFamily="34" charset="-122"/>
              </a:rPr>
              <a:t>成功项目展示</a:t>
            </a:r>
            <a:endParaRPr lang="zh-CN" altLang="en-US" sz="2000" b="1" dirty="0">
              <a:latin typeface="微软雅黑" pitchFamily="34" charset="-122"/>
              <a:ea typeface="微软雅黑" pitchFamily="34" charset="-122"/>
            </a:endParaRPr>
          </a:p>
        </p:txBody>
      </p:sp>
      <p:sp>
        <p:nvSpPr>
          <p:cNvPr id="36" name="TextBox 35"/>
          <p:cNvSpPr txBox="1">
            <a:spLocks noChangeArrowheads="1"/>
          </p:cNvSpPr>
          <p:nvPr/>
        </p:nvSpPr>
        <p:spPr bwMode="auto">
          <a:xfrm>
            <a:off x="5121760" y="3523935"/>
            <a:ext cx="1970520" cy="439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algn="ctr"/>
            <a:r>
              <a:rPr lang="en-US" altLang="zh-CN" sz="2000" b="1" dirty="0" smtClean="0">
                <a:latin typeface="微软雅黑" pitchFamily="34" charset="-122"/>
                <a:ea typeface="微软雅黑" pitchFamily="34" charset="-122"/>
              </a:rPr>
              <a:t>4.</a:t>
            </a:r>
            <a:r>
              <a:rPr lang="zh-CN" altLang="en-US" sz="2000" b="1" dirty="0" smtClean="0">
                <a:latin typeface="微软雅黑" pitchFamily="34" charset="-122"/>
                <a:ea typeface="微软雅黑" pitchFamily="34" charset="-122"/>
              </a:rPr>
              <a:t>工作存在不足</a:t>
            </a:r>
            <a:endParaRPr lang="zh-CN" sz="2000" b="1" dirty="0">
              <a:latin typeface="微软雅黑" pitchFamily="34" charset="-122"/>
              <a:ea typeface="微软雅黑" pitchFamily="34" charset="-122"/>
            </a:endParaRPr>
          </a:p>
        </p:txBody>
      </p:sp>
      <p:sp>
        <p:nvSpPr>
          <p:cNvPr id="37" name="TextBox 36"/>
          <p:cNvSpPr txBox="1"/>
          <p:nvPr/>
        </p:nvSpPr>
        <p:spPr>
          <a:xfrm>
            <a:off x="843056" y="2891571"/>
            <a:ext cx="1031051" cy="261610"/>
          </a:xfrm>
          <a:prstGeom prst="rect">
            <a:avLst/>
          </a:prstGeom>
          <a:noFill/>
        </p:spPr>
        <p:txBody>
          <a:bodyPr wrap="none" rtlCol="0">
            <a:spAutoFit/>
          </a:bodyPr>
          <a:lstStyle/>
          <a:p>
            <a:pPr marL="0" lvl="1" algn="ctr"/>
            <a:r>
              <a:rPr lang="zh-CN" altLang="en-US" sz="1100" b="0" dirty="0" smtClean="0">
                <a:latin typeface="微软雅黑" pitchFamily="34" charset="-122"/>
                <a:ea typeface="微软雅黑" pitchFamily="34" charset="-122"/>
              </a:rPr>
              <a:t>添加文字内容</a:t>
            </a:r>
            <a:endParaRPr lang="zh-CN" altLang="en-US" sz="1100" b="0" dirty="0">
              <a:latin typeface="微软雅黑" pitchFamily="34" charset="-122"/>
              <a:ea typeface="微软雅黑" pitchFamily="34" charset="-122"/>
            </a:endParaRPr>
          </a:p>
        </p:txBody>
      </p:sp>
      <p:sp>
        <p:nvSpPr>
          <p:cNvPr id="38" name="TextBox 37"/>
          <p:cNvSpPr txBox="1"/>
          <p:nvPr/>
        </p:nvSpPr>
        <p:spPr>
          <a:xfrm>
            <a:off x="2385781" y="3863149"/>
            <a:ext cx="1031051" cy="261610"/>
          </a:xfrm>
          <a:prstGeom prst="rect">
            <a:avLst/>
          </a:prstGeom>
          <a:noFill/>
        </p:spPr>
        <p:txBody>
          <a:bodyPr wrap="none" rtlCol="0">
            <a:spAutoFit/>
          </a:bodyPr>
          <a:lstStyle/>
          <a:p>
            <a:pPr marL="0" lvl="1" algn="ctr"/>
            <a:r>
              <a:rPr lang="zh-CN" altLang="en-US" sz="1100" b="0" dirty="0">
                <a:latin typeface="微软雅黑" pitchFamily="34" charset="-122"/>
                <a:ea typeface="微软雅黑" pitchFamily="34" charset="-122"/>
              </a:rPr>
              <a:t>添加文字内容</a:t>
            </a:r>
          </a:p>
        </p:txBody>
      </p:sp>
      <p:sp>
        <p:nvSpPr>
          <p:cNvPr id="39" name="TextBox 38"/>
          <p:cNvSpPr txBox="1"/>
          <p:nvPr/>
        </p:nvSpPr>
        <p:spPr>
          <a:xfrm>
            <a:off x="3994072" y="2878121"/>
            <a:ext cx="1031052" cy="261610"/>
          </a:xfrm>
          <a:prstGeom prst="rect">
            <a:avLst/>
          </a:prstGeom>
          <a:noFill/>
        </p:spPr>
        <p:txBody>
          <a:bodyPr wrap="none" rtlCol="0">
            <a:spAutoFit/>
          </a:bodyPr>
          <a:lstStyle/>
          <a:p>
            <a:pPr marL="0" lvl="1" algn="ctr"/>
            <a:r>
              <a:rPr lang="zh-CN" altLang="en-US" sz="1100" b="0" dirty="0">
                <a:latin typeface="微软雅黑" pitchFamily="34" charset="-122"/>
                <a:ea typeface="微软雅黑" pitchFamily="34" charset="-122"/>
              </a:rPr>
              <a:t>添加文字内容</a:t>
            </a:r>
          </a:p>
        </p:txBody>
      </p:sp>
      <p:sp>
        <p:nvSpPr>
          <p:cNvPr id="40" name="TextBox 39"/>
          <p:cNvSpPr txBox="1"/>
          <p:nvPr/>
        </p:nvSpPr>
        <p:spPr>
          <a:xfrm>
            <a:off x="5599965" y="3899914"/>
            <a:ext cx="1031051" cy="261610"/>
          </a:xfrm>
          <a:prstGeom prst="rect">
            <a:avLst/>
          </a:prstGeom>
          <a:noFill/>
        </p:spPr>
        <p:txBody>
          <a:bodyPr wrap="none" rtlCol="0">
            <a:spAutoFit/>
          </a:bodyPr>
          <a:lstStyle/>
          <a:p>
            <a:pPr marL="0" lvl="1" algn="ctr"/>
            <a:r>
              <a:rPr lang="zh-CN" altLang="en-US" sz="1100" b="0" dirty="0">
                <a:latin typeface="微软雅黑" pitchFamily="34" charset="-122"/>
                <a:ea typeface="微软雅黑" pitchFamily="34" charset="-122"/>
              </a:rPr>
              <a:t>添加文字内容</a:t>
            </a:r>
          </a:p>
        </p:txBody>
      </p:sp>
      <p:sp>
        <p:nvSpPr>
          <p:cNvPr id="41" name="TextBox 40"/>
          <p:cNvSpPr txBox="1">
            <a:spLocks noChangeArrowheads="1"/>
          </p:cNvSpPr>
          <p:nvPr/>
        </p:nvSpPr>
        <p:spPr bwMode="auto">
          <a:xfrm>
            <a:off x="6660232" y="2528711"/>
            <a:ext cx="197052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en-US" altLang="zh-CN" sz="2000" b="1" dirty="0" smtClean="0">
                <a:latin typeface="微软雅黑" pitchFamily="34" charset="-122"/>
                <a:ea typeface="微软雅黑" pitchFamily="34" charset="-122"/>
              </a:rPr>
              <a:t>5.</a:t>
            </a:r>
            <a:r>
              <a:rPr lang="zh-CN" altLang="en-US" sz="2000" b="1" dirty="0" smtClean="0">
                <a:latin typeface="微软雅黑" pitchFamily="34" charset="-122"/>
                <a:ea typeface="微软雅黑" pitchFamily="34" charset="-122"/>
              </a:rPr>
              <a:t>明年工作计划</a:t>
            </a:r>
            <a:endParaRPr lang="zh-CN" altLang="en-US" sz="2000" b="1" dirty="0">
              <a:latin typeface="微软雅黑" pitchFamily="34" charset="-122"/>
              <a:ea typeface="微软雅黑" pitchFamily="34" charset="-122"/>
            </a:endParaRPr>
          </a:p>
        </p:txBody>
      </p:sp>
      <p:sp>
        <p:nvSpPr>
          <p:cNvPr id="42" name="TextBox 41"/>
          <p:cNvSpPr txBox="1"/>
          <p:nvPr/>
        </p:nvSpPr>
        <p:spPr>
          <a:xfrm>
            <a:off x="7117930" y="2856813"/>
            <a:ext cx="1031052" cy="261610"/>
          </a:xfrm>
          <a:prstGeom prst="rect">
            <a:avLst/>
          </a:prstGeom>
          <a:noFill/>
        </p:spPr>
        <p:txBody>
          <a:bodyPr wrap="none" rtlCol="0">
            <a:spAutoFit/>
          </a:bodyPr>
          <a:lstStyle/>
          <a:p>
            <a:pPr marL="0" lvl="1" algn="ctr"/>
            <a:r>
              <a:rPr lang="zh-CN" altLang="en-US" sz="1100" b="0" dirty="0">
                <a:latin typeface="微软雅黑" pitchFamily="34" charset="-122"/>
                <a:ea typeface="微软雅黑" pitchFamily="34" charset="-122"/>
              </a:rPr>
              <a:t>添加文字内容</a:t>
            </a:r>
          </a:p>
        </p:txBody>
      </p:sp>
      <p:grpSp>
        <p:nvGrpSpPr>
          <p:cNvPr id="43" name="组合 42"/>
          <p:cNvGrpSpPr/>
          <p:nvPr/>
        </p:nvGrpSpPr>
        <p:grpSpPr>
          <a:xfrm>
            <a:off x="1024664" y="3378759"/>
            <a:ext cx="810724" cy="730960"/>
            <a:chOff x="4634991" y="2138335"/>
            <a:chExt cx="428348" cy="386204"/>
          </a:xfrm>
        </p:grpSpPr>
        <p:sp>
          <p:nvSpPr>
            <p:cNvPr id="44" name="Freeform 5"/>
            <p:cNvSpPr>
              <a:spLocks/>
            </p:cNvSpPr>
            <p:nvPr/>
          </p:nvSpPr>
          <p:spPr bwMode="auto">
            <a:xfrm>
              <a:off x="4634991"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070C0"/>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45" name="KSO_Shape"/>
            <p:cNvSpPr>
              <a:spLocks/>
            </p:cNvSpPr>
            <p:nvPr/>
          </p:nvSpPr>
          <p:spPr bwMode="auto">
            <a:xfrm>
              <a:off x="4711293" y="2236765"/>
              <a:ext cx="275742" cy="189342"/>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46" name="组合 45"/>
          <p:cNvGrpSpPr/>
          <p:nvPr/>
        </p:nvGrpSpPr>
        <p:grpSpPr>
          <a:xfrm>
            <a:off x="2512767" y="2459633"/>
            <a:ext cx="810724" cy="730960"/>
            <a:chOff x="5076056" y="2138335"/>
            <a:chExt cx="428348" cy="386204"/>
          </a:xfrm>
        </p:grpSpPr>
        <p:sp>
          <p:nvSpPr>
            <p:cNvPr id="47" name="Freeform 5"/>
            <p:cNvSpPr>
              <a:spLocks/>
            </p:cNvSpPr>
            <p:nvPr/>
          </p:nvSpPr>
          <p:spPr bwMode="auto">
            <a:xfrm>
              <a:off x="5076056"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0B0F0"/>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48" name="KSO_Shape"/>
            <p:cNvSpPr>
              <a:spLocks/>
            </p:cNvSpPr>
            <p:nvPr/>
          </p:nvSpPr>
          <p:spPr bwMode="auto">
            <a:xfrm>
              <a:off x="5175472" y="2244479"/>
              <a:ext cx="229514" cy="195468"/>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49" name="组合 48"/>
          <p:cNvGrpSpPr/>
          <p:nvPr/>
        </p:nvGrpSpPr>
        <p:grpSpPr>
          <a:xfrm>
            <a:off x="4053405" y="3418269"/>
            <a:ext cx="810724" cy="730960"/>
            <a:chOff x="5557128" y="2138335"/>
            <a:chExt cx="428348" cy="386204"/>
          </a:xfrm>
        </p:grpSpPr>
        <p:sp>
          <p:nvSpPr>
            <p:cNvPr id="50" name="Freeform 5"/>
            <p:cNvSpPr>
              <a:spLocks/>
            </p:cNvSpPr>
            <p:nvPr/>
          </p:nvSpPr>
          <p:spPr bwMode="auto">
            <a:xfrm>
              <a:off x="5557128"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070C0"/>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51" name="KSO_Shape"/>
            <p:cNvSpPr>
              <a:spLocks/>
            </p:cNvSpPr>
            <p:nvPr/>
          </p:nvSpPr>
          <p:spPr bwMode="auto">
            <a:xfrm>
              <a:off x="5652120" y="2208685"/>
              <a:ext cx="238362" cy="235978"/>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52" name="组合 51"/>
          <p:cNvGrpSpPr/>
          <p:nvPr/>
        </p:nvGrpSpPr>
        <p:grpSpPr>
          <a:xfrm>
            <a:off x="5700876" y="2478895"/>
            <a:ext cx="810724" cy="730960"/>
            <a:chOff x="6068610" y="2138335"/>
            <a:chExt cx="428348" cy="386204"/>
          </a:xfrm>
        </p:grpSpPr>
        <p:sp>
          <p:nvSpPr>
            <p:cNvPr id="53" name="Freeform 5"/>
            <p:cNvSpPr>
              <a:spLocks/>
            </p:cNvSpPr>
            <p:nvPr/>
          </p:nvSpPr>
          <p:spPr bwMode="auto">
            <a:xfrm>
              <a:off x="6068610"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0B0F0"/>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54" name="KSO_Shape"/>
            <p:cNvSpPr>
              <a:spLocks/>
            </p:cNvSpPr>
            <p:nvPr/>
          </p:nvSpPr>
          <p:spPr bwMode="auto">
            <a:xfrm>
              <a:off x="6173883" y="2215236"/>
              <a:ext cx="232088" cy="197274"/>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55" name="组合 54"/>
          <p:cNvGrpSpPr/>
          <p:nvPr/>
        </p:nvGrpSpPr>
        <p:grpSpPr>
          <a:xfrm>
            <a:off x="7295645" y="3420223"/>
            <a:ext cx="810724" cy="730960"/>
            <a:chOff x="6623914" y="2138335"/>
            <a:chExt cx="428348" cy="386204"/>
          </a:xfrm>
        </p:grpSpPr>
        <p:sp>
          <p:nvSpPr>
            <p:cNvPr id="56" name="Freeform 5"/>
            <p:cNvSpPr>
              <a:spLocks/>
            </p:cNvSpPr>
            <p:nvPr/>
          </p:nvSpPr>
          <p:spPr bwMode="auto">
            <a:xfrm>
              <a:off x="6623914"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070C0"/>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57" name="KSO_Shape"/>
            <p:cNvSpPr>
              <a:spLocks/>
            </p:cNvSpPr>
            <p:nvPr/>
          </p:nvSpPr>
          <p:spPr bwMode="auto">
            <a:xfrm>
              <a:off x="6715817" y="2193847"/>
              <a:ext cx="230254" cy="221044"/>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06"/>
                                        </p:tgtEl>
                                        <p:attrNameLst>
                                          <p:attrName>style.visibility</p:attrName>
                                        </p:attrNameLst>
                                      </p:cBhvr>
                                      <p:to>
                                        <p:strVal val="visible"/>
                                      </p:to>
                                    </p:set>
                                    <p:anim calcmode="lin" valueType="num">
                                      <p:cBhvr additive="base">
                                        <p:cTn id="7" dur="1000" fill="hold"/>
                                        <p:tgtEl>
                                          <p:spTgt spid="106"/>
                                        </p:tgtEl>
                                        <p:attrNameLst>
                                          <p:attrName>ppt_x</p:attrName>
                                        </p:attrNameLst>
                                      </p:cBhvr>
                                      <p:tavLst>
                                        <p:tav tm="0">
                                          <p:val>
                                            <p:strVal val="1+#ppt_w/2"/>
                                          </p:val>
                                        </p:tav>
                                        <p:tav tm="100000">
                                          <p:val>
                                            <p:strVal val="#ppt_x"/>
                                          </p:val>
                                        </p:tav>
                                      </p:tavLst>
                                    </p:anim>
                                    <p:anim calcmode="lin" valueType="num">
                                      <p:cBhvr additive="base">
                                        <p:cTn id="8" dur="1000" fill="hold"/>
                                        <p:tgtEl>
                                          <p:spTgt spid="106"/>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1" fill="hold" grpId="0" nodeType="afterEffect">
                                  <p:stCondLst>
                                    <p:cond delay="0"/>
                                  </p:stCondLst>
                                  <p:childTnLst>
                                    <p:set>
                                      <p:cBhvr>
                                        <p:cTn id="11" dur="1" fill="hold">
                                          <p:stCondLst>
                                            <p:cond delay="0"/>
                                          </p:stCondLst>
                                        </p:cTn>
                                        <p:tgtEl>
                                          <p:spTgt spid="107"/>
                                        </p:tgtEl>
                                        <p:attrNameLst>
                                          <p:attrName>style.visibility</p:attrName>
                                        </p:attrNameLst>
                                      </p:cBhvr>
                                      <p:to>
                                        <p:strVal val="visible"/>
                                      </p:to>
                                    </p:set>
                                    <p:anim calcmode="lin" valueType="num">
                                      <p:cBhvr additive="base">
                                        <p:cTn id="12" dur="500" fill="hold"/>
                                        <p:tgtEl>
                                          <p:spTgt spid="107"/>
                                        </p:tgtEl>
                                        <p:attrNameLst>
                                          <p:attrName>ppt_x</p:attrName>
                                        </p:attrNameLst>
                                      </p:cBhvr>
                                      <p:tavLst>
                                        <p:tav tm="0">
                                          <p:val>
                                            <p:strVal val="#ppt_x"/>
                                          </p:val>
                                        </p:tav>
                                        <p:tav tm="100000">
                                          <p:val>
                                            <p:strVal val="#ppt_x"/>
                                          </p:val>
                                        </p:tav>
                                      </p:tavLst>
                                    </p:anim>
                                    <p:anim calcmode="lin" valueType="num">
                                      <p:cBhvr additive="base">
                                        <p:cTn id="13" dur="500" fill="hold"/>
                                        <p:tgtEl>
                                          <p:spTgt spid="107"/>
                                        </p:tgtEl>
                                        <p:attrNameLst>
                                          <p:attrName>ppt_y</p:attrName>
                                        </p:attrNameLst>
                                      </p:cBhvr>
                                      <p:tavLst>
                                        <p:tav tm="0">
                                          <p:val>
                                            <p:strVal val="0-#ppt_h/2"/>
                                          </p:val>
                                        </p:tav>
                                        <p:tav tm="100000">
                                          <p:val>
                                            <p:strVal val="#ppt_y"/>
                                          </p:val>
                                        </p:tav>
                                      </p:tavLst>
                                    </p:anim>
                                  </p:childTnLst>
                                </p:cTn>
                              </p:par>
                            </p:childTnLst>
                          </p:cTn>
                        </p:par>
                        <p:par>
                          <p:cTn id="14" fill="hold">
                            <p:stCondLst>
                              <p:cond delay="1500"/>
                            </p:stCondLst>
                            <p:childTnLst>
                              <p:par>
                                <p:cTn id="15" presetID="2" presetClass="entr" presetSubtype="1" fill="hold" grpId="0" nodeType="afterEffect">
                                  <p:stCondLst>
                                    <p:cond delay="0"/>
                                  </p:stCondLst>
                                  <p:childTnLst>
                                    <p:set>
                                      <p:cBhvr>
                                        <p:cTn id="16" dur="1" fill="hold">
                                          <p:stCondLst>
                                            <p:cond delay="0"/>
                                          </p:stCondLst>
                                        </p:cTn>
                                        <p:tgtEl>
                                          <p:spTgt spid="108"/>
                                        </p:tgtEl>
                                        <p:attrNameLst>
                                          <p:attrName>style.visibility</p:attrName>
                                        </p:attrNameLst>
                                      </p:cBhvr>
                                      <p:to>
                                        <p:strVal val="visible"/>
                                      </p:to>
                                    </p:set>
                                    <p:anim calcmode="lin" valueType="num">
                                      <p:cBhvr additive="base">
                                        <p:cTn id="17" dur="500" fill="hold"/>
                                        <p:tgtEl>
                                          <p:spTgt spid="108"/>
                                        </p:tgtEl>
                                        <p:attrNameLst>
                                          <p:attrName>ppt_x</p:attrName>
                                        </p:attrNameLst>
                                      </p:cBhvr>
                                      <p:tavLst>
                                        <p:tav tm="0">
                                          <p:val>
                                            <p:strVal val="#ppt_x"/>
                                          </p:val>
                                        </p:tav>
                                        <p:tav tm="100000">
                                          <p:val>
                                            <p:strVal val="#ppt_x"/>
                                          </p:val>
                                        </p:tav>
                                      </p:tavLst>
                                    </p:anim>
                                    <p:anim calcmode="lin" valueType="num">
                                      <p:cBhvr additive="base">
                                        <p:cTn id="18" dur="500" fill="hold"/>
                                        <p:tgtEl>
                                          <p:spTgt spid="108"/>
                                        </p:tgtEl>
                                        <p:attrNameLst>
                                          <p:attrName>ppt_y</p:attrName>
                                        </p:attrNameLst>
                                      </p:cBhvr>
                                      <p:tavLst>
                                        <p:tav tm="0">
                                          <p:val>
                                            <p:strVal val="0-#ppt_h/2"/>
                                          </p:val>
                                        </p:tav>
                                        <p:tav tm="100000">
                                          <p:val>
                                            <p:strVal val="#ppt_y"/>
                                          </p:val>
                                        </p:tav>
                                      </p:tavLst>
                                    </p:anim>
                                  </p:childTnLst>
                                </p:cTn>
                              </p:par>
                            </p:childTnLst>
                          </p:cTn>
                        </p:par>
                        <p:par>
                          <p:cTn id="19" fill="hold">
                            <p:stCondLst>
                              <p:cond delay="2000"/>
                            </p:stCondLst>
                            <p:childTnLst>
                              <p:par>
                                <p:cTn id="20" presetID="53" presetClass="entr" presetSubtype="16" fill="hold" nodeType="afterEffect">
                                  <p:stCondLst>
                                    <p:cond delay="0"/>
                                  </p:stCondLst>
                                  <p:childTnLst>
                                    <p:set>
                                      <p:cBhvr>
                                        <p:cTn id="21" dur="1" fill="hold">
                                          <p:stCondLst>
                                            <p:cond delay="0"/>
                                          </p:stCondLst>
                                        </p:cTn>
                                        <p:tgtEl>
                                          <p:spTgt spid="43"/>
                                        </p:tgtEl>
                                        <p:attrNameLst>
                                          <p:attrName>style.visibility</p:attrName>
                                        </p:attrNameLst>
                                      </p:cBhvr>
                                      <p:to>
                                        <p:strVal val="visible"/>
                                      </p:to>
                                    </p:set>
                                    <p:anim calcmode="lin" valueType="num">
                                      <p:cBhvr>
                                        <p:cTn id="22" dur="500" fill="hold"/>
                                        <p:tgtEl>
                                          <p:spTgt spid="43"/>
                                        </p:tgtEl>
                                        <p:attrNameLst>
                                          <p:attrName>ppt_w</p:attrName>
                                        </p:attrNameLst>
                                      </p:cBhvr>
                                      <p:tavLst>
                                        <p:tav tm="0">
                                          <p:val>
                                            <p:fltVal val="0"/>
                                          </p:val>
                                        </p:tav>
                                        <p:tav tm="100000">
                                          <p:val>
                                            <p:strVal val="#ppt_w"/>
                                          </p:val>
                                        </p:tav>
                                      </p:tavLst>
                                    </p:anim>
                                    <p:anim calcmode="lin" valueType="num">
                                      <p:cBhvr>
                                        <p:cTn id="23" dur="500" fill="hold"/>
                                        <p:tgtEl>
                                          <p:spTgt spid="43"/>
                                        </p:tgtEl>
                                        <p:attrNameLst>
                                          <p:attrName>ppt_h</p:attrName>
                                        </p:attrNameLst>
                                      </p:cBhvr>
                                      <p:tavLst>
                                        <p:tav tm="0">
                                          <p:val>
                                            <p:fltVal val="0"/>
                                          </p:val>
                                        </p:tav>
                                        <p:tav tm="100000">
                                          <p:val>
                                            <p:strVal val="#ppt_h"/>
                                          </p:val>
                                        </p:tav>
                                      </p:tavLst>
                                    </p:anim>
                                    <p:animEffect transition="in" filter="fade">
                                      <p:cBhvr>
                                        <p:cTn id="24" dur="500"/>
                                        <p:tgtEl>
                                          <p:spTgt spid="43"/>
                                        </p:tgtEl>
                                      </p:cBhvr>
                                    </p:animEffect>
                                  </p:childTnLst>
                                </p:cTn>
                              </p:par>
                            </p:childTnLst>
                          </p:cTn>
                        </p:par>
                        <p:par>
                          <p:cTn id="25" fill="hold">
                            <p:stCondLst>
                              <p:cond delay="2500"/>
                            </p:stCondLst>
                            <p:childTnLst>
                              <p:par>
                                <p:cTn id="26" presetID="22" presetClass="entr" presetSubtype="8" fill="hold" grpId="0" nodeType="after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wipe(left)">
                                      <p:cBhvr>
                                        <p:cTn id="28" dur="2000"/>
                                        <p:tgtEl>
                                          <p:spTgt spid="32"/>
                                        </p:tgtEl>
                                      </p:cBhvr>
                                    </p:animEffect>
                                  </p:childTnLst>
                                </p:cTn>
                              </p:par>
                              <p:par>
                                <p:cTn id="29" presetID="53" presetClass="entr" presetSubtype="16" fill="hold" nodeType="withEffect">
                                  <p:stCondLst>
                                    <p:cond delay="300"/>
                                  </p:stCondLst>
                                  <p:childTnLst>
                                    <p:set>
                                      <p:cBhvr>
                                        <p:cTn id="30" dur="1" fill="hold">
                                          <p:stCondLst>
                                            <p:cond delay="0"/>
                                          </p:stCondLst>
                                        </p:cTn>
                                        <p:tgtEl>
                                          <p:spTgt spid="46"/>
                                        </p:tgtEl>
                                        <p:attrNameLst>
                                          <p:attrName>style.visibility</p:attrName>
                                        </p:attrNameLst>
                                      </p:cBhvr>
                                      <p:to>
                                        <p:strVal val="visible"/>
                                      </p:to>
                                    </p:set>
                                    <p:anim calcmode="lin" valueType="num">
                                      <p:cBhvr>
                                        <p:cTn id="31" dur="500" fill="hold"/>
                                        <p:tgtEl>
                                          <p:spTgt spid="46"/>
                                        </p:tgtEl>
                                        <p:attrNameLst>
                                          <p:attrName>ppt_w</p:attrName>
                                        </p:attrNameLst>
                                      </p:cBhvr>
                                      <p:tavLst>
                                        <p:tav tm="0">
                                          <p:val>
                                            <p:fltVal val="0"/>
                                          </p:val>
                                        </p:tav>
                                        <p:tav tm="100000">
                                          <p:val>
                                            <p:strVal val="#ppt_w"/>
                                          </p:val>
                                        </p:tav>
                                      </p:tavLst>
                                    </p:anim>
                                    <p:anim calcmode="lin" valueType="num">
                                      <p:cBhvr>
                                        <p:cTn id="32" dur="500" fill="hold"/>
                                        <p:tgtEl>
                                          <p:spTgt spid="46"/>
                                        </p:tgtEl>
                                        <p:attrNameLst>
                                          <p:attrName>ppt_h</p:attrName>
                                        </p:attrNameLst>
                                      </p:cBhvr>
                                      <p:tavLst>
                                        <p:tav tm="0">
                                          <p:val>
                                            <p:fltVal val="0"/>
                                          </p:val>
                                        </p:tav>
                                        <p:tav tm="100000">
                                          <p:val>
                                            <p:strVal val="#ppt_h"/>
                                          </p:val>
                                        </p:tav>
                                      </p:tavLst>
                                    </p:anim>
                                    <p:animEffect transition="in" filter="fade">
                                      <p:cBhvr>
                                        <p:cTn id="33" dur="500"/>
                                        <p:tgtEl>
                                          <p:spTgt spid="46"/>
                                        </p:tgtEl>
                                      </p:cBhvr>
                                    </p:animEffect>
                                  </p:childTnLst>
                                </p:cTn>
                              </p:par>
                              <p:par>
                                <p:cTn id="34" presetID="53" presetClass="entr" presetSubtype="16" fill="hold" nodeType="withEffect">
                                  <p:stCondLst>
                                    <p:cond delay="900"/>
                                  </p:stCondLst>
                                  <p:childTnLst>
                                    <p:set>
                                      <p:cBhvr>
                                        <p:cTn id="35" dur="1" fill="hold">
                                          <p:stCondLst>
                                            <p:cond delay="0"/>
                                          </p:stCondLst>
                                        </p:cTn>
                                        <p:tgtEl>
                                          <p:spTgt spid="49"/>
                                        </p:tgtEl>
                                        <p:attrNameLst>
                                          <p:attrName>style.visibility</p:attrName>
                                        </p:attrNameLst>
                                      </p:cBhvr>
                                      <p:to>
                                        <p:strVal val="visible"/>
                                      </p:to>
                                    </p:set>
                                    <p:anim calcmode="lin" valueType="num">
                                      <p:cBhvr>
                                        <p:cTn id="36" dur="500" fill="hold"/>
                                        <p:tgtEl>
                                          <p:spTgt spid="49"/>
                                        </p:tgtEl>
                                        <p:attrNameLst>
                                          <p:attrName>ppt_w</p:attrName>
                                        </p:attrNameLst>
                                      </p:cBhvr>
                                      <p:tavLst>
                                        <p:tav tm="0">
                                          <p:val>
                                            <p:fltVal val="0"/>
                                          </p:val>
                                        </p:tav>
                                        <p:tav tm="100000">
                                          <p:val>
                                            <p:strVal val="#ppt_w"/>
                                          </p:val>
                                        </p:tav>
                                      </p:tavLst>
                                    </p:anim>
                                    <p:anim calcmode="lin" valueType="num">
                                      <p:cBhvr>
                                        <p:cTn id="37" dur="500" fill="hold"/>
                                        <p:tgtEl>
                                          <p:spTgt spid="49"/>
                                        </p:tgtEl>
                                        <p:attrNameLst>
                                          <p:attrName>ppt_h</p:attrName>
                                        </p:attrNameLst>
                                      </p:cBhvr>
                                      <p:tavLst>
                                        <p:tav tm="0">
                                          <p:val>
                                            <p:fltVal val="0"/>
                                          </p:val>
                                        </p:tav>
                                        <p:tav tm="100000">
                                          <p:val>
                                            <p:strVal val="#ppt_h"/>
                                          </p:val>
                                        </p:tav>
                                      </p:tavLst>
                                    </p:anim>
                                    <p:animEffect transition="in" filter="fade">
                                      <p:cBhvr>
                                        <p:cTn id="38" dur="500"/>
                                        <p:tgtEl>
                                          <p:spTgt spid="49"/>
                                        </p:tgtEl>
                                      </p:cBhvr>
                                    </p:animEffect>
                                  </p:childTnLst>
                                </p:cTn>
                              </p:par>
                              <p:par>
                                <p:cTn id="39" presetID="53" presetClass="entr" presetSubtype="16" fill="hold" nodeType="withEffect">
                                  <p:stCondLst>
                                    <p:cond delay="1400"/>
                                  </p:stCondLst>
                                  <p:childTnLst>
                                    <p:set>
                                      <p:cBhvr>
                                        <p:cTn id="40" dur="1" fill="hold">
                                          <p:stCondLst>
                                            <p:cond delay="0"/>
                                          </p:stCondLst>
                                        </p:cTn>
                                        <p:tgtEl>
                                          <p:spTgt spid="52"/>
                                        </p:tgtEl>
                                        <p:attrNameLst>
                                          <p:attrName>style.visibility</p:attrName>
                                        </p:attrNameLst>
                                      </p:cBhvr>
                                      <p:to>
                                        <p:strVal val="visible"/>
                                      </p:to>
                                    </p:set>
                                    <p:anim calcmode="lin" valueType="num">
                                      <p:cBhvr>
                                        <p:cTn id="41" dur="500" fill="hold"/>
                                        <p:tgtEl>
                                          <p:spTgt spid="52"/>
                                        </p:tgtEl>
                                        <p:attrNameLst>
                                          <p:attrName>ppt_w</p:attrName>
                                        </p:attrNameLst>
                                      </p:cBhvr>
                                      <p:tavLst>
                                        <p:tav tm="0">
                                          <p:val>
                                            <p:fltVal val="0"/>
                                          </p:val>
                                        </p:tav>
                                        <p:tav tm="100000">
                                          <p:val>
                                            <p:strVal val="#ppt_w"/>
                                          </p:val>
                                        </p:tav>
                                      </p:tavLst>
                                    </p:anim>
                                    <p:anim calcmode="lin" valueType="num">
                                      <p:cBhvr>
                                        <p:cTn id="42" dur="500" fill="hold"/>
                                        <p:tgtEl>
                                          <p:spTgt spid="52"/>
                                        </p:tgtEl>
                                        <p:attrNameLst>
                                          <p:attrName>ppt_h</p:attrName>
                                        </p:attrNameLst>
                                      </p:cBhvr>
                                      <p:tavLst>
                                        <p:tav tm="0">
                                          <p:val>
                                            <p:fltVal val="0"/>
                                          </p:val>
                                        </p:tav>
                                        <p:tav tm="100000">
                                          <p:val>
                                            <p:strVal val="#ppt_h"/>
                                          </p:val>
                                        </p:tav>
                                      </p:tavLst>
                                    </p:anim>
                                    <p:animEffect transition="in" filter="fade">
                                      <p:cBhvr>
                                        <p:cTn id="43" dur="500"/>
                                        <p:tgtEl>
                                          <p:spTgt spid="52"/>
                                        </p:tgtEl>
                                      </p:cBhvr>
                                    </p:animEffect>
                                  </p:childTnLst>
                                </p:cTn>
                              </p:par>
                              <p:par>
                                <p:cTn id="44" presetID="42" presetClass="entr" presetSubtype="0" fill="hold" grpId="0" nodeType="withEffect">
                                  <p:stCondLst>
                                    <p:cond delay="0"/>
                                  </p:stCondLst>
                                  <p:childTnLst>
                                    <p:set>
                                      <p:cBhvr>
                                        <p:cTn id="45" dur="1" fill="hold">
                                          <p:stCondLst>
                                            <p:cond delay="0"/>
                                          </p:stCondLst>
                                        </p:cTn>
                                        <p:tgtEl>
                                          <p:spTgt spid="33"/>
                                        </p:tgtEl>
                                        <p:attrNameLst>
                                          <p:attrName>style.visibility</p:attrName>
                                        </p:attrNameLst>
                                      </p:cBhvr>
                                      <p:to>
                                        <p:strVal val="visible"/>
                                      </p:to>
                                    </p:set>
                                    <p:animEffect transition="in" filter="fade">
                                      <p:cBhvr>
                                        <p:cTn id="46" dur="1000"/>
                                        <p:tgtEl>
                                          <p:spTgt spid="33"/>
                                        </p:tgtEl>
                                      </p:cBhvr>
                                    </p:animEffect>
                                    <p:anim calcmode="lin" valueType="num">
                                      <p:cBhvr>
                                        <p:cTn id="47" dur="1000" fill="hold"/>
                                        <p:tgtEl>
                                          <p:spTgt spid="33"/>
                                        </p:tgtEl>
                                        <p:attrNameLst>
                                          <p:attrName>ppt_x</p:attrName>
                                        </p:attrNameLst>
                                      </p:cBhvr>
                                      <p:tavLst>
                                        <p:tav tm="0">
                                          <p:val>
                                            <p:strVal val="#ppt_x"/>
                                          </p:val>
                                        </p:tav>
                                        <p:tav tm="100000">
                                          <p:val>
                                            <p:strVal val="#ppt_x"/>
                                          </p:val>
                                        </p:tav>
                                      </p:tavLst>
                                    </p:anim>
                                    <p:anim calcmode="lin" valueType="num">
                                      <p:cBhvr>
                                        <p:cTn id="48" dur="1000" fill="hold"/>
                                        <p:tgtEl>
                                          <p:spTgt spid="33"/>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37"/>
                                        </p:tgtEl>
                                        <p:attrNameLst>
                                          <p:attrName>style.visibility</p:attrName>
                                        </p:attrNameLst>
                                      </p:cBhvr>
                                      <p:to>
                                        <p:strVal val="visible"/>
                                      </p:to>
                                    </p:set>
                                    <p:animEffect transition="in" filter="fade">
                                      <p:cBhvr>
                                        <p:cTn id="51" dur="1000"/>
                                        <p:tgtEl>
                                          <p:spTgt spid="37"/>
                                        </p:tgtEl>
                                      </p:cBhvr>
                                    </p:animEffect>
                                    <p:anim calcmode="lin" valueType="num">
                                      <p:cBhvr>
                                        <p:cTn id="52" dur="1000" fill="hold"/>
                                        <p:tgtEl>
                                          <p:spTgt spid="37"/>
                                        </p:tgtEl>
                                        <p:attrNameLst>
                                          <p:attrName>ppt_x</p:attrName>
                                        </p:attrNameLst>
                                      </p:cBhvr>
                                      <p:tavLst>
                                        <p:tav tm="0">
                                          <p:val>
                                            <p:strVal val="#ppt_x"/>
                                          </p:val>
                                        </p:tav>
                                        <p:tav tm="100000">
                                          <p:val>
                                            <p:strVal val="#ppt_x"/>
                                          </p:val>
                                        </p:tav>
                                      </p:tavLst>
                                    </p:anim>
                                    <p:anim calcmode="lin" valueType="num">
                                      <p:cBhvr>
                                        <p:cTn id="53" dur="1000" fill="hold"/>
                                        <p:tgtEl>
                                          <p:spTgt spid="37"/>
                                        </p:tgtEl>
                                        <p:attrNameLst>
                                          <p:attrName>ppt_y</p:attrName>
                                        </p:attrNameLst>
                                      </p:cBhvr>
                                      <p:tavLst>
                                        <p:tav tm="0">
                                          <p:val>
                                            <p:strVal val="#ppt_y+.1"/>
                                          </p:val>
                                        </p:tav>
                                        <p:tav tm="100000">
                                          <p:val>
                                            <p:strVal val="#ppt_y"/>
                                          </p:val>
                                        </p:tav>
                                      </p:tavLst>
                                    </p:anim>
                                  </p:childTnLst>
                                </p:cTn>
                              </p:par>
                              <p:par>
                                <p:cTn id="54" presetID="47" presetClass="entr" presetSubtype="0" fill="hold" grpId="0" nodeType="withEffect">
                                  <p:stCondLst>
                                    <p:cond delay="800"/>
                                  </p:stCondLst>
                                  <p:childTnLst>
                                    <p:set>
                                      <p:cBhvr>
                                        <p:cTn id="55" dur="1" fill="hold">
                                          <p:stCondLst>
                                            <p:cond delay="0"/>
                                          </p:stCondLst>
                                        </p:cTn>
                                        <p:tgtEl>
                                          <p:spTgt spid="34"/>
                                        </p:tgtEl>
                                        <p:attrNameLst>
                                          <p:attrName>style.visibility</p:attrName>
                                        </p:attrNameLst>
                                      </p:cBhvr>
                                      <p:to>
                                        <p:strVal val="visible"/>
                                      </p:to>
                                    </p:set>
                                    <p:animEffect transition="in" filter="fade">
                                      <p:cBhvr>
                                        <p:cTn id="56" dur="1000"/>
                                        <p:tgtEl>
                                          <p:spTgt spid="34"/>
                                        </p:tgtEl>
                                      </p:cBhvr>
                                    </p:animEffect>
                                    <p:anim calcmode="lin" valueType="num">
                                      <p:cBhvr>
                                        <p:cTn id="57" dur="1000" fill="hold"/>
                                        <p:tgtEl>
                                          <p:spTgt spid="34"/>
                                        </p:tgtEl>
                                        <p:attrNameLst>
                                          <p:attrName>ppt_x</p:attrName>
                                        </p:attrNameLst>
                                      </p:cBhvr>
                                      <p:tavLst>
                                        <p:tav tm="0">
                                          <p:val>
                                            <p:strVal val="#ppt_x"/>
                                          </p:val>
                                        </p:tav>
                                        <p:tav tm="100000">
                                          <p:val>
                                            <p:strVal val="#ppt_x"/>
                                          </p:val>
                                        </p:tav>
                                      </p:tavLst>
                                    </p:anim>
                                    <p:anim calcmode="lin" valueType="num">
                                      <p:cBhvr>
                                        <p:cTn id="58" dur="1000" fill="hold"/>
                                        <p:tgtEl>
                                          <p:spTgt spid="34"/>
                                        </p:tgtEl>
                                        <p:attrNameLst>
                                          <p:attrName>ppt_y</p:attrName>
                                        </p:attrNameLst>
                                      </p:cBhvr>
                                      <p:tavLst>
                                        <p:tav tm="0">
                                          <p:val>
                                            <p:strVal val="#ppt_y-.1"/>
                                          </p:val>
                                        </p:tav>
                                        <p:tav tm="100000">
                                          <p:val>
                                            <p:strVal val="#ppt_y"/>
                                          </p:val>
                                        </p:tav>
                                      </p:tavLst>
                                    </p:anim>
                                  </p:childTnLst>
                                </p:cTn>
                              </p:par>
                              <p:par>
                                <p:cTn id="59" presetID="47" presetClass="entr" presetSubtype="0" fill="hold" grpId="0" nodeType="withEffect">
                                  <p:stCondLst>
                                    <p:cond delay="800"/>
                                  </p:stCondLst>
                                  <p:childTnLst>
                                    <p:set>
                                      <p:cBhvr>
                                        <p:cTn id="60" dur="1" fill="hold">
                                          <p:stCondLst>
                                            <p:cond delay="0"/>
                                          </p:stCondLst>
                                        </p:cTn>
                                        <p:tgtEl>
                                          <p:spTgt spid="38"/>
                                        </p:tgtEl>
                                        <p:attrNameLst>
                                          <p:attrName>style.visibility</p:attrName>
                                        </p:attrNameLst>
                                      </p:cBhvr>
                                      <p:to>
                                        <p:strVal val="visible"/>
                                      </p:to>
                                    </p:set>
                                    <p:animEffect transition="in" filter="fade">
                                      <p:cBhvr>
                                        <p:cTn id="61" dur="1000"/>
                                        <p:tgtEl>
                                          <p:spTgt spid="38"/>
                                        </p:tgtEl>
                                      </p:cBhvr>
                                    </p:animEffect>
                                    <p:anim calcmode="lin" valueType="num">
                                      <p:cBhvr>
                                        <p:cTn id="62" dur="1000" fill="hold"/>
                                        <p:tgtEl>
                                          <p:spTgt spid="38"/>
                                        </p:tgtEl>
                                        <p:attrNameLst>
                                          <p:attrName>ppt_x</p:attrName>
                                        </p:attrNameLst>
                                      </p:cBhvr>
                                      <p:tavLst>
                                        <p:tav tm="0">
                                          <p:val>
                                            <p:strVal val="#ppt_x"/>
                                          </p:val>
                                        </p:tav>
                                        <p:tav tm="100000">
                                          <p:val>
                                            <p:strVal val="#ppt_x"/>
                                          </p:val>
                                        </p:tav>
                                      </p:tavLst>
                                    </p:anim>
                                    <p:anim calcmode="lin" valueType="num">
                                      <p:cBhvr>
                                        <p:cTn id="63" dur="1000" fill="hold"/>
                                        <p:tgtEl>
                                          <p:spTgt spid="38"/>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1400"/>
                                  </p:stCondLst>
                                  <p:childTnLst>
                                    <p:set>
                                      <p:cBhvr>
                                        <p:cTn id="65" dur="1" fill="hold">
                                          <p:stCondLst>
                                            <p:cond delay="0"/>
                                          </p:stCondLst>
                                        </p:cTn>
                                        <p:tgtEl>
                                          <p:spTgt spid="35"/>
                                        </p:tgtEl>
                                        <p:attrNameLst>
                                          <p:attrName>style.visibility</p:attrName>
                                        </p:attrNameLst>
                                      </p:cBhvr>
                                      <p:to>
                                        <p:strVal val="visible"/>
                                      </p:to>
                                    </p:set>
                                    <p:animEffect transition="in" filter="fade">
                                      <p:cBhvr>
                                        <p:cTn id="66" dur="1000"/>
                                        <p:tgtEl>
                                          <p:spTgt spid="35"/>
                                        </p:tgtEl>
                                      </p:cBhvr>
                                    </p:animEffect>
                                    <p:anim calcmode="lin" valueType="num">
                                      <p:cBhvr>
                                        <p:cTn id="67" dur="1000" fill="hold"/>
                                        <p:tgtEl>
                                          <p:spTgt spid="35"/>
                                        </p:tgtEl>
                                        <p:attrNameLst>
                                          <p:attrName>ppt_x</p:attrName>
                                        </p:attrNameLst>
                                      </p:cBhvr>
                                      <p:tavLst>
                                        <p:tav tm="0">
                                          <p:val>
                                            <p:strVal val="#ppt_x"/>
                                          </p:val>
                                        </p:tav>
                                        <p:tav tm="100000">
                                          <p:val>
                                            <p:strVal val="#ppt_x"/>
                                          </p:val>
                                        </p:tav>
                                      </p:tavLst>
                                    </p:anim>
                                    <p:anim calcmode="lin" valueType="num">
                                      <p:cBhvr>
                                        <p:cTn id="68" dur="1000" fill="hold"/>
                                        <p:tgtEl>
                                          <p:spTgt spid="35"/>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1400"/>
                                  </p:stCondLst>
                                  <p:childTnLst>
                                    <p:set>
                                      <p:cBhvr>
                                        <p:cTn id="70" dur="1" fill="hold">
                                          <p:stCondLst>
                                            <p:cond delay="0"/>
                                          </p:stCondLst>
                                        </p:cTn>
                                        <p:tgtEl>
                                          <p:spTgt spid="39"/>
                                        </p:tgtEl>
                                        <p:attrNameLst>
                                          <p:attrName>style.visibility</p:attrName>
                                        </p:attrNameLst>
                                      </p:cBhvr>
                                      <p:to>
                                        <p:strVal val="visible"/>
                                      </p:to>
                                    </p:set>
                                    <p:animEffect transition="in" filter="fade">
                                      <p:cBhvr>
                                        <p:cTn id="71" dur="1000"/>
                                        <p:tgtEl>
                                          <p:spTgt spid="39"/>
                                        </p:tgtEl>
                                      </p:cBhvr>
                                    </p:animEffect>
                                    <p:anim calcmode="lin" valueType="num">
                                      <p:cBhvr>
                                        <p:cTn id="72" dur="1000" fill="hold"/>
                                        <p:tgtEl>
                                          <p:spTgt spid="39"/>
                                        </p:tgtEl>
                                        <p:attrNameLst>
                                          <p:attrName>ppt_x</p:attrName>
                                        </p:attrNameLst>
                                      </p:cBhvr>
                                      <p:tavLst>
                                        <p:tav tm="0">
                                          <p:val>
                                            <p:strVal val="#ppt_x"/>
                                          </p:val>
                                        </p:tav>
                                        <p:tav tm="100000">
                                          <p:val>
                                            <p:strVal val="#ppt_x"/>
                                          </p:val>
                                        </p:tav>
                                      </p:tavLst>
                                    </p:anim>
                                    <p:anim calcmode="lin" valueType="num">
                                      <p:cBhvr>
                                        <p:cTn id="73" dur="1000" fill="hold"/>
                                        <p:tgtEl>
                                          <p:spTgt spid="39"/>
                                        </p:tgtEl>
                                        <p:attrNameLst>
                                          <p:attrName>ppt_y</p:attrName>
                                        </p:attrNameLst>
                                      </p:cBhvr>
                                      <p:tavLst>
                                        <p:tav tm="0">
                                          <p:val>
                                            <p:strVal val="#ppt_y+.1"/>
                                          </p:val>
                                        </p:tav>
                                        <p:tav tm="100000">
                                          <p:val>
                                            <p:strVal val="#ppt_y"/>
                                          </p:val>
                                        </p:tav>
                                      </p:tavLst>
                                    </p:anim>
                                  </p:childTnLst>
                                </p:cTn>
                              </p:par>
                              <p:par>
                                <p:cTn id="74" presetID="47" presetClass="entr" presetSubtype="0" fill="hold" grpId="0" nodeType="withEffect">
                                  <p:stCondLst>
                                    <p:cond delay="1900"/>
                                  </p:stCondLst>
                                  <p:childTnLst>
                                    <p:set>
                                      <p:cBhvr>
                                        <p:cTn id="75" dur="1" fill="hold">
                                          <p:stCondLst>
                                            <p:cond delay="0"/>
                                          </p:stCondLst>
                                        </p:cTn>
                                        <p:tgtEl>
                                          <p:spTgt spid="36"/>
                                        </p:tgtEl>
                                        <p:attrNameLst>
                                          <p:attrName>style.visibility</p:attrName>
                                        </p:attrNameLst>
                                      </p:cBhvr>
                                      <p:to>
                                        <p:strVal val="visible"/>
                                      </p:to>
                                    </p:set>
                                    <p:animEffect transition="in" filter="fade">
                                      <p:cBhvr>
                                        <p:cTn id="76" dur="1000"/>
                                        <p:tgtEl>
                                          <p:spTgt spid="36"/>
                                        </p:tgtEl>
                                      </p:cBhvr>
                                    </p:animEffect>
                                    <p:anim calcmode="lin" valueType="num">
                                      <p:cBhvr>
                                        <p:cTn id="77" dur="1000" fill="hold"/>
                                        <p:tgtEl>
                                          <p:spTgt spid="36"/>
                                        </p:tgtEl>
                                        <p:attrNameLst>
                                          <p:attrName>ppt_x</p:attrName>
                                        </p:attrNameLst>
                                      </p:cBhvr>
                                      <p:tavLst>
                                        <p:tav tm="0">
                                          <p:val>
                                            <p:strVal val="#ppt_x"/>
                                          </p:val>
                                        </p:tav>
                                        <p:tav tm="100000">
                                          <p:val>
                                            <p:strVal val="#ppt_x"/>
                                          </p:val>
                                        </p:tav>
                                      </p:tavLst>
                                    </p:anim>
                                    <p:anim calcmode="lin" valueType="num">
                                      <p:cBhvr>
                                        <p:cTn id="78" dur="1000" fill="hold"/>
                                        <p:tgtEl>
                                          <p:spTgt spid="36"/>
                                        </p:tgtEl>
                                        <p:attrNameLst>
                                          <p:attrName>ppt_y</p:attrName>
                                        </p:attrNameLst>
                                      </p:cBhvr>
                                      <p:tavLst>
                                        <p:tav tm="0">
                                          <p:val>
                                            <p:strVal val="#ppt_y-.1"/>
                                          </p:val>
                                        </p:tav>
                                        <p:tav tm="100000">
                                          <p:val>
                                            <p:strVal val="#ppt_y"/>
                                          </p:val>
                                        </p:tav>
                                      </p:tavLst>
                                    </p:anim>
                                  </p:childTnLst>
                                </p:cTn>
                              </p:par>
                              <p:par>
                                <p:cTn id="79" presetID="47" presetClass="entr" presetSubtype="0" fill="hold" grpId="0" nodeType="withEffect">
                                  <p:stCondLst>
                                    <p:cond delay="1900"/>
                                  </p:stCondLst>
                                  <p:childTnLst>
                                    <p:set>
                                      <p:cBhvr>
                                        <p:cTn id="80" dur="1" fill="hold">
                                          <p:stCondLst>
                                            <p:cond delay="0"/>
                                          </p:stCondLst>
                                        </p:cTn>
                                        <p:tgtEl>
                                          <p:spTgt spid="40"/>
                                        </p:tgtEl>
                                        <p:attrNameLst>
                                          <p:attrName>style.visibility</p:attrName>
                                        </p:attrNameLst>
                                      </p:cBhvr>
                                      <p:to>
                                        <p:strVal val="visible"/>
                                      </p:to>
                                    </p:set>
                                    <p:animEffect transition="in" filter="fade">
                                      <p:cBhvr>
                                        <p:cTn id="81" dur="1000"/>
                                        <p:tgtEl>
                                          <p:spTgt spid="40"/>
                                        </p:tgtEl>
                                      </p:cBhvr>
                                    </p:animEffect>
                                    <p:anim calcmode="lin" valueType="num">
                                      <p:cBhvr>
                                        <p:cTn id="82" dur="1000" fill="hold"/>
                                        <p:tgtEl>
                                          <p:spTgt spid="40"/>
                                        </p:tgtEl>
                                        <p:attrNameLst>
                                          <p:attrName>ppt_x</p:attrName>
                                        </p:attrNameLst>
                                      </p:cBhvr>
                                      <p:tavLst>
                                        <p:tav tm="0">
                                          <p:val>
                                            <p:strVal val="#ppt_x"/>
                                          </p:val>
                                        </p:tav>
                                        <p:tav tm="100000">
                                          <p:val>
                                            <p:strVal val="#ppt_x"/>
                                          </p:val>
                                        </p:tav>
                                      </p:tavLst>
                                    </p:anim>
                                    <p:anim calcmode="lin" valueType="num">
                                      <p:cBhvr>
                                        <p:cTn id="83" dur="1000" fill="hold"/>
                                        <p:tgtEl>
                                          <p:spTgt spid="40"/>
                                        </p:tgtEl>
                                        <p:attrNameLst>
                                          <p:attrName>ppt_y</p:attrName>
                                        </p:attrNameLst>
                                      </p:cBhvr>
                                      <p:tavLst>
                                        <p:tav tm="0">
                                          <p:val>
                                            <p:strVal val="#ppt_y-.1"/>
                                          </p:val>
                                        </p:tav>
                                        <p:tav tm="100000">
                                          <p:val>
                                            <p:strVal val="#ppt_y"/>
                                          </p:val>
                                        </p:tav>
                                      </p:tavLst>
                                    </p:anim>
                                  </p:childTnLst>
                                </p:cTn>
                              </p:par>
                              <p:par>
                                <p:cTn id="84" presetID="53" presetClass="entr" presetSubtype="16" fill="hold" nodeType="withEffect">
                                  <p:stCondLst>
                                    <p:cond delay="1400"/>
                                  </p:stCondLst>
                                  <p:childTnLst>
                                    <p:set>
                                      <p:cBhvr>
                                        <p:cTn id="85" dur="1" fill="hold">
                                          <p:stCondLst>
                                            <p:cond delay="0"/>
                                          </p:stCondLst>
                                        </p:cTn>
                                        <p:tgtEl>
                                          <p:spTgt spid="55"/>
                                        </p:tgtEl>
                                        <p:attrNameLst>
                                          <p:attrName>style.visibility</p:attrName>
                                        </p:attrNameLst>
                                      </p:cBhvr>
                                      <p:to>
                                        <p:strVal val="visible"/>
                                      </p:to>
                                    </p:set>
                                    <p:anim calcmode="lin" valueType="num">
                                      <p:cBhvr>
                                        <p:cTn id="86" dur="500" fill="hold"/>
                                        <p:tgtEl>
                                          <p:spTgt spid="55"/>
                                        </p:tgtEl>
                                        <p:attrNameLst>
                                          <p:attrName>ppt_w</p:attrName>
                                        </p:attrNameLst>
                                      </p:cBhvr>
                                      <p:tavLst>
                                        <p:tav tm="0">
                                          <p:val>
                                            <p:fltVal val="0"/>
                                          </p:val>
                                        </p:tav>
                                        <p:tav tm="100000">
                                          <p:val>
                                            <p:strVal val="#ppt_w"/>
                                          </p:val>
                                        </p:tav>
                                      </p:tavLst>
                                    </p:anim>
                                    <p:anim calcmode="lin" valueType="num">
                                      <p:cBhvr>
                                        <p:cTn id="87" dur="500" fill="hold"/>
                                        <p:tgtEl>
                                          <p:spTgt spid="55"/>
                                        </p:tgtEl>
                                        <p:attrNameLst>
                                          <p:attrName>ppt_h</p:attrName>
                                        </p:attrNameLst>
                                      </p:cBhvr>
                                      <p:tavLst>
                                        <p:tav tm="0">
                                          <p:val>
                                            <p:fltVal val="0"/>
                                          </p:val>
                                        </p:tav>
                                        <p:tav tm="100000">
                                          <p:val>
                                            <p:strVal val="#ppt_h"/>
                                          </p:val>
                                        </p:tav>
                                      </p:tavLst>
                                    </p:anim>
                                    <p:animEffect transition="in" filter="fade">
                                      <p:cBhvr>
                                        <p:cTn id="88" dur="500"/>
                                        <p:tgtEl>
                                          <p:spTgt spid="55"/>
                                        </p:tgtEl>
                                      </p:cBhvr>
                                    </p:animEffect>
                                  </p:childTnLst>
                                </p:cTn>
                              </p:par>
                              <p:par>
                                <p:cTn id="89" presetID="47" presetClass="entr" presetSubtype="0" fill="hold" grpId="0" nodeType="withEffect">
                                  <p:stCondLst>
                                    <p:cond delay="1900"/>
                                  </p:stCondLst>
                                  <p:childTnLst>
                                    <p:set>
                                      <p:cBhvr>
                                        <p:cTn id="90" dur="1" fill="hold">
                                          <p:stCondLst>
                                            <p:cond delay="0"/>
                                          </p:stCondLst>
                                        </p:cTn>
                                        <p:tgtEl>
                                          <p:spTgt spid="41"/>
                                        </p:tgtEl>
                                        <p:attrNameLst>
                                          <p:attrName>style.visibility</p:attrName>
                                        </p:attrNameLst>
                                      </p:cBhvr>
                                      <p:to>
                                        <p:strVal val="visible"/>
                                      </p:to>
                                    </p:set>
                                    <p:animEffect transition="in" filter="fade">
                                      <p:cBhvr>
                                        <p:cTn id="91" dur="1000"/>
                                        <p:tgtEl>
                                          <p:spTgt spid="41"/>
                                        </p:tgtEl>
                                      </p:cBhvr>
                                    </p:animEffect>
                                    <p:anim calcmode="lin" valueType="num">
                                      <p:cBhvr>
                                        <p:cTn id="92" dur="1000" fill="hold"/>
                                        <p:tgtEl>
                                          <p:spTgt spid="41"/>
                                        </p:tgtEl>
                                        <p:attrNameLst>
                                          <p:attrName>ppt_x</p:attrName>
                                        </p:attrNameLst>
                                      </p:cBhvr>
                                      <p:tavLst>
                                        <p:tav tm="0">
                                          <p:val>
                                            <p:strVal val="#ppt_x"/>
                                          </p:val>
                                        </p:tav>
                                        <p:tav tm="100000">
                                          <p:val>
                                            <p:strVal val="#ppt_x"/>
                                          </p:val>
                                        </p:tav>
                                      </p:tavLst>
                                    </p:anim>
                                    <p:anim calcmode="lin" valueType="num">
                                      <p:cBhvr>
                                        <p:cTn id="93" dur="1000" fill="hold"/>
                                        <p:tgtEl>
                                          <p:spTgt spid="41"/>
                                        </p:tgtEl>
                                        <p:attrNameLst>
                                          <p:attrName>ppt_y</p:attrName>
                                        </p:attrNameLst>
                                      </p:cBhvr>
                                      <p:tavLst>
                                        <p:tav tm="0">
                                          <p:val>
                                            <p:strVal val="#ppt_y-.1"/>
                                          </p:val>
                                        </p:tav>
                                        <p:tav tm="100000">
                                          <p:val>
                                            <p:strVal val="#ppt_y"/>
                                          </p:val>
                                        </p:tav>
                                      </p:tavLst>
                                    </p:anim>
                                  </p:childTnLst>
                                </p:cTn>
                              </p:par>
                              <p:par>
                                <p:cTn id="94" presetID="47" presetClass="entr" presetSubtype="0" fill="hold" grpId="0" nodeType="withEffect">
                                  <p:stCondLst>
                                    <p:cond delay="1900"/>
                                  </p:stCondLst>
                                  <p:childTnLst>
                                    <p:set>
                                      <p:cBhvr>
                                        <p:cTn id="95" dur="1" fill="hold">
                                          <p:stCondLst>
                                            <p:cond delay="0"/>
                                          </p:stCondLst>
                                        </p:cTn>
                                        <p:tgtEl>
                                          <p:spTgt spid="42"/>
                                        </p:tgtEl>
                                        <p:attrNameLst>
                                          <p:attrName>style.visibility</p:attrName>
                                        </p:attrNameLst>
                                      </p:cBhvr>
                                      <p:to>
                                        <p:strVal val="visible"/>
                                      </p:to>
                                    </p:set>
                                    <p:animEffect transition="in" filter="fade">
                                      <p:cBhvr>
                                        <p:cTn id="96" dur="1000"/>
                                        <p:tgtEl>
                                          <p:spTgt spid="42"/>
                                        </p:tgtEl>
                                      </p:cBhvr>
                                    </p:animEffect>
                                    <p:anim calcmode="lin" valueType="num">
                                      <p:cBhvr>
                                        <p:cTn id="97" dur="1000" fill="hold"/>
                                        <p:tgtEl>
                                          <p:spTgt spid="42"/>
                                        </p:tgtEl>
                                        <p:attrNameLst>
                                          <p:attrName>ppt_x</p:attrName>
                                        </p:attrNameLst>
                                      </p:cBhvr>
                                      <p:tavLst>
                                        <p:tav tm="0">
                                          <p:val>
                                            <p:strVal val="#ppt_x"/>
                                          </p:val>
                                        </p:tav>
                                        <p:tav tm="100000">
                                          <p:val>
                                            <p:strVal val="#ppt_x"/>
                                          </p:val>
                                        </p:tav>
                                      </p:tavLst>
                                    </p:anim>
                                    <p:anim calcmode="lin" valueType="num">
                                      <p:cBhvr>
                                        <p:cTn id="98"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 grpId="0" animBg="1"/>
      <p:bldP spid="107" grpId="0"/>
      <p:bldP spid="108" grpId="0"/>
      <p:bldP spid="32" grpId="0" animBg="1"/>
      <p:bldP spid="33" grpId="0"/>
      <p:bldP spid="34" grpId="0"/>
      <p:bldP spid="35" grpId="0"/>
      <p:bldP spid="36" grpId="0"/>
      <p:bldP spid="37" grpId="0"/>
      <p:bldP spid="38" grpId="0"/>
      <p:bldP spid="39" grpId="0"/>
      <p:bldP spid="40" grpId="0"/>
      <p:bldP spid="41" grpId="0"/>
      <p:bldP spid="4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明年工作计划</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55" name="矩形 42"/>
          <p:cNvSpPr>
            <a:spLocks noChangeArrowheads="1"/>
          </p:cNvSpPr>
          <p:nvPr/>
        </p:nvSpPr>
        <p:spPr bwMode="auto">
          <a:xfrm>
            <a:off x="7339013" y="2878931"/>
            <a:ext cx="692944" cy="1695450"/>
          </a:xfrm>
          <a:prstGeom prst="rect">
            <a:avLst/>
          </a:prstGeom>
          <a:solidFill>
            <a:srgbClr val="7E7E7E"/>
          </a:solidFill>
          <a:ln w="9525">
            <a:noFill/>
            <a:miter lim="800000"/>
            <a:headEnd/>
            <a:tailEnd/>
          </a:ln>
        </p:spPr>
        <p:txBody>
          <a:bodyPr lIns="91434" tIns="45717" rIns="91434" bIns="45717" anchor="ctr"/>
          <a:lstStyle/>
          <a:p>
            <a:pPr algn="ctr">
              <a:buFont typeface="Arial" charset="0"/>
              <a:buNone/>
            </a:pPr>
            <a:endParaRPr lang="zh-CN" altLang="zh-CN" sz="1800">
              <a:solidFill>
                <a:srgbClr val="FFFFFF"/>
              </a:solidFill>
              <a:latin typeface="微软雅黑" pitchFamily="34" charset="-122"/>
              <a:ea typeface="微软雅黑" pitchFamily="34" charset="-122"/>
              <a:sym typeface="微软雅黑" pitchFamily="34" charset="-122"/>
            </a:endParaRPr>
          </a:p>
        </p:txBody>
      </p:sp>
      <p:sp>
        <p:nvSpPr>
          <p:cNvPr id="56" name="矩形 37"/>
          <p:cNvSpPr>
            <a:spLocks noChangeArrowheads="1"/>
          </p:cNvSpPr>
          <p:nvPr/>
        </p:nvSpPr>
        <p:spPr bwMode="auto">
          <a:xfrm>
            <a:off x="3746897" y="2878931"/>
            <a:ext cx="3500438" cy="1695450"/>
          </a:xfrm>
          <a:prstGeom prst="rect">
            <a:avLst/>
          </a:prstGeom>
          <a:solidFill>
            <a:srgbClr val="0070C0"/>
          </a:solidFill>
          <a:ln w="9525">
            <a:noFill/>
            <a:miter lim="800000"/>
            <a:headEnd/>
            <a:tailEnd/>
          </a:ln>
        </p:spPr>
        <p:txBody>
          <a:bodyPr lIns="91434" tIns="45717" rIns="91434" bIns="45717" anchor="ctr"/>
          <a:lstStyle/>
          <a:p>
            <a:pPr algn="ctr">
              <a:buFont typeface="Arial" charset="0"/>
              <a:buNone/>
            </a:pPr>
            <a:endParaRPr lang="zh-CN" altLang="zh-CN" sz="1800">
              <a:solidFill>
                <a:srgbClr val="FFFFFF"/>
              </a:solidFill>
              <a:latin typeface="微软雅黑" pitchFamily="34" charset="-122"/>
              <a:ea typeface="微软雅黑" pitchFamily="34" charset="-122"/>
              <a:sym typeface="微软雅黑" pitchFamily="34" charset="-122"/>
            </a:endParaRPr>
          </a:p>
        </p:txBody>
      </p:sp>
      <p:sp>
        <p:nvSpPr>
          <p:cNvPr id="57" name="矩形 46"/>
          <p:cNvSpPr>
            <a:spLocks noChangeAspect="1" noChangeArrowheads="1"/>
          </p:cNvSpPr>
          <p:nvPr/>
        </p:nvSpPr>
        <p:spPr bwMode="auto">
          <a:xfrm>
            <a:off x="1114425" y="2878931"/>
            <a:ext cx="2541985" cy="1695450"/>
          </a:xfrm>
          <a:prstGeom prst="rect">
            <a:avLst/>
          </a:prstGeom>
          <a:blipFill dpi="0" rotWithShape="1">
            <a:blip r:embed="rId3"/>
            <a:srcRect/>
            <a:stretch>
              <a:fillRect/>
            </a:stretch>
          </a:blipFill>
          <a:ln w="9525">
            <a:noFill/>
            <a:miter lim="800000"/>
            <a:headEnd/>
            <a:tailEnd/>
          </a:ln>
        </p:spPr>
        <p:txBody>
          <a:bodyPr lIns="91434" tIns="45717" rIns="91434" bIns="45717" anchor="ctr"/>
          <a:lstStyle/>
          <a:p>
            <a:pPr algn="ctr">
              <a:buFont typeface="Arial" charset="0"/>
              <a:buNone/>
            </a:pPr>
            <a:endParaRPr lang="zh-CN" altLang="zh-CN" sz="1800">
              <a:solidFill>
                <a:srgbClr val="FFFFFF"/>
              </a:solidFill>
              <a:latin typeface="微软雅黑" pitchFamily="34" charset="-122"/>
              <a:ea typeface="微软雅黑" pitchFamily="34" charset="-122"/>
              <a:sym typeface="微软雅黑" pitchFamily="34" charset="-122"/>
            </a:endParaRPr>
          </a:p>
        </p:txBody>
      </p:sp>
      <p:sp>
        <p:nvSpPr>
          <p:cNvPr id="58" name="矩形 47"/>
          <p:cNvSpPr>
            <a:spLocks noChangeAspect="1" noChangeArrowheads="1"/>
          </p:cNvSpPr>
          <p:nvPr/>
        </p:nvSpPr>
        <p:spPr bwMode="auto">
          <a:xfrm>
            <a:off x="2880123" y="1114425"/>
            <a:ext cx="2539603" cy="1694260"/>
          </a:xfrm>
          <a:prstGeom prst="rect">
            <a:avLst/>
          </a:prstGeom>
          <a:blipFill dpi="0" rotWithShape="1">
            <a:blip r:embed="rId4"/>
            <a:srcRect/>
            <a:stretch>
              <a:fillRect/>
            </a:stretch>
          </a:blipFill>
          <a:ln w="9525">
            <a:noFill/>
            <a:miter lim="800000"/>
            <a:headEnd/>
            <a:tailEnd/>
          </a:ln>
        </p:spPr>
        <p:txBody>
          <a:bodyPr lIns="91434" tIns="45717" rIns="91434" bIns="45717" anchor="ctr"/>
          <a:lstStyle/>
          <a:p>
            <a:pPr algn="ctr">
              <a:buFont typeface="Arial" charset="0"/>
              <a:buNone/>
            </a:pPr>
            <a:endParaRPr lang="zh-CN" altLang="zh-CN" sz="1800">
              <a:solidFill>
                <a:srgbClr val="FFFFFF"/>
              </a:solidFill>
              <a:latin typeface="微软雅黑" pitchFamily="34" charset="-122"/>
              <a:ea typeface="微软雅黑" pitchFamily="34" charset="-122"/>
              <a:sym typeface="微软雅黑" pitchFamily="34" charset="-122"/>
            </a:endParaRPr>
          </a:p>
        </p:txBody>
      </p:sp>
      <p:sp>
        <p:nvSpPr>
          <p:cNvPr id="59" name="矩形 1"/>
          <p:cNvSpPr>
            <a:spLocks noChangeArrowheads="1"/>
          </p:cNvSpPr>
          <p:nvPr/>
        </p:nvSpPr>
        <p:spPr bwMode="auto">
          <a:xfrm>
            <a:off x="1114425" y="1113235"/>
            <a:ext cx="1695450" cy="1695450"/>
          </a:xfrm>
          <a:prstGeom prst="rect">
            <a:avLst/>
          </a:prstGeom>
          <a:solidFill>
            <a:srgbClr val="00B0F0"/>
          </a:solidFill>
          <a:ln w="9525">
            <a:noFill/>
            <a:miter lim="800000"/>
            <a:headEnd/>
            <a:tailEnd/>
          </a:ln>
        </p:spPr>
        <p:txBody>
          <a:bodyPr lIns="91434" tIns="45717" rIns="91434" bIns="45717" anchor="ctr"/>
          <a:lstStyle/>
          <a:p>
            <a:pPr algn="ctr">
              <a:buFont typeface="Arial" charset="0"/>
              <a:buNone/>
            </a:pPr>
            <a:endParaRPr lang="zh-CN" altLang="zh-CN" sz="1800">
              <a:solidFill>
                <a:srgbClr val="FF8607"/>
              </a:solidFill>
              <a:latin typeface="微软雅黑" pitchFamily="34" charset="-122"/>
              <a:ea typeface="微软雅黑" pitchFamily="34" charset="-122"/>
              <a:sym typeface="微软雅黑" pitchFamily="34" charset="-122"/>
            </a:endParaRPr>
          </a:p>
        </p:txBody>
      </p:sp>
      <p:sp>
        <p:nvSpPr>
          <p:cNvPr id="60" name="矩形 59"/>
          <p:cNvSpPr>
            <a:spLocks noChangeAspect="1" noChangeArrowheads="1"/>
          </p:cNvSpPr>
          <p:nvPr/>
        </p:nvSpPr>
        <p:spPr bwMode="auto">
          <a:xfrm>
            <a:off x="5489972" y="1113235"/>
            <a:ext cx="2541984" cy="1695450"/>
          </a:xfrm>
          <a:prstGeom prst="rect">
            <a:avLst/>
          </a:prstGeom>
          <a:blipFill dpi="0" rotWithShape="1">
            <a:blip r:embed="rId5"/>
            <a:srcRect/>
            <a:stretch>
              <a:fillRect/>
            </a:stretch>
          </a:blipFill>
          <a:ln w="9525">
            <a:noFill/>
            <a:miter lim="800000"/>
            <a:headEnd/>
            <a:tailEnd/>
          </a:ln>
        </p:spPr>
        <p:txBody>
          <a:bodyPr lIns="91434" tIns="45717" rIns="91434" bIns="45717" anchor="ctr"/>
          <a:lstStyle/>
          <a:p>
            <a:pPr algn="ctr">
              <a:buFont typeface="Arial" charset="0"/>
              <a:buNone/>
            </a:pPr>
            <a:endParaRPr lang="zh-CN" altLang="zh-CN" sz="1800">
              <a:solidFill>
                <a:srgbClr val="FFFFFF"/>
              </a:solidFill>
              <a:latin typeface="微软雅黑" pitchFamily="34" charset="-122"/>
              <a:ea typeface="微软雅黑" pitchFamily="34" charset="-122"/>
              <a:sym typeface="微软雅黑" pitchFamily="34" charset="-122"/>
            </a:endParaRPr>
          </a:p>
        </p:txBody>
      </p:sp>
      <p:sp>
        <p:nvSpPr>
          <p:cNvPr id="61" name="矩形 56"/>
          <p:cNvSpPr>
            <a:spLocks noChangeArrowheads="1"/>
          </p:cNvSpPr>
          <p:nvPr/>
        </p:nvSpPr>
        <p:spPr bwMode="auto">
          <a:xfrm>
            <a:off x="1114425" y="1209676"/>
            <a:ext cx="1614488" cy="353937"/>
          </a:xfrm>
          <a:prstGeom prst="rect">
            <a:avLst/>
          </a:prstGeom>
          <a:noFill/>
          <a:ln w="9525">
            <a:noFill/>
            <a:miter lim="800000"/>
            <a:headEnd/>
            <a:tailEnd/>
          </a:ln>
        </p:spPr>
        <p:txBody>
          <a:bodyPr lIns="91434" tIns="45717" rIns="91434" bIns="45717">
            <a:spAutoFit/>
          </a:bodyPr>
          <a:lstStyle/>
          <a:p>
            <a:pPr algn="r">
              <a:buFont typeface="Arial" charset="0"/>
              <a:buNone/>
            </a:pPr>
            <a:r>
              <a:rPr lang="zh-CN" altLang="en-US" sz="1700" b="1">
                <a:solidFill>
                  <a:schemeClr val="bg1"/>
                </a:solidFill>
                <a:latin typeface="微软雅黑" pitchFamily="34" charset="-122"/>
                <a:ea typeface="微软雅黑" pitchFamily="34" charset="-122"/>
                <a:sym typeface="微软雅黑" pitchFamily="34" charset="-122"/>
              </a:rPr>
              <a:t>添加主题</a:t>
            </a:r>
            <a:endParaRPr lang="zh-CN" altLang="en-US" sz="1700">
              <a:solidFill>
                <a:schemeClr val="bg1"/>
              </a:solidFill>
              <a:sym typeface="Calibri" pitchFamily="34" charset="0"/>
            </a:endParaRPr>
          </a:p>
        </p:txBody>
      </p:sp>
      <p:sp>
        <p:nvSpPr>
          <p:cNvPr id="62" name="矩形 57"/>
          <p:cNvSpPr>
            <a:spLocks noChangeArrowheads="1"/>
          </p:cNvSpPr>
          <p:nvPr/>
        </p:nvSpPr>
        <p:spPr bwMode="auto">
          <a:xfrm>
            <a:off x="1351360" y="1546623"/>
            <a:ext cx="1381125" cy="502696"/>
          </a:xfrm>
          <a:prstGeom prst="rect">
            <a:avLst/>
          </a:prstGeom>
          <a:noFill/>
          <a:ln>
            <a:noFill/>
          </a:ln>
          <a:extLst/>
        </p:spPr>
        <p:txBody>
          <a:bodyPr lIns="91434" tIns="45717" rIns="91434" bIns="4571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defTabSz="685749" fontAlgn="auto">
              <a:lnSpc>
                <a:spcPts val="1600"/>
              </a:lnSpc>
              <a:spcBef>
                <a:spcPct val="0"/>
              </a:spcBef>
              <a:spcAft>
                <a:spcPts val="0"/>
              </a:spcAft>
              <a:buNone/>
              <a:defRPr/>
            </a:pPr>
            <a:r>
              <a:rPr lang="zh-CN" altLang="en-US" sz="1100" dirty="0">
                <a:solidFill>
                  <a:schemeClr val="bg1">
                    <a:lumMod val="95000"/>
                  </a:schemeClr>
                </a:solidFill>
                <a:sym typeface="微软雅黑" pitchFamily="34" charset="-122"/>
              </a:rPr>
              <a:t>文字描述，总结概括，内容大纲。</a:t>
            </a:r>
            <a:r>
              <a:rPr lang="en-US" altLang="zh-CN" sz="1100" dirty="0">
                <a:solidFill>
                  <a:schemeClr val="bg1">
                    <a:lumMod val="95000"/>
                  </a:schemeClr>
                </a:solidFill>
                <a:sym typeface="微软雅黑" pitchFamily="34" charset="-122"/>
              </a:rPr>
              <a:t> </a:t>
            </a:r>
            <a:endParaRPr lang="zh-CN" altLang="en-US" sz="1100" dirty="0">
              <a:solidFill>
                <a:schemeClr val="bg1">
                  <a:lumMod val="95000"/>
                </a:schemeClr>
              </a:solidFill>
              <a:sym typeface="微软雅黑" pitchFamily="34" charset="-122"/>
            </a:endParaRPr>
          </a:p>
        </p:txBody>
      </p:sp>
      <p:sp>
        <p:nvSpPr>
          <p:cNvPr id="63" name="矩形 44"/>
          <p:cNvSpPr>
            <a:spLocks noChangeArrowheads="1"/>
          </p:cNvSpPr>
          <p:nvPr/>
        </p:nvSpPr>
        <p:spPr bwMode="auto">
          <a:xfrm>
            <a:off x="3844529" y="2984898"/>
            <a:ext cx="2324100" cy="353937"/>
          </a:xfrm>
          <a:prstGeom prst="rect">
            <a:avLst/>
          </a:prstGeom>
          <a:noFill/>
          <a:ln>
            <a:noFill/>
          </a:ln>
          <a:extLst/>
        </p:spPr>
        <p:txBody>
          <a:bodyPr lIns="91434" tIns="45717" rIns="91434" bIns="4571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685749" fontAlgn="auto">
              <a:spcBef>
                <a:spcPct val="0"/>
              </a:spcBef>
              <a:spcAft>
                <a:spcPts val="0"/>
              </a:spcAft>
              <a:buNone/>
              <a:defRPr/>
            </a:pPr>
            <a:r>
              <a:rPr lang="zh-CN" altLang="en-US" sz="1700" b="1" dirty="0">
                <a:solidFill>
                  <a:schemeClr val="bg1">
                    <a:lumMod val="95000"/>
                  </a:schemeClr>
                </a:solidFill>
                <a:sym typeface="微软雅黑" pitchFamily="34" charset="-122"/>
              </a:rPr>
              <a:t>添加主题</a:t>
            </a:r>
            <a:endParaRPr lang="zh-CN" altLang="en-US" sz="1700" dirty="0">
              <a:solidFill>
                <a:schemeClr val="bg1">
                  <a:lumMod val="95000"/>
                </a:schemeClr>
              </a:solidFill>
              <a:latin typeface="Arial" charset="0"/>
              <a:ea typeface="宋体" pitchFamily="2" charset="-122"/>
            </a:endParaRPr>
          </a:p>
        </p:txBody>
      </p:sp>
      <p:sp>
        <p:nvSpPr>
          <p:cNvPr id="64" name="矩形 45"/>
          <p:cNvSpPr>
            <a:spLocks noChangeArrowheads="1"/>
          </p:cNvSpPr>
          <p:nvPr/>
        </p:nvSpPr>
        <p:spPr bwMode="auto">
          <a:xfrm>
            <a:off x="3844529" y="3286125"/>
            <a:ext cx="3211115" cy="938712"/>
          </a:xfrm>
          <a:prstGeom prst="rect">
            <a:avLst/>
          </a:prstGeom>
          <a:noFill/>
          <a:ln>
            <a:noFill/>
          </a:ln>
          <a:extLst/>
        </p:spPr>
        <p:txBody>
          <a:bodyPr lIns="91434" tIns="45717" rIns="91434" bIns="4571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685749" fontAlgn="auto">
              <a:spcBef>
                <a:spcPct val="0"/>
              </a:spcBef>
              <a:spcAft>
                <a:spcPts val="0"/>
              </a:spcAft>
              <a:buNone/>
              <a:defRPr/>
            </a:pPr>
            <a:r>
              <a:rPr lang="zh-CN" altLang="en-US" sz="1100" dirty="0">
                <a:solidFill>
                  <a:schemeClr val="bg1">
                    <a:lumMod val="95000"/>
                  </a:schemeClr>
                </a:solidFill>
                <a:sym typeface="微软雅黑" pitchFamily="34" charset="-122"/>
              </a:rPr>
              <a:t>右键点击图片选择设置图片格式可直接替换图片，在此录入上述图表的综合描述说明，</a:t>
            </a:r>
            <a:r>
              <a:rPr lang="zh-CN" altLang="en-US" sz="1100" dirty="0">
                <a:solidFill>
                  <a:schemeClr val="bg1">
                    <a:lumMod val="95000"/>
                  </a:schemeClr>
                </a:solidFill>
              </a:rPr>
              <a:t>在此录入上述图表的综合分析说明，在此录入上述图表的综合分析说明，在此录入上述图表的综合分析说明。 </a:t>
            </a:r>
          </a:p>
        </p:txBody>
      </p:sp>
    </p:spTree>
    <p:extLst>
      <p:ext uri="{BB962C8B-B14F-4D97-AF65-F5344CB8AC3E}">
        <p14:creationId xmlns:p14="http://schemas.microsoft.com/office/powerpoint/2010/main" val="3107369551"/>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wipe(left)">
                                      <p:cBhvr>
                                        <p:cTn id="7" dur="500"/>
                                        <p:tgtEl>
                                          <p:spTgt spid="54"/>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59"/>
                                        </p:tgtEl>
                                        <p:attrNameLst>
                                          <p:attrName>style.visibility</p:attrName>
                                        </p:attrNameLst>
                                      </p:cBhvr>
                                      <p:to>
                                        <p:strVal val="visible"/>
                                      </p:to>
                                    </p:set>
                                    <p:anim calcmode="lin" valueType="num">
                                      <p:cBhvr additive="base">
                                        <p:cTn id="11" dur="500" fill="hold"/>
                                        <p:tgtEl>
                                          <p:spTgt spid="59"/>
                                        </p:tgtEl>
                                        <p:attrNameLst>
                                          <p:attrName>ppt_x</p:attrName>
                                        </p:attrNameLst>
                                      </p:cBhvr>
                                      <p:tavLst>
                                        <p:tav tm="0">
                                          <p:val>
                                            <p:strVal val="0-#ppt_w/2"/>
                                          </p:val>
                                        </p:tav>
                                        <p:tav tm="100000">
                                          <p:val>
                                            <p:strVal val="#ppt_x"/>
                                          </p:val>
                                        </p:tav>
                                      </p:tavLst>
                                    </p:anim>
                                    <p:anim calcmode="lin" valueType="num">
                                      <p:cBhvr additive="base">
                                        <p:cTn id="12" dur="500" fill="hold"/>
                                        <p:tgtEl>
                                          <p:spTgt spid="59"/>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58"/>
                                        </p:tgtEl>
                                        <p:attrNameLst>
                                          <p:attrName>style.visibility</p:attrName>
                                        </p:attrNameLst>
                                      </p:cBhvr>
                                      <p:to>
                                        <p:strVal val="visible"/>
                                      </p:to>
                                    </p:set>
                                    <p:anim calcmode="lin" valueType="num">
                                      <p:cBhvr additive="base">
                                        <p:cTn id="16" dur="500" fill="hold"/>
                                        <p:tgtEl>
                                          <p:spTgt spid="58"/>
                                        </p:tgtEl>
                                        <p:attrNameLst>
                                          <p:attrName>ppt_x</p:attrName>
                                        </p:attrNameLst>
                                      </p:cBhvr>
                                      <p:tavLst>
                                        <p:tav tm="0">
                                          <p:val>
                                            <p:strVal val="0-#ppt_w/2"/>
                                          </p:val>
                                        </p:tav>
                                        <p:tav tm="100000">
                                          <p:val>
                                            <p:strVal val="#ppt_x"/>
                                          </p:val>
                                        </p:tav>
                                      </p:tavLst>
                                    </p:anim>
                                    <p:anim calcmode="lin" valueType="num">
                                      <p:cBhvr additive="base">
                                        <p:cTn id="17" dur="500" fill="hold"/>
                                        <p:tgtEl>
                                          <p:spTgt spid="58"/>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2" fill="hold" grpId="0" nodeType="afterEffect">
                                  <p:stCondLst>
                                    <p:cond delay="0"/>
                                  </p:stCondLst>
                                  <p:childTnLst>
                                    <p:set>
                                      <p:cBhvr>
                                        <p:cTn id="20" dur="1" fill="hold">
                                          <p:stCondLst>
                                            <p:cond delay="0"/>
                                          </p:stCondLst>
                                        </p:cTn>
                                        <p:tgtEl>
                                          <p:spTgt spid="60"/>
                                        </p:tgtEl>
                                        <p:attrNameLst>
                                          <p:attrName>style.visibility</p:attrName>
                                        </p:attrNameLst>
                                      </p:cBhvr>
                                      <p:to>
                                        <p:strVal val="visible"/>
                                      </p:to>
                                    </p:set>
                                    <p:anim calcmode="lin" valueType="num">
                                      <p:cBhvr additive="base">
                                        <p:cTn id="21" dur="500" fill="hold"/>
                                        <p:tgtEl>
                                          <p:spTgt spid="60"/>
                                        </p:tgtEl>
                                        <p:attrNameLst>
                                          <p:attrName>ppt_x</p:attrName>
                                        </p:attrNameLst>
                                      </p:cBhvr>
                                      <p:tavLst>
                                        <p:tav tm="0">
                                          <p:val>
                                            <p:strVal val="1+#ppt_w/2"/>
                                          </p:val>
                                        </p:tav>
                                        <p:tav tm="100000">
                                          <p:val>
                                            <p:strVal val="#ppt_x"/>
                                          </p:val>
                                        </p:tav>
                                      </p:tavLst>
                                    </p:anim>
                                    <p:anim calcmode="lin" valueType="num">
                                      <p:cBhvr additive="base">
                                        <p:cTn id="22" dur="500" fill="hold"/>
                                        <p:tgtEl>
                                          <p:spTgt spid="60"/>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8" fill="hold" grpId="0" nodeType="afterEffect">
                                  <p:stCondLst>
                                    <p:cond delay="0"/>
                                  </p:stCondLst>
                                  <p:childTnLst>
                                    <p:set>
                                      <p:cBhvr>
                                        <p:cTn id="25" dur="1" fill="hold">
                                          <p:stCondLst>
                                            <p:cond delay="0"/>
                                          </p:stCondLst>
                                        </p:cTn>
                                        <p:tgtEl>
                                          <p:spTgt spid="57"/>
                                        </p:tgtEl>
                                        <p:attrNameLst>
                                          <p:attrName>style.visibility</p:attrName>
                                        </p:attrNameLst>
                                      </p:cBhvr>
                                      <p:to>
                                        <p:strVal val="visible"/>
                                      </p:to>
                                    </p:set>
                                    <p:anim calcmode="lin" valueType="num">
                                      <p:cBhvr additive="base">
                                        <p:cTn id="26" dur="500" fill="hold"/>
                                        <p:tgtEl>
                                          <p:spTgt spid="57"/>
                                        </p:tgtEl>
                                        <p:attrNameLst>
                                          <p:attrName>ppt_x</p:attrName>
                                        </p:attrNameLst>
                                      </p:cBhvr>
                                      <p:tavLst>
                                        <p:tav tm="0">
                                          <p:val>
                                            <p:strVal val="0-#ppt_w/2"/>
                                          </p:val>
                                        </p:tav>
                                        <p:tav tm="100000">
                                          <p:val>
                                            <p:strVal val="#ppt_x"/>
                                          </p:val>
                                        </p:tav>
                                      </p:tavLst>
                                    </p:anim>
                                    <p:anim calcmode="lin" valueType="num">
                                      <p:cBhvr additive="base">
                                        <p:cTn id="27" dur="500" fill="hold"/>
                                        <p:tgtEl>
                                          <p:spTgt spid="57"/>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2" fill="hold" grpId="0" nodeType="afterEffect">
                                  <p:stCondLst>
                                    <p:cond delay="0"/>
                                  </p:stCondLst>
                                  <p:childTnLst>
                                    <p:set>
                                      <p:cBhvr>
                                        <p:cTn id="30" dur="1" fill="hold">
                                          <p:stCondLst>
                                            <p:cond delay="0"/>
                                          </p:stCondLst>
                                        </p:cTn>
                                        <p:tgtEl>
                                          <p:spTgt spid="56"/>
                                        </p:tgtEl>
                                        <p:attrNameLst>
                                          <p:attrName>style.visibility</p:attrName>
                                        </p:attrNameLst>
                                      </p:cBhvr>
                                      <p:to>
                                        <p:strVal val="visible"/>
                                      </p:to>
                                    </p:set>
                                    <p:anim calcmode="lin" valueType="num">
                                      <p:cBhvr additive="base">
                                        <p:cTn id="31" dur="500" fill="hold"/>
                                        <p:tgtEl>
                                          <p:spTgt spid="56"/>
                                        </p:tgtEl>
                                        <p:attrNameLst>
                                          <p:attrName>ppt_x</p:attrName>
                                        </p:attrNameLst>
                                      </p:cBhvr>
                                      <p:tavLst>
                                        <p:tav tm="0">
                                          <p:val>
                                            <p:strVal val="1+#ppt_w/2"/>
                                          </p:val>
                                        </p:tav>
                                        <p:tav tm="100000">
                                          <p:val>
                                            <p:strVal val="#ppt_x"/>
                                          </p:val>
                                        </p:tav>
                                      </p:tavLst>
                                    </p:anim>
                                    <p:anim calcmode="lin" valueType="num">
                                      <p:cBhvr additive="base">
                                        <p:cTn id="32" dur="500" fill="hold"/>
                                        <p:tgtEl>
                                          <p:spTgt spid="56"/>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2" fill="hold" grpId="0" nodeType="afterEffect">
                                  <p:stCondLst>
                                    <p:cond delay="0"/>
                                  </p:stCondLst>
                                  <p:childTnLst>
                                    <p:set>
                                      <p:cBhvr>
                                        <p:cTn id="35" dur="1" fill="hold">
                                          <p:stCondLst>
                                            <p:cond delay="0"/>
                                          </p:stCondLst>
                                        </p:cTn>
                                        <p:tgtEl>
                                          <p:spTgt spid="55"/>
                                        </p:tgtEl>
                                        <p:attrNameLst>
                                          <p:attrName>style.visibility</p:attrName>
                                        </p:attrNameLst>
                                      </p:cBhvr>
                                      <p:to>
                                        <p:strVal val="visible"/>
                                      </p:to>
                                    </p:set>
                                    <p:anim calcmode="lin" valueType="num">
                                      <p:cBhvr additive="base">
                                        <p:cTn id="36" dur="500" fill="hold"/>
                                        <p:tgtEl>
                                          <p:spTgt spid="55"/>
                                        </p:tgtEl>
                                        <p:attrNameLst>
                                          <p:attrName>ppt_x</p:attrName>
                                        </p:attrNameLst>
                                      </p:cBhvr>
                                      <p:tavLst>
                                        <p:tav tm="0">
                                          <p:val>
                                            <p:strVal val="1+#ppt_w/2"/>
                                          </p:val>
                                        </p:tav>
                                        <p:tav tm="100000">
                                          <p:val>
                                            <p:strVal val="#ppt_x"/>
                                          </p:val>
                                        </p:tav>
                                      </p:tavLst>
                                    </p:anim>
                                    <p:anim calcmode="lin" valueType="num">
                                      <p:cBhvr additive="base">
                                        <p:cTn id="37" dur="500" fill="hold"/>
                                        <p:tgtEl>
                                          <p:spTgt spid="55"/>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22" presetClass="entr" presetSubtype="1" fill="hold" grpId="0" nodeType="afterEffect">
                                  <p:stCondLst>
                                    <p:cond delay="0"/>
                                  </p:stCondLst>
                                  <p:childTnLst>
                                    <p:set>
                                      <p:cBhvr>
                                        <p:cTn id="40" dur="1" fill="hold">
                                          <p:stCondLst>
                                            <p:cond delay="0"/>
                                          </p:stCondLst>
                                        </p:cTn>
                                        <p:tgtEl>
                                          <p:spTgt spid="61"/>
                                        </p:tgtEl>
                                        <p:attrNameLst>
                                          <p:attrName>style.visibility</p:attrName>
                                        </p:attrNameLst>
                                      </p:cBhvr>
                                      <p:to>
                                        <p:strVal val="visible"/>
                                      </p:to>
                                    </p:set>
                                    <p:animEffect transition="in" filter="wipe(up)">
                                      <p:cBhvr>
                                        <p:cTn id="41" dur="500"/>
                                        <p:tgtEl>
                                          <p:spTgt spid="61"/>
                                        </p:tgtEl>
                                      </p:cBhvr>
                                    </p:animEffect>
                                  </p:childTnLst>
                                </p:cTn>
                              </p:par>
                            </p:childTnLst>
                          </p:cTn>
                        </p:par>
                        <p:par>
                          <p:cTn id="42" fill="hold">
                            <p:stCondLst>
                              <p:cond delay="4000"/>
                            </p:stCondLst>
                            <p:childTnLst>
                              <p:par>
                                <p:cTn id="43" presetID="22" presetClass="entr" presetSubtype="1" fill="hold" grpId="0" nodeType="afterEffect">
                                  <p:stCondLst>
                                    <p:cond delay="0"/>
                                  </p:stCondLst>
                                  <p:childTnLst>
                                    <p:set>
                                      <p:cBhvr>
                                        <p:cTn id="44" dur="1" fill="hold">
                                          <p:stCondLst>
                                            <p:cond delay="0"/>
                                          </p:stCondLst>
                                        </p:cTn>
                                        <p:tgtEl>
                                          <p:spTgt spid="62"/>
                                        </p:tgtEl>
                                        <p:attrNameLst>
                                          <p:attrName>style.visibility</p:attrName>
                                        </p:attrNameLst>
                                      </p:cBhvr>
                                      <p:to>
                                        <p:strVal val="visible"/>
                                      </p:to>
                                    </p:set>
                                    <p:animEffect transition="in" filter="wipe(up)">
                                      <p:cBhvr>
                                        <p:cTn id="45" dur="500"/>
                                        <p:tgtEl>
                                          <p:spTgt spid="62"/>
                                        </p:tgtEl>
                                      </p:cBhvr>
                                    </p:animEffect>
                                  </p:childTnLst>
                                </p:cTn>
                              </p:par>
                            </p:childTnLst>
                          </p:cTn>
                        </p:par>
                        <p:par>
                          <p:cTn id="46" fill="hold">
                            <p:stCondLst>
                              <p:cond delay="4500"/>
                            </p:stCondLst>
                            <p:childTnLst>
                              <p:par>
                                <p:cTn id="47" presetID="22" presetClass="entr" presetSubtype="1" fill="hold" grpId="0" nodeType="afterEffect">
                                  <p:stCondLst>
                                    <p:cond delay="0"/>
                                  </p:stCondLst>
                                  <p:childTnLst>
                                    <p:set>
                                      <p:cBhvr>
                                        <p:cTn id="48" dur="1" fill="hold">
                                          <p:stCondLst>
                                            <p:cond delay="0"/>
                                          </p:stCondLst>
                                        </p:cTn>
                                        <p:tgtEl>
                                          <p:spTgt spid="63"/>
                                        </p:tgtEl>
                                        <p:attrNameLst>
                                          <p:attrName>style.visibility</p:attrName>
                                        </p:attrNameLst>
                                      </p:cBhvr>
                                      <p:to>
                                        <p:strVal val="visible"/>
                                      </p:to>
                                    </p:set>
                                    <p:animEffect transition="in" filter="wipe(up)">
                                      <p:cBhvr>
                                        <p:cTn id="49" dur="500"/>
                                        <p:tgtEl>
                                          <p:spTgt spid="63"/>
                                        </p:tgtEl>
                                      </p:cBhvr>
                                    </p:animEffect>
                                  </p:childTnLst>
                                </p:cTn>
                              </p:par>
                            </p:childTnLst>
                          </p:cTn>
                        </p:par>
                        <p:par>
                          <p:cTn id="50" fill="hold">
                            <p:stCondLst>
                              <p:cond delay="5000"/>
                            </p:stCondLst>
                            <p:childTnLst>
                              <p:par>
                                <p:cTn id="51" presetID="22" presetClass="entr" presetSubtype="1" fill="hold" grpId="0" nodeType="afterEffect">
                                  <p:stCondLst>
                                    <p:cond delay="0"/>
                                  </p:stCondLst>
                                  <p:childTnLst>
                                    <p:set>
                                      <p:cBhvr>
                                        <p:cTn id="52" dur="1" fill="hold">
                                          <p:stCondLst>
                                            <p:cond delay="0"/>
                                          </p:stCondLst>
                                        </p:cTn>
                                        <p:tgtEl>
                                          <p:spTgt spid="64"/>
                                        </p:tgtEl>
                                        <p:attrNameLst>
                                          <p:attrName>style.visibility</p:attrName>
                                        </p:attrNameLst>
                                      </p:cBhvr>
                                      <p:to>
                                        <p:strVal val="visible"/>
                                      </p:to>
                                    </p:set>
                                    <p:animEffect transition="in" filter="wipe(up)">
                                      <p:cBhvr>
                                        <p:cTn id="53"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5" grpId="0" animBg="1"/>
      <p:bldP spid="56" grpId="0" animBg="1"/>
      <p:bldP spid="57" grpId="0" animBg="1"/>
      <p:bldP spid="58" grpId="0" animBg="1"/>
      <p:bldP spid="59" grpId="0" animBg="1"/>
      <p:bldP spid="60" grpId="0" animBg="1"/>
      <p:bldP spid="61" grpId="0"/>
      <p:bldP spid="62" grpId="0"/>
      <p:bldP spid="63" grpId="0"/>
      <p:bldP spid="6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明年工作计划</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68" name="Rectangle 9"/>
          <p:cNvSpPr/>
          <p:nvPr/>
        </p:nvSpPr>
        <p:spPr>
          <a:xfrm>
            <a:off x="0" y="3036689"/>
            <a:ext cx="9153525" cy="609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49" fontAlgn="auto">
              <a:spcBef>
                <a:spcPts val="0"/>
              </a:spcBef>
              <a:spcAft>
                <a:spcPts val="0"/>
              </a:spcAft>
              <a:defRPr/>
            </a:pPr>
            <a:endParaRPr lang="en-US" sz="2400"/>
          </a:p>
        </p:txBody>
      </p:sp>
      <p:sp>
        <p:nvSpPr>
          <p:cNvPr id="69" name="Rectangle 11"/>
          <p:cNvSpPr/>
          <p:nvPr/>
        </p:nvSpPr>
        <p:spPr>
          <a:xfrm>
            <a:off x="-9525" y="3036689"/>
            <a:ext cx="9170194" cy="511969"/>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49" fontAlgn="auto">
              <a:spcBef>
                <a:spcPts val="0"/>
              </a:spcBef>
              <a:spcAft>
                <a:spcPts val="0"/>
              </a:spcAft>
              <a:defRPr/>
            </a:pPr>
            <a:endParaRPr lang="en-US" sz="2400"/>
          </a:p>
        </p:txBody>
      </p:sp>
      <p:grpSp>
        <p:nvGrpSpPr>
          <p:cNvPr id="70" name="组合 69"/>
          <p:cNvGrpSpPr>
            <a:grpSpLocks/>
          </p:cNvGrpSpPr>
          <p:nvPr/>
        </p:nvGrpSpPr>
        <p:grpSpPr bwMode="auto">
          <a:xfrm>
            <a:off x="3245644" y="1360289"/>
            <a:ext cx="2652713" cy="1600200"/>
            <a:chOff x="4388285" y="2049378"/>
            <a:chExt cx="3536515" cy="2133600"/>
          </a:xfrm>
        </p:grpSpPr>
        <p:pic>
          <p:nvPicPr>
            <p:cNvPr id="71" name="Picture 4"/>
            <p:cNvPicPr>
              <a:picLocks noChangeAspect="1"/>
            </p:cNvPicPr>
            <p:nvPr/>
          </p:nvPicPr>
          <p:blipFill>
            <a:blip r:embed="rId3"/>
            <a:srcRect/>
            <a:stretch>
              <a:fillRect/>
            </a:stretch>
          </p:blipFill>
          <p:spPr bwMode="auto">
            <a:xfrm>
              <a:off x="4388285" y="2049378"/>
              <a:ext cx="3536515" cy="2133600"/>
            </a:xfrm>
            <a:prstGeom prst="rect">
              <a:avLst/>
            </a:prstGeom>
            <a:noFill/>
            <a:ln w="9525">
              <a:noFill/>
              <a:miter lim="800000"/>
              <a:headEnd/>
              <a:tailEnd/>
            </a:ln>
          </p:spPr>
        </p:pic>
        <p:sp>
          <p:nvSpPr>
            <p:cNvPr id="72" name="Rectangle 18"/>
            <p:cNvSpPr/>
            <p:nvPr/>
          </p:nvSpPr>
          <p:spPr>
            <a:xfrm>
              <a:off x="4907334" y="2304966"/>
              <a:ext cx="2450799" cy="1530350"/>
            </a:xfrm>
            <a:prstGeom prst="rect">
              <a:avLst/>
            </a:prstGeom>
            <a:blipFill>
              <a:blip r:embed="rId4" cstate="prin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en-US" sz="2400"/>
            </a:p>
          </p:txBody>
        </p:sp>
      </p:grpSp>
      <p:grpSp>
        <p:nvGrpSpPr>
          <p:cNvPr id="73" name="组合 72"/>
          <p:cNvGrpSpPr>
            <a:grpSpLocks/>
          </p:cNvGrpSpPr>
          <p:nvPr/>
        </p:nvGrpSpPr>
        <p:grpSpPr bwMode="auto">
          <a:xfrm>
            <a:off x="656035" y="1360289"/>
            <a:ext cx="2651522" cy="1600200"/>
            <a:chOff x="629088" y="2049378"/>
            <a:chExt cx="3536515" cy="2133600"/>
          </a:xfrm>
        </p:grpSpPr>
        <p:pic>
          <p:nvPicPr>
            <p:cNvPr id="74" name="Picture 3"/>
            <p:cNvPicPr>
              <a:picLocks noChangeAspect="1"/>
            </p:cNvPicPr>
            <p:nvPr/>
          </p:nvPicPr>
          <p:blipFill>
            <a:blip r:embed="rId3"/>
            <a:srcRect/>
            <a:stretch>
              <a:fillRect/>
            </a:stretch>
          </p:blipFill>
          <p:spPr bwMode="auto">
            <a:xfrm>
              <a:off x="629088" y="2049378"/>
              <a:ext cx="3536515" cy="2133600"/>
            </a:xfrm>
            <a:prstGeom prst="rect">
              <a:avLst/>
            </a:prstGeom>
            <a:noFill/>
            <a:ln w="9525">
              <a:noFill/>
              <a:miter lim="800000"/>
              <a:headEnd/>
              <a:tailEnd/>
            </a:ln>
          </p:spPr>
        </p:pic>
        <p:sp>
          <p:nvSpPr>
            <p:cNvPr id="75" name="Rectangle 19"/>
            <p:cNvSpPr/>
            <p:nvPr/>
          </p:nvSpPr>
          <p:spPr>
            <a:xfrm>
              <a:off x="1153134" y="2304966"/>
              <a:ext cx="2451899" cy="1530350"/>
            </a:xfrm>
            <a:prstGeom prst="rect">
              <a:avLst/>
            </a:prstGeom>
            <a:blipFill>
              <a:blip r:embed="rId5" cstate="prin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en-US" sz="2400"/>
            </a:p>
          </p:txBody>
        </p:sp>
      </p:grpSp>
      <p:grpSp>
        <p:nvGrpSpPr>
          <p:cNvPr id="76" name="组合 75"/>
          <p:cNvGrpSpPr>
            <a:grpSpLocks/>
          </p:cNvGrpSpPr>
          <p:nvPr/>
        </p:nvGrpSpPr>
        <p:grpSpPr bwMode="auto">
          <a:xfrm>
            <a:off x="5836444" y="1360289"/>
            <a:ext cx="2651522" cy="1600200"/>
            <a:chOff x="8233332" y="2049378"/>
            <a:chExt cx="3536515" cy="2133600"/>
          </a:xfrm>
        </p:grpSpPr>
        <p:pic>
          <p:nvPicPr>
            <p:cNvPr id="77" name="Picture 5"/>
            <p:cNvPicPr>
              <a:picLocks noChangeAspect="1"/>
            </p:cNvPicPr>
            <p:nvPr/>
          </p:nvPicPr>
          <p:blipFill>
            <a:blip r:embed="rId3"/>
            <a:srcRect/>
            <a:stretch>
              <a:fillRect/>
            </a:stretch>
          </p:blipFill>
          <p:spPr bwMode="auto">
            <a:xfrm>
              <a:off x="8233332" y="2049378"/>
              <a:ext cx="3536515" cy="2133600"/>
            </a:xfrm>
            <a:prstGeom prst="rect">
              <a:avLst/>
            </a:prstGeom>
            <a:noFill/>
            <a:ln w="9525">
              <a:noFill/>
              <a:miter lim="800000"/>
              <a:headEnd/>
              <a:tailEnd/>
            </a:ln>
          </p:spPr>
        </p:pic>
        <p:sp>
          <p:nvSpPr>
            <p:cNvPr id="78" name="Rectangle 20"/>
            <p:cNvSpPr/>
            <p:nvPr/>
          </p:nvSpPr>
          <p:spPr>
            <a:xfrm>
              <a:off x="8749438" y="2304966"/>
              <a:ext cx="2450310" cy="1530350"/>
            </a:xfrm>
            <a:prstGeom prst="rect">
              <a:avLst/>
            </a:prstGeom>
            <a:blipFill>
              <a:blip r:embed="rId6" cstate="prin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en-US" sz="2400"/>
            </a:p>
          </p:txBody>
        </p:sp>
      </p:grpSp>
      <p:sp>
        <p:nvSpPr>
          <p:cNvPr id="79" name="矩形 78"/>
          <p:cNvSpPr>
            <a:spLocks noChangeArrowheads="1"/>
          </p:cNvSpPr>
          <p:nvPr/>
        </p:nvSpPr>
        <p:spPr bwMode="auto">
          <a:xfrm>
            <a:off x="987028" y="843558"/>
            <a:ext cx="7194947" cy="509364"/>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30000"/>
              </a:lnSpc>
              <a:spcBef>
                <a:spcPct val="0"/>
              </a:spcBef>
              <a:spcAft>
                <a:spcPts val="0"/>
              </a:spcAft>
              <a:buNone/>
              <a:defRPr/>
            </a:pPr>
            <a:r>
              <a:rPr lang="zh-CN" altLang="en-US" sz="1100" dirty="0">
                <a:solidFill>
                  <a:schemeClr val="tx1">
                    <a:lumMod val="65000"/>
                    <a:lumOff val="35000"/>
                  </a:schemeClr>
                </a:solidFill>
                <a:sym typeface="微软雅黑" pitchFamily="34" charset="-122"/>
              </a:rPr>
              <a:t>点击在此录入上述图表的综合描述说明，在此录入上述图表的综合描述说明。在此录入上述图表的综合描述说明，在此录入上述图表的综合描述说明，在此录入上述图表的综合描述说明。</a:t>
            </a:r>
          </a:p>
        </p:txBody>
      </p:sp>
      <p:sp>
        <p:nvSpPr>
          <p:cNvPr id="80" name="矩形 79"/>
          <p:cNvSpPr/>
          <p:nvPr/>
        </p:nvSpPr>
        <p:spPr>
          <a:xfrm>
            <a:off x="1258394" y="3119250"/>
            <a:ext cx="1446536" cy="330854"/>
          </a:xfrm>
          <a:prstGeom prst="rect">
            <a:avLst/>
          </a:prstGeom>
        </p:spPr>
        <p:txBody>
          <a:bodyPr wrap="none" lIns="68573" tIns="34287" rIns="68573" bIns="34287">
            <a:spAutoFit/>
          </a:bodyPr>
          <a:lstStyle/>
          <a:p>
            <a:pPr algn="ctr" defTabSz="685749" fontAlgn="auto">
              <a:spcBef>
                <a:spcPts val="0"/>
              </a:spcBef>
              <a:spcAft>
                <a:spcPts val="0"/>
              </a:spcAft>
              <a:defRPr/>
            </a:pPr>
            <a:r>
              <a:rPr lang="zh-CN" altLang="en-US" sz="1700" b="1" dirty="0">
                <a:solidFill>
                  <a:schemeClr val="bg1">
                    <a:lumMod val="95000"/>
                  </a:schemeClr>
                </a:solidFill>
                <a:effectLst>
                  <a:reflection blurRad="6350" stA="55000" endA="50" endPos="85000" dist="29997" dir="5400000" sy="-100000" algn="bl" rotWithShape="0"/>
                </a:effectLst>
                <a:latin typeface="微软雅黑" pitchFamily="34" charset="-122"/>
                <a:ea typeface="微软雅黑" pitchFamily="34" charset="-122"/>
              </a:rPr>
              <a:t>添加产品名称</a:t>
            </a:r>
            <a:endParaRPr lang="en-US" altLang="zh-CN" sz="1700" b="1" dirty="0">
              <a:solidFill>
                <a:schemeClr val="bg1">
                  <a:lumMod val="95000"/>
                </a:schemeClr>
              </a:solidFill>
              <a:effectLst>
                <a:reflection blurRad="6350" stA="55000" endA="50" endPos="85000" dist="29997" dir="5400000" sy="-100000" algn="bl" rotWithShape="0"/>
              </a:effectLst>
              <a:latin typeface="微软雅黑" pitchFamily="34" charset="-122"/>
              <a:ea typeface="微软雅黑" pitchFamily="34" charset="-122"/>
            </a:endParaRPr>
          </a:p>
        </p:txBody>
      </p:sp>
      <p:sp>
        <p:nvSpPr>
          <p:cNvPr id="81" name="矩形 47"/>
          <p:cNvSpPr>
            <a:spLocks noChangeArrowheads="1"/>
          </p:cNvSpPr>
          <p:nvPr/>
        </p:nvSpPr>
        <p:spPr bwMode="auto">
          <a:xfrm>
            <a:off x="1108472" y="3597474"/>
            <a:ext cx="1746647" cy="949485"/>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3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在此录入上述图表的描述说明，在此录入上述图表的描述说明，在此录入上述图表的描述说明。</a:t>
            </a:r>
          </a:p>
        </p:txBody>
      </p:sp>
      <p:sp>
        <p:nvSpPr>
          <p:cNvPr id="82" name="矩形 81"/>
          <p:cNvSpPr/>
          <p:nvPr/>
        </p:nvSpPr>
        <p:spPr>
          <a:xfrm>
            <a:off x="3848733" y="3119250"/>
            <a:ext cx="1446536" cy="330854"/>
          </a:xfrm>
          <a:prstGeom prst="rect">
            <a:avLst/>
          </a:prstGeom>
        </p:spPr>
        <p:txBody>
          <a:bodyPr wrap="none" lIns="68573" tIns="34287" rIns="68573" bIns="34287">
            <a:spAutoFit/>
          </a:bodyPr>
          <a:lstStyle/>
          <a:p>
            <a:pPr algn="ctr" defTabSz="685749" fontAlgn="auto">
              <a:spcBef>
                <a:spcPts val="0"/>
              </a:spcBef>
              <a:spcAft>
                <a:spcPts val="0"/>
              </a:spcAft>
              <a:defRPr/>
            </a:pPr>
            <a:r>
              <a:rPr lang="zh-CN" altLang="en-US" sz="1700" b="1" dirty="0">
                <a:solidFill>
                  <a:schemeClr val="bg1">
                    <a:lumMod val="95000"/>
                  </a:schemeClr>
                </a:solidFill>
                <a:effectLst>
                  <a:reflection blurRad="6350" stA="55000" endA="50" endPos="85000" dist="29997" dir="5400000" sy="-100000" algn="bl" rotWithShape="0"/>
                </a:effectLst>
                <a:latin typeface="微软雅黑" pitchFamily="34" charset="-122"/>
                <a:ea typeface="微软雅黑" pitchFamily="34" charset="-122"/>
              </a:rPr>
              <a:t>添加产品名称</a:t>
            </a:r>
            <a:endParaRPr lang="en-US" altLang="zh-CN" sz="1700" b="1" dirty="0">
              <a:solidFill>
                <a:schemeClr val="bg1">
                  <a:lumMod val="95000"/>
                </a:schemeClr>
              </a:solidFill>
              <a:effectLst>
                <a:reflection blurRad="6350" stA="55000" endA="50" endPos="85000" dist="29997" dir="5400000" sy="-100000" algn="bl" rotWithShape="0"/>
              </a:effectLst>
              <a:latin typeface="微软雅黑" pitchFamily="34" charset="-122"/>
              <a:ea typeface="微软雅黑" pitchFamily="34" charset="-122"/>
            </a:endParaRPr>
          </a:p>
        </p:txBody>
      </p:sp>
      <p:sp>
        <p:nvSpPr>
          <p:cNvPr id="83" name="矩形 47"/>
          <p:cNvSpPr>
            <a:spLocks noChangeArrowheads="1"/>
          </p:cNvSpPr>
          <p:nvPr/>
        </p:nvSpPr>
        <p:spPr bwMode="auto">
          <a:xfrm>
            <a:off x="3699273" y="3597474"/>
            <a:ext cx="1745456" cy="949485"/>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3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在此录入上述图表的描述说明，在此录入上述图表的描述说明，在此录入上述图表的描述说明。</a:t>
            </a:r>
          </a:p>
        </p:txBody>
      </p:sp>
      <p:sp>
        <p:nvSpPr>
          <p:cNvPr id="84" name="矩形 83"/>
          <p:cNvSpPr/>
          <p:nvPr/>
        </p:nvSpPr>
        <p:spPr>
          <a:xfrm>
            <a:off x="6439071" y="3119250"/>
            <a:ext cx="1446536" cy="330854"/>
          </a:xfrm>
          <a:prstGeom prst="rect">
            <a:avLst/>
          </a:prstGeom>
        </p:spPr>
        <p:txBody>
          <a:bodyPr wrap="none" lIns="68573" tIns="34287" rIns="68573" bIns="34287">
            <a:spAutoFit/>
          </a:bodyPr>
          <a:lstStyle/>
          <a:p>
            <a:pPr algn="ctr" defTabSz="685749" fontAlgn="auto">
              <a:spcBef>
                <a:spcPts val="0"/>
              </a:spcBef>
              <a:spcAft>
                <a:spcPts val="0"/>
              </a:spcAft>
              <a:defRPr/>
            </a:pPr>
            <a:r>
              <a:rPr lang="zh-CN" altLang="en-US" sz="1700" b="1" dirty="0">
                <a:solidFill>
                  <a:schemeClr val="bg1">
                    <a:lumMod val="95000"/>
                  </a:schemeClr>
                </a:solidFill>
                <a:effectLst>
                  <a:reflection blurRad="6350" stA="55000" endA="50" endPos="85000" dist="29997" dir="5400000" sy="-100000" algn="bl" rotWithShape="0"/>
                </a:effectLst>
                <a:latin typeface="微软雅黑" pitchFamily="34" charset="-122"/>
                <a:ea typeface="微软雅黑" pitchFamily="34" charset="-122"/>
              </a:rPr>
              <a:t>添加产品名称</a:t>
            </a:r>
            <a:endParaRPr lang="en-US" altLang="zh-CN" sz="1700" b="1" dirty="0">
              <a:solidFill>
                <a:schemeClr val="bg1">
                  <a:lumMod val="95000"/>
                </a:schemeClr>
              </a:solidFill>
              <a:effectLst>
                <a:reflection blurRad="6350" stA="55000" endA="50" endPos="85000" dist="29997" dir="5400000" sy="-100000" algn="bl" rotWithShape="0"/>
              </a:effectLst>
              <a:latin typeface="微软雅黑" pitchFamily="34" charset="-122"/>
              <a:ea typeface="微软雅黑" pitchFamily="34" charset="-122"/>
            </a:endParaRPr>
          </a:p>
        </p:txBody>
      </p:sp>
      <p:sp>
        <p:nvSpPr>
          <p:cNvPr id="85" name="矩形 47"/>
          <p:cNvSpPr>
            <a:spLocks noChangeArrowheads="1"/>
          </p:cNvSpPr>
          <p:nvPr/>
        </p:nvSpPr>
        <p:spPr bwMode="auto">
          <a:xfrm>
            <a:off x="6288882" y="3597474"/>
            <a:ext cx="1746647" cy="949485"/>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3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在此录入上述图表的描述说明，在此录入上述图表的描述说明，在此录入上述图表的描述说明。</a:t>
            </a:r>
          </a:p>
        </p:txBody>
      </p:sp>
    </p:spTree>
    <p:extLst>
      <p:ext uri="{BB962C8B-B14F-4D97-AF65-F5344CB8AC3E}">
        <p14:creationId xmlns:p14="http://schemas.microsoft.com/office/powerpoint/2010/main" val="3318420824"/>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Effect transition="in" filter="wipe(left)">
                                      <p:cBhvr>
                                        <p:cTn id="7" dur="500"/>
                                        <p:tgtEl>
                                          <p:spTgt spid="67"/>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79"/>
                                        </p:tgtEl>
                                        <p:attrNameLst>
                                          <p:attrName>style.visibility</p:attrName>
                                        </p:attrNameLst>
                                      </p:cBhvr>
                                      <p:to>
                                        <p:strVal val="visible"/>
                                      </p:to>
                                    </p:set>
                                    <p:animEffect transition="in" filter="barn(outVertical)">
                                      <p:cBhvr>
                                        <p:cTn id="11" dur="500"/>
                                        <p:tgtEl>
                                          <p:spTgt spid="79"/>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69"/>
                                        </p:tgtEl>
                                        <p:attrNameLst>
                                          <p:attrName>style.visibility</p:attrName>
                                        </p:attrNameLst>
                                      </p:cBhvr>
                                      <p:to>
                                        <p:strVal val="visible"/>
                                      </p:to>
                                    </p:set>
                                    <p:animEffect transition="in" filter="wipe(left)">
                                      <p:cBhvr>
                                        <p:cTn id="15" dur="1000"/>
                                        <p:tgtEl>
                                          <p:spTgt spid="69"/>
                                        </p:tgtEl>
                                      </p:cBhvr>
                                    </p:animEffect>
                                  </p:childTnLst>
                                </p:cTn>
                              </p:par>
                            </p:childTnLst>
                          </p:cTn>
                        </p:par>
                        <p:par>
                          <p:cTn id="16" fill="hold">
                            <p:stCondLst>
                              <p:cond delay="2000"/>
                            </p:stCondLst>
                            <p:childTnLst>
                              <p:par>
                                <p:cTn id="17" presetID="12" presetClass="entr" presetSubtype="1" fill="hold" nodeType="afterEffect">
                                  <p:stCondLst>
                                    <p:cond delay="0"/>
                                  </p:stCondLst>
                                  <p:childTnLst>
                                    <p:set>
                                      <p:cBhvr>
                                        <p:cTn id="18" dur="1" fill="hold">
                                          <p:stCondLst>
                                            <p:cond delay="0"/>
                                          </p:stCondLst>
                                        </p:cTn>
                                        <p:tgtEl>
                                          <p:spTgt spid="70"/>
                                        </p:tgtEl>
                                        <p:attrNameLst>
                                          <p:attrName>style.visibility</p:attrName>
                                        </p:attrNameLst>
                                      </p:cBhvr>
                                      <p:to>
                                        <p:strVal val="visible"/>
                                      </p:to>
                                    </p:set>
                                    <p:anim calcmode="lin" valueType="num">
                                      <p:cBhvr additive="base">
                                        <p:cTn id="19" dur="500"/>
                                        <p:tgtEl>
                                          <p:spTgt spid="70"/>
                                        </p:tgtEl>
                                        <p:attrNameLst>
                                          <p:attrName>ppt_y</p:attrName>
                                        </p:attrNameLst>
                                      </p:cBhvr>
                                      <p:tavLst>
                                        <p:tav tm="0">
                                          <p:val>
                                            <p:strVal val="#ppt_y-#ppt_h*1.125000"/>
                                          </p:val>
                                        </p:tav>
                                        <p:tav tm="100000">
                                          <p:val>
                                            <p:strVal val="#ppt_y"/>
                                          </p:val>
                                        </p:tav>
                                      </p:tavLst>
                                    </p:anim>
                                    <p:animEffect transition="in" filter="wipe(down)">
                                      <p:cBhvr>
                                        <p:cTn id="20" dur="500"/>
                                        <p:tgtEl>
                                          <p:spTgt spid="70"/>
                                        </p:tgtEl>
                                      </p:cBhvr>
                                    </p:animEffect>
                                  </p:childTnLst>
                                </p:cTn>
                              </p:par>
                            </p:childTnLst>
                          </p:cTn>
                        </p:par>
                        <p:par>
                          <p:cTn id="21" fill="hold">
                            <p:stCondLst>
                              <p:cond delay="2500"/>
                            </p:stCondLst>
                            <p:childTnLst>
                              <p:par>
                                <p:cTn id="22" presetID="12" presetClass="entr" presetSubtype="2" fill="hold" nodeType="afterEffect">
                                  <p:stCondLst>
                                    <p:cond delay="0"/>
                                  </p:stCondLst>
                                  <p:childTnLst>
                                    <p:set>
                                      <p:cBhvr>
                                        <p:cTn id="23" dur="1" fill="hold">
                                          <p:stCondLst>
                                            <p:cond delay="0"/>
                                          </p:stCondLst>
                                        </p:cTn>
                                        <p:tgtEl>
                                          <p:spTgt spid="73"/>
                                        </p:tgtEl>
                                        <p:attrNameLst>
                                          <p:attrName>style.visibility</p:attrName>
                                        </p:attrNameLst>
                                      </p:cBhvr>
                                      <p:to>
                                        <p:strVal val="visible"/>
                                      </p:to>
                                    </p:set>
                                    <p:anim calcmode="lin" valueType="num">
                                      <p:cBhvr additive="base">
                                        <p:cTn id="24" dur="500"/>
                                        <p:tgtEl>
                                          <p:spTgt spid="73"/>
                                        </p:tgtEl>
                                        <p:attrNameLst>
                                          <p:attrName>ppt_x</p:attrName>
                                        </p:attrNameLst>
                                      </p:cBhvr>
                                      <p:tavLst>
                                        <p:tav tm="0">
                                          <p:val>
                                            <p:strVal val="#ppt_x+#ppt_w*1.125000"/>
                                          </p:val>
                                        </p:tav>
                                        <p:tav tm="100000">
                                          <p:val>
                                            <p:strVal val="#ppt_x"/>
                                          </p:val>
                                        </p:tav>
                                      </p:tavLst>
                                    </p:anim>
                                    <p:animEffect transition="in" filter="wipe(left)">
                                      <p:cBhvr>
                                        <p:cTn id="25" dur="500"/>
                                        <p:tgtEl>
                                          <p:spTgt spid="73"/>
                                        </p:tgtEl>
                                      </p:cBhvr>
                                    </p:animEffect>
                                  </p:childTnLst>
                                </p:cTn>
                              </p:par>
                              <p:par>
                                <p:cTn id="26" presetID="12" presetClass="entr" presetSubtype="8" fill="hold" nodeType="withEffect">
                                  <p:stCondLst>
                                    <p:cond delay="0"/>
                                  </p:stCondLst>
                                  <p:childTnLst>
                                    <p:set>
                                      <p:cBhvr>
                                        <p:cTn id="27" dur="1" fill="hold">
                                          <p:stCondLst>
                                            <p:cond delay="0"/>
                                          </p:stCondLst>
                                        </p:cTn>
                                        <p:tgtEl>
                                          <p:spTgt spid="76"/>
                                        </p:tgtEl>
                                        <p:attrNameLst>
                                          <p:attrName>style.visibility</p:attrName>
                                        </p:attrNameLst>
                                      </p:cBhvr>
                                      <p:to>
                                        <p:strVal val="visible"/>
                                      </p:to>
                                    </p:set>
                                    <p:anim calcmode="lin" valueType="num">
                                      <p:cBhvr additive="base">
                                        <p:cTn id="28" dur="500"/>
                                        <p:tgtEl>
                                          <p:spTgt spid="76"/>
                                        </p:tgtEl>
                                        <p:attrNameLst>
                                          <p:attrName>ppt_x</p:attrName>
                                        </p:attrNameLst>
                                      </p:cBhvr>
                                      <p:tavLst>
                                        <p:tav tm="0">
                                          <p:val>
                                            <p:strVal val="#ppt_x-#ppt_w*1.125000"/>
                                          </p:val>
                                        </p:tav>
                                        <p:tav tm="100000">
                                          <p:val>
                                            <p:strVal val="#ppt_x"/>
                                          </p:val>
                                        </p:tav>
                                      </p:tavLst>
                                    </p:anim>
                                    <p:animEffect transition="in" filter="wipe(right)">
                                      <p:cBhvr>
                                        <p:cTn id="29" dur="500"/>
                                        <p:tgtEl>
                                          <p:spTgt spid="76"/>
                                        </p:tgtEl>
                                      </p:cBhvr>
                                    </p:animEffect>
                                  </p:childTnLst>
                                </p:cTn>
                              </p:par>
                            </p:childTnLst>
                          </p:cTn>
                        </p:par>
                        <p:par>
                          <p:cTn id="30" fill="hold">
                            <p:stCondLst>
                              <p:cond delay="3000"/>
                            </p:stCondLst>
                            <p:childTnLst>
                              <p:par>
                                <p:cTn id="31" presetID="23" presetClass="entr" presetSubtype="16" fill="hold" nodeType="afterEffect">
                                  <p:stCondLst>
                                    <p:cond delay="0"/>
                                  </p:stCondLst>
                                  <p:childTnLst>
                                    <p:set>
                                      <p:cBhvr>
                                        <p:cTn id="32" dur="1" fill="hold">
                                          <p:stCondLst>
                                            <p:cond delay="0"/>
                                          </p:stCondLst>
                                        </p:cTn>
                                        <p:tgtEl>
                                          <p:spTgt spid="82"/>
                                        </p:tgtEl>
                                        <p:attrNameLst>
                                          <p:attrName>style.visibility</p:attrName>
                                        </p:attrNameLst>
                                      </p:cBhvr>
                                      <p:to>
                                        <p:strVal val="visible"/>
                                      </p:to>
                                    </p:set>
                                    <p:anim calcmode="lin" valueType="num">
                                      <p:cBhvr>
                                        <p:cTn id="33" dur="500" fill="hold"/>
                                        <p:tgtEl>
                                          <p:spTgt spid="82"/>
                                        </p:tgtEl>
                                        <p:attrNameLst>
                                          <p:attrName>ppt_w</p:attrName>
                                        </p:attrNameLst>
                                      </p:cBhvr>
                                      <p:tavLst>
                                        <p:tav tm="0">
                                          <p:val>
                                            <p:fltVal val="0"/>
                                          </p:val>
                                        </p:tav>
                                        <p:tav tm="100000">
                                          <p:val>
                                            <p:strVal val="#ppt_w"/>
                                          </p:val>
                                        </p:tav>
                                      </p:tavLst>
                                    </p:anim>
                                    <p:anim calcmode="lin" valueType="num">
                                      <p:cBhvr>
                                        <p:cTn id="34" dur="500" fill="hold"/>
                                        <p:tgtEl>
                                          <p:spTgt spid="82"/>
                                        </p:tgtEl>
                                        <p:attrNameLst>
                                          <p:attrName>ppt_h</p:attrName>
                                        </p:attrNameLst>
                                      </p:cBhvr>
                                      <p:tavLst>
                                        <p:tav tm="0">
                                          <p:val>
                                            <p:fltVal val="0"/>
                                          </p:val>
                                        </p:tav>
                                        <p:tav tm="100000">
                                          <p:val>
                                            <p:strVal val="#ppt_h"/>
                                          </p:val>
                                        </p:tav>
                                      </p:tavLst>
                                    </p:anim>
                                  </p:childTnLst>
                                </p:cTn>
                              </p:par>
                              <p:par>
                                <p:cTn id="35" presetID="23" presetClass="entr" presetSubtype="16" fill="hold" nodeType="withEffect">
                                  <p:stCondLst>
                                    <p:cond delay="0"/>
                                  </p:stCondLst>
                                  <p:childTnLst>
                                    <p:set>
                                      <p:cBhvr>
                                        <p:cTn id="36" dur="1" fill="hold">
                                          <p:stCondLst>
                                            <p:cond delay="0"/>
                                          </p:stCondLst>
                                        </p:cTn>
                                        <p:tgtEl>
                                          <p:spTgt spid="80"/>
                                        </p:tgtEl>
                                        <p:attrNameLst>
                                          <p:attrName>style.visibility</p:attrName>
                                        </p:attrNameLst>
                                      </p:cBhvr>
                                      <p:to>
                                        <p:strVal val="visible"/>
                                      </p:to>
                                    </p:set>
                                    <p:anim calcmode="lin" valueType="num">
                                      <p:cBhvr>
                                        <p:cTn id="37" dur="500" fill="hold"/>
                                        <p:tgtEl>
                                          <p:spTgt spid="80"/>
                                        </p:tgtEl>
                                        <p:attrNameLst>
                                          <p:attrName>ppt_w</p:attrName>
                                        </p:attrNameLst>
                                      </p:cBhvr>
                                      <p:tavLst>
                                        <p:tav tm="0">
                                          <p:val>
                                            <p:fltVal val="0"/>
                                          </p:val>
                                        </p:tav>
                                        <p:tav tm="100000">
                                          <p:val>
                                            <p:strVal val="#ppt_w"/>
                                          </p:val>
                                        </p:tav>
                                      </p:tavLst>
                                    </p:anim>
                                    <p:anim calcmode="lin" valueType="num">
                                      <p:cBhvr>
                                        <p:cTn id="38" dur="500" fill="hold"/>
                                        <p:tgtEl>
                                          <p:spTgt spid="80"/>
                                        </p:tgtEl>
                                        <p:attrNameLst>
                                          <p:attrName>ppt_h</p:attrName>
                                        </p:attrNameLst>
                                      </p:cBhvr>
                                      <p:tavLst>
                                        <p:tav tm="0">
                                          <p:val>
                                            <p:fltVal val="0"/>
                                          </p:val>
                                        </p:tav>
                                        <p:tav tm="100000">
                                          <p:val>
                                            <p:strVal val="#ppt_h"/>
                                          </p:val>
                                        </p:tav>
                                      </p:tavLst>
                                    </p:anim>
                                  </p:childTnLst>
                                </p:cTn>
                              </p:par>
                              <p:par>
                                <p:cTn id="39" presetID="23" presetClass="entr" presetSubtype="16" fill="hold" nodeType="withEffect">
                                  <p:stCondLst>
                                    <p:cond delay="0"/>
                                  </p:stCondLst>
                                  <p:childTnLst>
                                    <p:set>
                                      <p:cBhvr>
                                        <p:cTn id="40" dur="1" fill="hold">
                                          <p:stCondLst>
                                            <p:cond delay="0"/>
                                          </p:stCondLst>
                                        </p:cTn>
                                        <p:tgtEl>
                                          <p:spTgt spid="84"/>
                                        </p:tgtEl>
                                        <p:attrNameLst>
                                          <p:attrName>style.visibility</p:attrName>
                                        </p:attrNameLst>
                                      </p:cBhvr>
                                      <p:to>
                                        <p:strVal val="visible"/>
                                      </p:to>
                                    </p:set>
                                    <p:anim calcmode="lin" valueType="num">
                                      <p:cBhvr>
                                        <p:cTn id="41" dur="500" fill="hold"/>
                                        <p:tgtEl>
                                          <p:spTgt spid="84"/>
                                        </p:tgtEl>
                                        <p:attrNameLst>
                                          <p:attrName>ppt_w</p:attrName>
                                        </p:attrNameLst>
                                      </p:cBhvr>
                                      <p:tavLst>
                                        <p:tav tm="0">
                                          <p:val>
                                            <p:fltVal val="0"/>
                                          </p:val>
                                        </p:tav>
                                        <p:tav tm="100000">
                                          <p:val>
                                            <p:strVal val="#ppt_w"/>
                                          </p:val>
                                        </p:tav>
                                      </p:tavLst>
                                    </p:anim>
                                    <p:anim calcmode="lin" valueType="num">
                                      <p:cBhvr>
                                        <p:cTn id="42" dur="500" fill="hold"/>
                                        <p:tgtEl>
                                          <p:spTgt spid="84"/>
                                        </p:tgtEl>
                                        <p:attrNameLst>
                                          <p:attrName>ppt_h</p:attrName>
                                        </p:attrNameLst>
                                      </p:cBhvr>
                                      <p:tavLst>
                                        <p:tav tm="0">
                                          <p:val>
                                            <p:fltVal val="0"/>
                                          </p:val>
                                        </p:tav>
                                        <p:tav tm="100000">
                                          <p:val>
                                            <p:strVal val="#ppt_h"/>
                                          </p:val>
                                        </p:tav>
                                      </p:tavLst>
                                    </p:anim>
                                  </p:childTnLst>
                                </p:cTn>
                              </p:par>
                            </p:childTnLst>
                          </p:cTn>
                        </p:par>
                        <p:par>
                          <p:cTn id="43" fill="hold">
                            <p:stCondLst>
                              <p:cond delay="3500"/>
                            </p:stCondLst>
                            <p:childTnLst>
                              <p:par>
                                <p:cTn id="44" presetID="20" presetClass="entr" presetSubtype="0" fill="hold" grpId="0" nodeType="afterEffect">
                                  <p:stCondLst>
                                    <p:cond delay="0"/>
                                  </p:stCondLst>
                                  <p:childTnLst>
                                    <p:set>
                                      <p:cBhvr>
                                        <p:cTn id="45" dur="1" fill="hold">
                                          <p:stCondLst>
                                            <p:cond delay="0"/>
                                          </p:stCondLst>
                                        </p:cTn>
                                        <p:tgtEl>
                                          <p:spTgt spid="83"/>
                                        </p:tgtEl>
                                        <p:attrNameLst>
                                          <p:attrName>style.visibility</p:attrName>
                                        </p:attrNameLst>
                                      </p:cBhvr>
                                      <p:to>
                                        <p:strVal val="visible"/>
                                      </p:to>
                                    </p:set>
                                    <p:animEffect transition="in" filter="wedge">
                                      <p:cBhvr>
                                        <p:cTn id="46" dur="750"/>
                                        <p:tgtEl>
                                          <p:spTgt spid="83"/>
                                        </p:tgtEl>
                                      </p:cBhvr>
                                    </p:animEffect>
                                  </p:childTnLst>
                                </p:cTn>
                              </p:par>
                              <p:par>
                                <p:cTn id="47" presetID="20" presetClass="entr" presetSubtype="0" fill="hold" grpId="0" nodeType="withEffect">
                                  <p:stCondLst>
                                    <p:cond delay="0"/>
                                  </p:stCondLst>
                                  <p:childTnLst>
                                    <p:set>
                                      <p:cBhvr>
                                        <p:cTn id="48" dur="1" fill="hold">
                                          <p:stCondLst>
                                            <p:cond delay="0"/>
                                          </p:stCondLst>
                                        </p:cTn>
                                        <p:tgtEl>
                                          <p:spTgt spid="81"/>
                                        </p:tgtEl>
                                        <p:attrNameLst>
                                          <p:attrName>style.visibility</p:attrName>
                                        </p:attrNameLst>
                                      </p:cBhvr>
                                      <p:to>
                                        <p:strVal val="visible"/>
                                      </p:to>
                                    </p:set>
                                    <p:animEffect transition="in" filter="wedge">
                                      <p:cBhvr>
                                        <p:cTn id="49" dur="750"/>
                                        <p:tgtEl>
                                          <p:spTgt spid="81"/>
                                        </p:tgtEl>
                                      </p:cBhvr>
                                    </p:animEffect>
                                  </p:childTnLst>
                                </p:cTn>
                              </p:par>
                              <p:par>
                                <p:cTn id="50" presetID="20" presetClass="entr" presetSubtype="0" fill="hold" grpId="0" nodeType="withEffect">
                                  <p:stCondLst>
                                    <p:cond delay="0"/>
                                  </p:stCondLst>
                                  <p:childTnLst>
                                    <p:set>
                                      <p:cBhvr>
                                        <p:cTn id="51" dur="1" fill="hold">
                                          <p:stCondLst>
                                            <p:cond delay="0"/>
                                          </p:stCondLst>
                                        </p:cTn>
                                        <p:tgtEl>
                                          <p:spTgt spid="85"/>
                                        </p:tgtEl>
                                        <p:attrNameLst>
                                          <p:attrName>style.visibility</p:attrName>
                                        </p:attrNameLst>
                                      </p:cBhvr>
                                      <p:to>
                                        <p:strVal val="visible"/>
                                      </p:to>
                                    </p:set>
                                    <p:animEffect transition="in" filter="wedge">
                                      <p:cBhvr>
                                        <p:cTn id="52" dur="75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9" grpId="0" animBg="1"/>
      <p:bldP spid="79" grpId="0"/>
      <p:bldP spid="81" grpId="0"/>
      <p:bldP spid="83" grpId="0"/>
      <p:bldP spid="8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明年工作计划</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grpSp>
        <p:nvGrpSpPr>
          <p:cNvPr id="20" name="组合 19"/>
          <p:cNvGrpSpPr/>
          <p:nvPr/>
        </p:nvGrpSpPr>
        <p:grpSpPr>
          <a:xfrm>
            <a:off x="460199" y="1497294"/>
            <a:ext cx="2852063" cy="2708793"/>
            <a:chOff x="613598" y="2019122"/>
            <a:chExt cx="3802751" cy="3611724"/>
          </a:xfrm>
        </p:grpSpPr>
        <p:grpSp>
          <p:nvGrpSpPr>
            <p:cNvPr id="21" name="组合 20"/>
            <p:cNvGrpSpPr/>
            <p:nvPr/>
          </p:nvGrpSpPr>
          <p:grpSpPr>
            <a:xfrm>
              <a:off x="613598" y="2019122"/>
              <a:ext cx="3802751" cy="3611724"/>
              <a:chOff x="613599" y="2019122"/>
              <a:chExt cx="2717800" cy="2581274"/>
            </a:xfrm>
          </p:grpSpPr>
          <p:sp>
            <p:nvSpPr>
              <p:cNvPr id="34" name="Rectangle 10"/>
              <p:cNvSpPr>
                <a:spLocks noChangeArrowheads="1"/>
              </p:cNvSpPr>
              <p:nvPr/>
            </p:nvSpPr>
            <p:spPr bwMode="auto">
              <a:xfrm rot="10800000" flipV="1">
                <a:off x="862842" y="2019122"/>
                <a:ext cx="2217737" cy="2197100"/>
              </a:xfrm>
              <a:prstGeom prst="rect">
                <a:avLst/>
              </a:prstGeom>
              <a:solidFill>
                <a:srgbClr val="F5F5F5"/>
              </a:solidFill>
              <a:ln w="22225">
                <a:gradFill flip="none" rotWithShape="1">
                  <a:gsLst>
                    <a:gs pos="39000">
                      <a:schemeClr val="bg1"/>
                    </a:gs>
                    <a:gs pos="100000">
                      <a:schemeClr val="bg1">
                        <a:lumMod val="85000"/>
                      </a:schemeClr>
                    </a:gs>
                  </a:gsLst>
                  <a:lin ang="2700000" scaled="1"/>
                  <a:tileRect/>
                </a:gradFill>
              </a:ln>
              <a:effectLst>
                <a:outerShdw blurRad="139700" dist="1016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35" name="AutoShape 11"/>
              <p:cNvSpPr>
                <a:spLocks noChangeArrowheads="1"/>
              </p:cNvSpPr>
              <p:nvPr/>
            </p:nvSpPr>
            <p:spPr bwMode="auto">
              <a:xfrm rot="10800000">
                <a:off x="613599" y="4270196"/>
                <a:ext cx="2717800" cy="3302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99000">
                    <a:srgbClr val="0070C0"/>
                  </a:gs>
                  <a:gs pos="2000">
                    <a:srgbClr val="01ACBE">
                      <a:alpha val="0"/>
                    </a:srgbClr>
                  </a:gs>
                </a:gsLst>
                <a:lin ang="5400000" scaled="0"/>
              </a:gradFill>
              <a:ln>
                <a:noFill/>
              </a:ln>
              <a:effectLst/>
            </p:spPr>
            <p:txBody>
              <a:bodyPr wrap="none" anchor="ctr"/>
              <a:lstStyle/>
              <a:p>
                <a:pPr defTabSz="685783">
                  <a:defRPr/>
                </a:pPr>
                <a:endParaRPr lang="zh-CN" altLang="en-US" kern="0" dirty="0">
                  <a:solidFill>
                    <a:sysClr val="windowText" lastClr="000000"/>
                  </a:solidFill>
                  <a:latin typeface="Impact" pitchFamily="34" charset="0"/>
                  <a:ea typeface="微软雅黑" pitchFamily="34" charset="-122"/>
                </a:endParaRPr>
              </a:p>
            </p:txBody>
          </p:sp>
        </p:grpSp>
        <p:pic>
          <p:nvPicPr>
            <p:cNvPr id="33"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1590" r="4890"/>
            <a:stretch/>
          </p:blipFill>
          <p:spPr bwMode="auto">
            <a:xfrm>
              <a:off x="1078450" y="2129153"/>
              <a:ext cx="2840405" cy="2845353"/>
            </a:xfrm>
            <a:prstGeom prst="rect">
              <a:avLst/>
            </a:prstGeom>
            <a:noFill/>
            <a:ln>
              <a:noFill/>
            </a:ln>
            <a:effectLst>
              <a:innerShdw blurRad="114300">
                <a:prstClr val="black"/>
              </a:inn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6" name="矩形 35"/>
          <p:cNvSpPr/>
          <p:nvPr/>
        </p:nvSpPr>
        <p:spPr>
          <a:xfrm>
            <a:off x="4018925" y="1289242"/>
            <a:ext cx="4784457" cy="2743589"/>
          </a:xfrm>
          <a:prstGeom prst="rect">
            <a:avLst/>
          </a:prstGeom>
          <a:solidFill>
            <a:srgbClr val="0070C0"/>
          </a:solidFill>
          <a:ln w="34925">
            <a:solidFill>
              <a:schemeClr val="bg1">
                <a:lumMod val="95000"/>
              </a:schemeClr>
            </a:solidFill>
          </a:ln>
          <a:effectLst>
            <a:innerShdw blurRad="317500" dist="762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7" name="Rectangle 12"/>
          <p:cNvSpPr/>
          <p:nvPr/>
        </p:nvSpPr>
        <p:spPr>
          <a:xfrm>
            <a:off x="4767511" y="1598495"/>
            <a:ext cx="3897516" cy="2100575"/>
          </a:xfrm>
          <a:prstGeom prst="rect">
            <a:avLst/>
          </a:prstGeom>
        </p:spPr>
        <p:txBody>
          <a:bodyPr wrap="square" lIns="68580" tIns="34290" rIns="68580" bIns="34290">
            <a:spAutoFit/>
          </a:bodyPr>
          <a:lstStyle/>
          <a:p>
            <a:pPr latinLnBrk="1">
              <a:lnSpc>
                <a:spcPct val="150000"/>
              </a:lnSpc>
            </a:pPr>
            <a:r>
              <a:rPr lang="zh-CN" altLang="en-US" sz="1100" dirty="0">
                <a:solidFill>
                  <a:schemeClr val="bg1"/>
                </a:solidFill>
              </a:rPr>
              <a:t>        演讲结束语最常用的方式，就是用极其精练的语言，总结收拢全篇的主要内容，概括和强化主题思想。这种结尾，扼要地总结演讲内容，能起到提醒、强调的作用，给听众留下完整的总体印象。除非演讲非常简短，否则建议你在结尾中清晰陈述你的主题和主要思想。</a:t>
            </a:r>
          </a:p>
          <a:p>
            <a:pPr latinLnBrk="1">
              <a:lnSpc>
                <a:spcPct val="150000"/>
              </a:lnSpc>
            </a:pPr>
            <a:r>
              <a:rPr lang="zh-CN" altLang="en-US" sz="1100" dirty="0">
                <a:solidFill>
                  <a:schemeClr val="bg1"/>
                </a:solidFill>
              </a:rPr>
              <a:t>　　演讲者在演讲中，为了阐述自己的观点和主张，往往利用一切手段，从正面、反面和侧面等各个方面来进行分析和论证。到了结尾处，就应总结全篇，突出重点，深化主题。</a:t>
            </a:r>
          </a:p>
        </p:txBody>
      </p:sp>
      <p:grpSp>
        <p:nvGrpSpPr>
          <p:cNvPr id="38" name="组合 37"/>
          <p:cNvGrpSpPr/>
          <p:nvPr/>
        </p:nvGrpSpPr>
        <p:grpSpPr>
          <a:xfrm>
            <a:off x="3312262" y="1072293"/>
            <a:ext cx="1416554" cy="3155641"/>
            <a:chOff x="4416349" y="1786276"/>
            <a:chExt cx="1888739" cy="4207521"/>
          </a:xfrm>
        </p:grpSpPr>
        <p:sp>
          <p:nvSpPr>
            <p:cNvPr id="39" name="椭圆 38"/>
            <p:cNvSpPr/>
            <p:nvPr/>
          </p:nvSpPr>
          <p:spPr>
            <a:xfrm>
              <a:off x="4416349" y="1786276"/>
              <a:ext cx="1888739" cy="4203787"/>
            </a:xfrm>
            <a:prstGeom prst="ellipse">
              <a:avLst/>
            </a:prstGeom>
            <a:gradFill flip="none" rotWithShape="1">
              <a:gsLst>
                <a:gs pos="84000">
                  <a:schemeClr val="tx1">
                    <a:lumMod val="65000"/>
                    <a:lumOff val="35000"/>
                    <a:alpha val="55000"/>
                  </a:schemeClr>
                </a:gs>
                <a:gs pos="43000">
                  <a:schemeClr val="bg1">
                    <a:lumMod val="75000"/>
                  </a:schemeClr>
                </a:gs>
                <a:gs pos="100000">
                  <a:schemeClr val="bg1">
                    <a:lumMod val="85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4614199" y="1786278"/>
              <a:ext cx="1493039" cy="4207519"/>
            </a:xfrm>
            <a:prstGeom prst="rect">
              <a:avLst/>
            </a:prstGeom>
            <a:solidFill>
              <a:schemeClr val="bg1">
                <a:lumMod val="95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 name="组合 40"/>
            <p:cNvGrpSpPr/>
            <p:nvPr/>
          </p:nvGrpSpPr>
          <p:grpSpPr>
            <a:xfrm>
              <a:off x="5008601" y="3385383"/>
              <a:ext cx="745082" cy="657806"/>
              <a:chOff x="1000456" y="3959521"/>
              <a:chExt cx="745082" cy="657806"/>
            </a:xfrm>
            <a:solidFill>
              <a:srgbClr val="0070C0"/>
            </a:solidFill>
          </p:grpSpPr>
          <p:sp>
            <p:nvSpPr>
              <p:cNvPr id="42" name="Oval 423"/>
              <p:cNvSpPr>
                <a:spLocks noChangeArrowheads="1"/>
              </p:cNvSpPr>
              <p:nvPr/>
            </p:nvSpPr>
            <p:spPr bwMode="auto">
              <a:xfrm>
                <a:off x="1559448" y="4046795"/>
                <a:ext cx="173829" cy="20123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424"/>
              <p:cNvSpPr>
                <a:spLocks/>
              </p:cNvSpPr>
              <p:nvPr/>
            </p:nvSpPr>
            <p:spPr bwMode="auto">
              <a:xfrm>
                <a:off x="1523384" y="4254524"/>
                <a:ext cx="222154" cy="298610"/>
              </a:xfrm>
              <a:custGeom>
                <a:avLst/>
                <a:gdLst>
                  <a:gd name="T0" fmla="*/ 65 w 130"/>
                  <a:gd name="T1" fmla="*/ 3 h 175"/>
                  <a:gd name="T2" fmla="*/ 52 w 130"/>
                  <a:gd name="T3" fmla="*/ 89 h 175"/>
                  <a:gd name="T4" fmla="*/ 14 w 130"/>
                  <a:gd name="T5" fmla="*/ 112 h 175"/>
                  <a:gd name="T6" fmla="*/ 14 w 130"/>
                  <a:gd name="T7" fmla="*/ 78 h 175"/>
                  <a:gd name="T8" fmla="*/ 65 w 130"/>
                  <a:gd name="T9" fmla="*/ 3 h 175"/>
                  <a:gd name="T10" fmla="*/ 9 w 130"/>
                  <a:gd name="T11" fmla="*/ 58 h 175"/>
                  <a:gd name="T12" fmla="*/ 0 w 130"/>
                  <a:gd name="T13" fmla="*/ 89 h 175"/>
                  <a:gd name="T14" fmla="*/ 0 w 130"/>
                  <a:gd name="T15" fmla="*/ 137 h 175"/>
                  <a:gd name="T16" fmla="*/ 7 w 130"/>
                  <a:gd name="T17" fmla="*/ 160 h 175"/>
                  <a:gd name="T18" fmla="*/ 65 w 130"/>
                  <a:gd name="T19" fmla="*/ 175 h 175"/>
                  <a:gd name="T20" fmla="*/ 130 w 130"/>
                  <a:gd name="T21" fmla="*/ 149 h 175"/>
                  <a:gd name="T22" fmla="*/ 130 w 130"/>
                  <a:gd name="T23" fmla="*/ 45 h 175"/>
                  <a:gd name="T24" fmla="*/ 65 w 130"/>
                  <a:gd name="T25" fmla="*/ 3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 h="175">
                    <a:moveTo>
                      <a:pt x="65" y="3"/>
                    </a:moveTo>
                    <a:cubicBezTo>
                      <a:pt x="52" y="89"/>
                      <a:pt x="52" y="89"/>
                      <a:pt x="52" y="89"/>
                    </a:cubicBezTo>
                    <a:cubicBezTo>
                      <a:pt x="14" y="112"/>
                      <a:pt x="14" y="112"/>
                      <a:pt x="14" y="112"/>
                    </a:cubicBezTo>
                    <a:cubicBezTo>
                      <a:pt x="14" y="78"/>
                      <a:pt x="14" y="78"/>
                      <a:pt x="14" y="78"/>
                    </a:cubicBezTo>
                    <a:cubicBezTo>
                      <a:pt x="65" y="3"/>
                      <a:pt x="65" y="3"/>
                      <a:pt x="65" y="3"/>
                    </a:cubicBezTo>
                    <a:cubicBezTo>
                      <a:pt x="35" y="3"/>
                      <a:pt x="18" y="33"/>
                      <a:pt x="9" y="58"/>
                    </a:cubicBezTo>
                    <a:cubicBezTo>
                      <a:pt x="3" y="75"/>
                      <a:pt x="0" y="89"/>
                      <a:pt x="0" y="89"/>
                    </a:cubicBezTo>
                    <a:cubicBezTo>
                      <a:pt x="0" y="89"/>
                      <a:pt x="0" y="116"/>
                      <a:pt x="0" y="137"/>
                    </a:cubicBezTo>
                    <a:cubicBezTo>
                      <a:pt x="0" y="146"/>
                      <a:pt x="2" y="153"/>
                      <a:pt x="7" y="160"/>
                    </a:cubicBezTo>
                    <a:cubicBezTo>
                      <a:pt x="14" y="169"/>
                      <a:pt x="31" y="175"/>
                      <a:pt x="65" y="175"/>
                    </a:cubicBezTo>
                    <a:cubicBezTo>
                      <a:pt x="122" y="175"/>
                      <a:pt x="130" y="149"/>
                      <a:pt x="130" y="149"/>
                    </a:cubicBezTo>
                    <a:cubicBezTo>
                      <a:pt x="130" y="149"/>
                      <a:pt x="130" y="89"/>
                      <a:pt x="130" y="45"/>
                    </a:cubicBezTo>
                    <a:cubicBezTo>
                      <a:pt x="130" y="0"/>
                      <a:pt x="65" y="3"/>
                      <a:pt x="6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425"/>
              <p:cNvSpPr>
                <a:spLocks/>
              </p:cNvSpPr>
              <p:nvPr/>
            </p:nvSpPr>
            <p:spPr bwMode="auto">
              <a:xfrm>
                <a:off x="1185825" y="4438450"/>
                <a:ext cx="362082" cy="178877"/>
              </a:xfrm>
              <a:custGeom>
                <a:avLst/>
                <a:gdLst>
                  <a:gd name="T0" fmla="*/ 187 w 212"/>
                  <a:gd name="T1" fmla="*/ 55 h 105"/>
                  <a:gd name="T2" fmla="*/ 178 w 212"/>
                  <a:gd name="T3" fmla="*/ 0 h 105"/>
                  <a:gd name="T4" fmla="*/ 110 w 212"/>
                  <a:gd name="T5" fmla="*/ 20 h 105"/>
                  <a:gd name="T6" fmla="*/ 44 w 212"/>
                  <a:gd name="T7" fmla="*/ 0 h 105"/>
                  <a:gd name="T8" fmla="*/ 30 w 212"/>
                  <a:gd name="T9" fmla="*/ 56 h 105"/>
                  <a:gd name="T10" fmla="*/ 0 w 212"/>
                  <a:gd name="T11" fmla="*/ 72 h 105"/>
                  <a:gd name="T12" fmla="*/ 110 w 212"/>
                  <a:gd name="T13" fmla="*/ 105 h 105"/>
                  <a:gd name="T14" fmla="*/ 212 w 212"/>
                  <a:gd name="T15" fmla="*/ 72 h 105"/>
                  <a:gd name="T16" fmla="*/ 187 w 212"/>
                  <a:gd name="T17" fmla="*/ 5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 h="105">
                    <a:moveTo>
                      <a:pt x="187" y="55"/>
                    </a:moveTo>
                    <a:cubicBezTo>
                      <a:pt x="173" y="33"/>
                      <a:pt x="178" y="0"/>
                      <a:pt x="178" y="0"/>
                    </a:cubicBezTo>
                    <a:cubicBezTo>
                      <a:pt x="178" y="0"/>
                      <a:pt x="156" y="20"/>
                      <a:pt x="110" y="20"/>
                    </a:cubicBezTo>
                    <a:cubicBezTo>
                      <a:pt x="64" y="20"/>
                      <a:pt x="44" y="0"/>
                      <a:pt x="44" y="0"/>
                    </a:cubicBezTo>
                    <a:cubicBezTo>
                      <a:pt x="44" y="0"/>
                      <a:pt x="49" y="34"/>
                      <a:pt x="30" y="56"/>
                    </a:cubicBezTo>
                    <a:cubicBezTo>
                      <a:pt x="23" y="64"/>
                      <a:pt x="14" y="70"/>
                      <a:pt x="0" y="72"/>
                    </a:cubicBezTo>
                    <a:cubicBezTo>
                      <a:pt x="0" y="72"/>
                      <a:pt x="32" y="105"/>
                      <a:pt x="110" y="105"/>
                    </a:cubicBezTo>
                    <a:cubicBezTo>
                      <a:pt x="187" y="105"/>
                      <a:pt x="212" y="72"/>
                      <a:pt x="212" y="72"/>
                    </a:cubicBezTo>
                    <a:cubicBezTo>
                      <a:pt x="200" y="70"/>
                      <a:pt x="193" y="63"/>
                      <a:pt x="187" y="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426"/>
              <p:cNvSpPr>
                <a:spLocks/>
              </p:cNvSpPr>
              <p:nvPr/>
            </p:nvSpPr>
            <p:spPr bwMode="auto">
              <a:xfrm>
                <a:off x="1231987" y="4138398"/>
                <a:ext cx="283463" cy="256054"/>
              </a:xfrm>
              <a:custGeom>
                <a:avLst/>
                <a:gdLst>
                  <a:gd name="T0" fmla="*/ 75 w 166"/>
                  <a:gd name="T1" fmla="*/ 150 h 150"/>
                  <a:gd name="T2" fmla="*/ 91 w 166"/>
                  <a:gd name="T3" fmla="*/ 150 h 150"/>
                  <a:gd name="T4" fmla="*/ 166 w 166"/>
                  <a:gd name="T5" fmla="*/ 125 h 150"/>
                  <a:gd name="T6" fmla="*/ 166 w 166"/>
                  <a:gd name="T7" fmla="*/ 122 h 150"/>
                  <a:gd name="T8" fmla="*/ 166 w 166"/>
                  <a:gd name="T9" fmla="*/ 59 h 150"/>
                  <a:gd name="T10" fmla="*/ 108 w 166"/>
                  <a:gd name="T11" fmla="*/ 0 h 150"/>
                  <a:gd name="T12" fmla="*/ 108 w 166"/>
                  <a:gd name="T13" fmla="*/ 0 h 150"/>
                  <a:gd name="T14" fmla="*/ 83 w 166"/>
                  <a:gd name="T15" fmla="*/ 10 h 150"/>
                  <a:gd name="T16" fmla="*/ 102 w 166"/>
                  <a:gd name="T17" fmla="*/ 82 h 150"/>
                  <a:gd name="T18" fmla="*/ 83 w 166"/>
                  <a:gd name="T19" fmla="*/ 111 h 150"/>
                  <a:gd name="T20" fmla="*/ 63 w 166"/>
                  <a:gd name="T21" fmla="*/ 82 h 150"/>
                  <a:gd name="T22" fmla="*/ 83 w 166"/>
                  <a:gd name="T23" fmla="*/ 10 h 150"/>
                  <a:gd name="T24" fmla="*/ 58 w 166"/>
                  <a:gd name="T25" fmla="*/ 0 h 150"/>
                  <a:gd name="T26" fmla="*/ 0 w 166"/>
                  <a:gd name="T27" fmla="*/ 59 h 150"/>
                  <a:gd name="T28" fmla="*/ 0 w 166"/>
                  <a:gd name="T29" fmla="*/ 122 h 150"/>
                  <a:gd name="T30" fmla="*/ 0 w 166"/>
                  <a:gd name="T31" fmla="*/ 123 h 150"/>
                  <a:gd name="T32" fmla="*/ 75 w 166"/>
                  <a:gd name="T33" fmla="*/ 15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6" h="150">
                    <a:moveTo>
                      <a:pt x="75" y="150"/>
                    </a:moveTo>
                    <a:cubicBezTo>
                      <a:pt x="91" y="150"/>
                      <a:pt x="91" y="150"/>
                      <a:pt x="91" y="150"/>
                    </a:cubicBezTo>
                    <a:cubicBezTo>
                      <a:pt x="150" y="150"/>
                      <a:pt x="163" y="132"/>
                      <a:pt x="166" y="125"/>
                    </a:cubicBezTo>
                    <a:cubicBezTo>
                      <a:pt x="166" y="123"/>
                      <a:pt x="166" y="122"/>
                      <a:pt x="166" y="122"/>
                    </a:cubicBezTo>
                    <a:cubicBezTo>
                      <a:pt x="166" y="122"/>
                      <a:pt x="166" y="113"/>
                      <a:pt x="166" y="59"/>
                    </a:cubicBezTo>
                    <a:cubicBezTo>
                      <a:pt x="166" y="22"/>
                      <a:pt x="130" y="6"/>
                      <a:pt x="108" y="0"/>
                    </a:cubicBezTo>
                    <a:cubicBezTo>
                      <a:pt x="108" y="0"/>
                      <a:pt x="108" y="0"/>
                      <a:pt x="108" y="0"/>
                    </a:cubicBezTo>
                    <a:cubicBezTo>
                      <a:pt x="83" y="10"/>
                      <a:pt x="83" y="10"/>
                      <a:pt x="83" y="10"/>
                    </a:cubicBezTo>
                    <a:cubicBezTo>
                      <a:pt x="102" y="82"/>
                      <a:pt x="102" y="82"/>
                      <a:pt x="102" y="82"/>
                    </a:cubicBezTo>
                    <a:cubicBezTo>
                      <a:pt x="83" y="111"/>
                      <a:pt x="83" y="111"/>
                      <a:pt x="83" y="111"/>
                    </a:cubicBezTo>
                    <a:cubicBezTo>
                      <a:pt x="63" y="82"/>
                      <a:pt x="63" y="82"/>
                      <a:pt x="63" y="82"/>
                    </a:cubicBezTo>
                    <a:cubicBezTo>
                      <a:pt x="83" y="10"/>
                      <a:pt x="83" y="10"/>
                      <a:pt x="83" y="10"/>
                    </a:cubicBezTo>
                    <a:cubicBezTo>
                      <a:pt x="58" y="0"/>
                      <a:pt x="58" y="0"/>
                      <a:pt x="58" y="0"/>
                    </a:cubicBezTo>
                    <a:cubicBezTo>
                      <a:pt x="36" y="6"/>
                      <a:pt x="0" y="22"/>
                      <a:pt x="0" y="59"/>
                    </a:cubicBezTo>
                    <a:cubicBezTo>
                      <a:pt x="0" y="113"/>
                      <a:pt x="0" y="122"/>
                      <a:pt x="0" y="122"/>
                    </a:cubicBezTo>
                    <a:cubicBezTo>
                      <a:pt x="0" y="122"/>
                      <a:pt x="0" y="123"/>
                      <a:pt x="0" y="123"/>
                    </a:cubicBezTo>
                    <a:cubicBezTo>
                      <a:pt x="1" y="127"/>
                      <a:pt x="9" y="150"/>
                      <a:pt x="75" y="15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Oval 427"/>
              <p:cNvSpPr>
                <a:spLocks noChangeArrowheads="1"/>
              </p:cNvSpPr>
              <p:nvPr/>
            </p:nvSpPr>
            <p:spPr bwMode="auto">
              <a:xfrm>
                <a:off x="1301951" y="3959521"/>
                <a:ext cx="143535" cy="16733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428"/>
              <p:cNvSpPr>
                <a:spLocks/>
              </p:cNvSpPr>
              <p:nvPr/>
            </p:nvSpPr>
            <p:spPr bwMode="auto">
              <a:xfrm>
                <a:off x="1000456" y="4253081"/>
                <a:ext cx="219990" cy="297889"/>
              </a:xfrm>
              <a:custGeom>
                <a:avLst/>
                <a:gdLst>
                  <a:gd name="T0" fmla="*/ 129 w 129"/>
                  <a:gd name="T1" fmla="*/ 138 h 175"/>
                  <a:gd name="T2" fmla="*/ 129 w 129"/>
                  <a:gd name="T3" fmla="*/ 89 h 175"/>
                  <a:gd name="T4" fmla="*/ 121 w 129"/>
                  <a:gd name="T5" fmla="*/ 58 h 175"/>
                  <a:gd name="T6" fmla="*/ 65 w 129"/>
                  <a:gd name="T7" fmla="*/ 3 h 175"/>
                  <a:gd name="T8" fmla="*/ 116 w 129"/>
                  <a:gd name="T9" fmla="*/ 78 h 175"/>
                  <a:gd name="T10" fmla="*/ 116 w 129"/>
                  <a:gd name="T11" fmla="*/ 113 h 175"/>
                  <a:gd name="T12" fmla="*/ 78 w 129"/>
                  <a:gd name="T13" fmla="*/ 89 h 175"/>
                  <a:gd name="T14" fmla="*/ 65 w 129"/>
                  <a:gd name="T15" fmla="*/ 3 h 175"/>
                  <a:gd name="T16" fmla="*/ 0 w 129"/>
                  <a:gd name="T17" fmla="*/ 45 h 175"/>
                  <a:gd name="T18" fmla="*/ 0 w 129"/>
                  <a:gd name="T19" fmla="*/ 149 h 175"/>
                  <a:gd name="T20" fmla="*/ 65 w 129"/>
                  <a:gd name="T21" fmla="*/ 175 h 175"/>
                  <a:gd name="T22" fmla="*/ 122 w 129"/>
                  <a:gd name="T23" fmla="*/ 161 h 175"/>
                  <a:gd name="T24" fmla="*/ 129 w 129"/>
                  <a:gd name="T25" fmla="*/ 138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 h="175">
                    <a:moveTo>
                      <a:pt x="129" y="138"/>
                    </a:moveTo>
                    <a:cubicBezTo>
                      <a:pt x="129" y="117"/>
                      <a:pt x="129" y="89"/>
                      <a:pt x="129" y="89"/>
                    </a:cubicBezTo>
                    <a:cubicBezTo>
                      <a:pt x="129" y="89"/>
                      <a:pt x="127" y="75"/>
                      <a:pt x="121" y="58"/>
                    </a:cubicBezTo>
                    <a:cubicBezTo>
                      <a:pt x="112" y="33"/>
                      <a:pt x="95" y="3"/>
                      <a:pt x="65" y="3"/>
                    </a:cubicBezTo>
                    <a:cubicBezTo>
                      <a:pt x="116" y="78"/>
                      <a:pt x="116" y="78"/>
                      <a:pt x="116" y="78"/>
                    </a:cubicBezTo>
                    <a:cubicBezTo>
                      <a:pt x="116" y="113"/>
                      <a:pt x="116" y="113"/>
                      <a:pt x="116" y="113"/>
                    </a:cubicBezTo>
                    <a:cubicBezTo>
                      <a:pt x="78" y="89"/>
                      <a:pt x="78" y="89"/>
                      <a:pt x="78" y="89"/>
                    </a:cubicBezTo>
                    <a:cubicBezTo>
                      <a:pt x="65" y="3"/>
                      <a:pt x="65" y="3"/>
                      <a:pt x="65" y="3"/>
                    </a:cubicBezTo>
                    <a:cubicBezTo>
                      <a:pt x="65" y="3"/>
                      <a:pt x="0" y="0"/>
                      <a:pt x="0" y="45"/>
                    </a:cubicBezTo>
                    <a:cubicBezTo>
                      <a:pt x="0" y="90"/>
                      <a:pt x="0" y="149"/>
                      <a:pt x="0" y="149"/>
                    </a:cubicBezTo>
                    <a:cubicBezTo>
                      <a:pt x="0" y="149"/>
                      <a:pt x="8" y="175"/>
                      <a:pt x="65" y="175"/>
                    </a:cubicBezTo>
                    <a:cubicBezTo>
                      <a:pt x="97" y="175"/>
                      <a:pt x="114" y="170"/>
                      <a:pt x="122" y="161"/>
                    </a:cubicBezTo>
                    <a:cubicBezTo>
                      <a:pt x="128" y="155"/>
                      <a:pt x="129" y="147"/>
                      <a:pt x="129" y="1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Oval 429"/>
              <p:cNvSpPr>
                <a:spLocks noChangeArrowheads="1"/>
              </p:cNvSpPr>
              <p:nvPr/>
            </p:nvSpPr>
            <p:spPr bwMode="auto">
              <a:xfrm>
                <a:off x="1011996" y="4044631"/>
                <a:ext cx="173829" cy="20340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3414834073"/>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 presetClass="entr" presetSubtype="1" accel="50000" fill="hold" nodeType="afterEffect" p14:presetBounceEnd="50000">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14:bounceEnd="50000">
                                          <p:cBhvr additive="base">
                                            <p:cTn id="11" dur="500" fill="hold"/>
                                            <p:tgtEl>
                                              <p:spTgt spid="20"/>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20"/>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16" presetClass="entr" presetSubtype="42" fill="hold" nodeType="after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barn(outHorizontal)">
                                          <p:cBhvr>
                                            <p:cTn id="16" dur="500"/>
                                            <p:tgtEl>
                                              <p:spTgt spid="38"/>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36"/>
                                            </p:tgtEl>
                                            <p:attrNameLst>
                                              <p:attrName>style.visibility</p:attrName>
                                            </p:attrNameLst>
                                          </p:cBhvr>
                                          <p:to>
                                            <p:strVal val="visible"/>
                                          </p:to>
                                        </p:set>
                                        <p:animEffect transition="in" filter="wipe(left)">
                                          <p:cBhvr>
                                            <p:cTn id="20" dur="500"/>
                                            <p:tgtEl>
                                              <p:spTgt spid="36"/>
                                            </p:tgtEl>
                                          </p:cBhvr>
                                        </p:animEffect>
                                      </p:childTnLst>
                                    </p:cTn>
                                  </p:par>
                                </p:childTnLst>
                              </p:cTn>
                            </p:par>
                            <p:par>
                              <p:cTn id="21" fill="hold">
                                <p:stCondLst>
                                  <p:cond delay="2000"/>
                                </p:stCondLst>
                                <p:childTnLst>
                                  <p:par>
                                    <p:cTn id="22" presetID="41" presetClass="entr" presetSubtype="0" fill="hold" grpId="0" nodeType="afterEffect">
                                      <p:stCondLst>
                                        <p:cond delay="0"/>
                                      </p:stCondLst>
                                      <p:iterate type="lt">
                                        <p:tmPct val="5000"/>
                                      </p:iterate>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37"/>
                                            </p:tgtEl>
                                            <p:attrNameLst>
                                              <p:attrName>ppt_y</p:attrName>
                                            </p:attrNameLst>
                                          </p:cBhvr>
                                          <p:tavLst>
                                            <p:tav tm="0">
                                              <p:val>
                                                <p:strVal val="#ppt_y"/>
                                              </p:val>
                                            </p:tav>
                                            <p:tav tm="100000">
                                              <p:val>
                                                <p:strVal val="#ppt_y"/>
                                              </p:val>
                                            </p:tav>
                                          </p:tavLst>
                                        </p:anim>
                                        <p:anim calcmode="lin" valueType="num">
                                          <p:cBhvr>
                                            <p:cTn id="26" dur="50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37"/>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6" grpId="0" animBg="1"/>
          <p:bldP spid="3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 presetClass="entr" presetSubtype="1" accel="50000"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ppt_x"/>
                                              </p:val>
                                            </p:tav>
                                            <p:tav tm="100000">
                                              <p:val>
                                                <p:strVal val="#ppt_x"/>
                                              </p:val>
                                            </p:tav>
                                          </p:tavLst>
                                        </p:anim>
                                        <p:anim calcmode="lin" valueType="num">
                                          <p:cBhvr additive="base">
                                            <p:cTn id="12" dur="500" fill="hold"/>
                                            <p:tgtEl>
                                              <p:spTgt spid="20"/>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16" presetClass="entr" presetSubtype="42" fill="hold" nodeType="after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barn(outHorizontal)">
                                          <p:cBhvr>
                                            <p:cTn id="16" dur="500"/>
                                            <p:tgtEl>
                                              <p:spTgt spid="38"/>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36"/>
                                            </p:tgtEl>
                                            <p:attrNameLst>
                                              <p:attrName>style.visibility</p:attrName>
                                            </p:attrNameLst>
                                          </p:cBhvr>
                                          <p:to>
                                            <p:strVal val="visible"/>
                                          </p:to>
                                        </p:set>
                                        <p:animEffect transition="in" filter="wipe(left)">
                                          <p:cBhvr>
                                            <p:cTn id="20" dur="500"/>
                                            <p:tgtEl>
                                              <p:spTgt spid="36"/>
                                            </p:tgtEl>
                                          </p:cBhvr>
                                        </p:animEffect>
                                      </p:childTnLst>
                                    </p:cTn>
                                  </p:par>
                                </p:childTnLst>
                              </p:cTn>
                            </p:par>
                            <p:par>
                              <p:cTn id="21" fill="hold">
                                <p:stCondLst>
                                  <p:cond delay="2000"/>
                                </p:stCondLst>
                                <p:childTnLst>
                                  <p:par>
                                    <p:cTn id="22" presetID="41" presetClass="entr" presetSubtype="0" fill="hold" grpId="0" nodeType="afterEffect">
                                      <p:stCondLst>
                                        <p:cond delay="0"/>
                                      </p:stCondLst>
                                      <p:iterate type="lt">
                                        <p:tmPct val="5000"/>
                                      </p:iterate>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37"/>
                                            </p:tgtEl>
                                            <p:attrNameLst>
                                              <p:attrName>ppt_y</p:attrName>
                                            </p:attrNameLst>
                                          </p:cBhvr>
                                          <p:tavLst>
                                            <p:tav tm="0">
                                              <p:val>
                                                <p:strVal val="#ppt_y"/>
                                              </p:val>
                                            </p:tav>
                                            <p:tav tm="100000">
                                              <p:val>
                                                <p:strVal val="#ppt_y"/>
                                              </p:val>
                                            </p:tav>
                                          </p:tavLst>
                                        </p:anim>
                                        <p:anim calcmode="lin" valueType="num">
                                          <p:cBhvr>
                                            <p:cTn id="26" dur="50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37"/>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6" grpId="0" animBg="1"/>
          <p:bldP spid="37" grpId="0"/>
        </p:bldLst>
      </p:timing>
    </mc:Fallback>
  </mc:AlternateContent>
</p:sld>
</file>

<file path=ppt/slides/slide43.xml><?xml version="1.0" encoding="utf-8"?>
<p:sld xmlns:a="http://schemas.openxmlformats.org/drawingml/2006/main" xmlns:r="http://schemas.openxmlformats.org/officeDocument/2006/relationships" xmlns:p="http://schemas.openxmlformats.org/presentationml/2006/main" showMasterSp="0">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5" name="Picture 2" descr="C:\Documents and Settings\tdz\桌面\新建文件夹\为高手鼓掌.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276" y="3476502"/>
            <a:ext cx="2181884" cy="1363500"/>
          </a:xfrm>
          <a:prstGeom prst="rect">
            <a:avLst/>
          </a:prstGeom>
          <a:noFill/>
          <a:ln w="38100">
            <a:solidFill>
              <a:srgbClr val="FFFFFF"/>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6" name="Picture 3" descr="C:\Documents and Settings\tdz\桌面\新建文件夹\20121281732304920306.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44962" y="3476502"/>
            <a:ext cx="2181884" cy="1363500"/>
          </a:xfrm>
          <a:prstGeom prst="rect">
            <a:avLst/>
          </a:prstGeom>
          <a:noFill/>
          <a:ln w="38100">
            <a:solidFill>
              <a:srgbClr val="FFFFFF"/>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7" name="Picture 4" descr="C:\Documents and Settings\tdz\桌面\新建文件夹\2012511855371554.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17734" y="3476502"/>
            <a:ext cx="2181884" cy="1363500"/>
          </a:xfrm>
          <a:prstGeom prst="rect">
            <a:avLst/>
          </a:prstGeom>
          <a:noFill/>
          <a:ln w="38100">
            <a:solidFill>
              <a:srgbClr val="FFFFFF"/>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9" name="Oval 61">
            <a:hlinkClick r:id="rId7"/>
          </p:cNvPr>
          <p:cNvSpPr>
            <a:spLocks noChangeArrowheads="1"/>
          </p:cNvSpPr>
          <p:nvPr/>
        </p:nvSpPr>
        <p:spPr bwMode="auto">
          <a:xfrm>
            <a:off x="4485163" y="2674256"/>
            <a:ext cx="315106" cy="391121"/>
          </a:xfrm>
          <a:prstGeom prst="ellipse">
            <a:avLst/>
          </a:prstGeom>
          <a:solidFill>
            <a:srgbClr val="0079C5">
              <a:alpha val="0"/>
            </a:srgbClr>
          </a:solidFill>
          <a:ln w="33338">
            <a:noFill/>
            <a:miter lim="800000"/>
            <a:headEnd/>
            <a:tailEnd/>
          </a:ln>
        </p:spPr>
        <p:txBody>
          <a:bodyPr lIns="68563" tIns="34281" rIns="68563" bIns="34281"/>
          <a:lstStyle/>
          <a:p>
            <a:pPr fontAlgn="base">
              <a:spcBef>
                <a:spcPct val="0"/>
              </a:spcBef>
              <a:spcAft>
                <a:spcPct val="0"/>
              </a:spcAft>
            </a:pPr>
            <a:endParaRPr lang="zh-CN" altLang="en-US" smtClean="0">
              <a:solidFill>
                <a:srgbClr val="000000"/>
              </a:solidFill>
              <a:latin typeface="Arial" pitchFamily="34" charset="0"/>
            </a:endParaRPr>
          </a:p>
        </p:txBody>
      </p:sp>
      <p:sp>
        <p:nvSpPr>
          <p:cNvPr id="10" name="矩形​​ 5"/>
          <p:cNvSpPr>
            <a:spLocks noChangeArrowheads="1"/>
          </p:cNvSpPr>
          <p:nvPr/>
        </p:nvSpPr>
        <p:spPr bwMode="auto">
          <a:xfrm>
            <a:off x="1" y="304098"/>
            <a:ext cx="9143999" cy="3059422"/>
          </a:xfrm>
          <a:prstGeom prst="rect">
            <a:avLst/>
          </a:prstGeom>
          <a:solidFill>
            <a:srgbClr val="0070C0"/>
          </a:solidFill>
          <a:ln w="9525" cmpd="sng">
            <a:noFill/>
            <a:miter lim="800000"/>
            <a:headEnd/>
            <a:tailEnd/>
          </a:ln>
        </p:spPr>
        <p:txBody>
          <a:bodyPr lIns="215945" tIns="34281" rIns="68563" bIns="34281" anchor="b"/>
          <a:lstStyle/>
          <a:p>
            <a:pPr fontAlgn="base">
              <a:spcBef>
                <a:spcPct val="0"/>
              </a:spcBef>
              <a:spcAft>
                <a:spcPct val="0"/>
              </a:spcAft>
            </a:pPr>
            <a:endParaRPr lang="zh-CN" altLang="zh-CN" sz="2100" dirty="0">
              <a:solidFill>
                <a:prstClr val="white"/>
              </a:solidFill>
              <a:latin typeface="微软雅黑" pitchFamily="34" charset="-122"/>
              <a:ea typeface="微软雅黑" pitchFamily="34" charset="-122"/>
              <a:sym typeface="Arial" pitchFamily="34" charset="0"/>
            </a:endParaRPr>
          </a:p>
        </p:txBody>
      </p:sp>
      <p:sp>
        <p:nvSpPr>
          <p:cNvPr id="11" name="Line 33"/>
          <p:cNvSpPr>
            <a:spLocks noChangeShapeType="1"/>
          </p:cNvSpPr>
          <p:nvPr/>
        </p:nvSpPr>
        <p:spPr bwMode="auto">
          <a:xfrm flipV="1">
            <a:off x="4641526" y="1253542"/>
            <a:ext cx="1190" cy="2025254"/>
          </a:xfrm>
          <a:prstGeom prst="line">
            <a:avLst/>
          </a:prstGeom>
          <a:noFill/>
          <a:ln w="33338">
            <a:solidFill>
              <a:srgbClr val="FFFFFF"/>
            </a:solidFill>
            <a:miter lim="800000"/>
            <a:headEnd/>
            <a:tailEnd/>
          </a:ln>
        </p:spPr>
        <p:txBody>
          <a:bodyPr lIns="68563" tIns="34281" rIns="68563" bIns="34281"/>
          <a:lstStyle/>
          <a:p>
            <a:pPr fontAlgn="base">
              <a:spcBef>
                <a:spcPct val="0"/>
              </a:spcBef>
              <a:spcAft>
                <a:spcPct val="0"/>
              </a:spcAft>
            </a:pPr>
            <a:endParaRPr lang="zh-CN" altLang="en-US" smtClean="0">
              <a:solidFill>
                <a:srgbClr val="FFFFFF"/>
              </a:solidFill>
              <a:latin typeface="Arial" charset="0"/>
            </a:endParaRPr>
          </a:p>
        </p:txBody>
      </p:sp>
      <p:sp>
        <p:nvSpPr>
          <p:cNvPr id="12" name="Line 5"/>
          <p:cNvSpPr>
            <a:spLocks noChangeShapeType="1"/>
          </p:cNvSpPr>
          <p:nvPr/>
        </p:nvSpPr>
        <p:spPr bwMode="auto">
          <a:xfrm>
            <a:off x="0" y="2935008"/>
            <a:ext cx="1442423" cy="11608"/>
          </a:xfrm>
          <a:prstGeom prst="line">
            <a:avLst/>
          </a:prstGeom>
          <a:noFill/>
          <a:ln w="33338">
            <a:solidFill>
              <a:srgbClr val="FFFFFF"/>
            </a:solidFill>
            <a:miter lim="800000"/>
            <a:headEnd/>
            <a:tailEnd/>
          </a:ln>
        </p:spPr>
        <p:txBody>
          <a:bodyPr lIns="68563" tIns="34281" rIns="68563" bIns="34281"/>
          <a:lstStyle/>
          <a:p>
            <a:pPr fontAlgn="base">
              <a:spcBef>
                <a:spcPct val="0"/>
              </a:spcBef>
              <a:spcAft>
                <a:spcPct val="0"/>
              </a:spcAft>
            </a:pPr>
            <a:endParaRPr lang="zh-CN" altLang="en-US" smtClean="0">
              <a:solidFill>
                <a:srgbClr val="FFFFFF"/>
              </a:solidFill>
              <a:latin typeface="Arial" charset="0"/>
            </a:endParaRPr>
          </a:p>
        </p:txBody>
      </p:sp>
      <p:sp>
        <p:nvSpPr>
          <p:cNvPr id="13" name="Line 19"/>
          <p:cNvSpPr>
            <a:spLocks noChangeShapeType="1"/>
          </p:cNvSpPr>
          <p:nvPr/>
        </p:nvSpPr>
        <p:spPr bwMode="auto">
          <a:xfrm flipH="1">
            <a:off x="1442424" y="2055430"/>
            <a:ext cx="150038" cy="891183"/>
          </a:xfrm>
          <a:prstGeom prst="line">
            <a:avLst/>
          </a:prstGeom>
          <a:noFill/>
          <a:ln w="33338">
            <a:solidFill>
              <a:schemeClr val="bg1"/>
            </a:solidFill>
            <a:miter lim="800000"/>
            <a:headEnd/>
            <a:tailEnd/>
          </a:ln>
        </p:spPr>
        <p:txBody>
          <a:bodyPr lIns="68563" tIns="34281" rIns="68563" bIns="34281"/>
          <a:lstStyle/>
          <a:p>
            <a:pPr fontAlgn="base">
              <a:spcBef>
                <a:spcPct val="0"/>
              </a:spcBef>
              <a:spcAft>
                <a:spcPct val="0"/>
              </a:spcAft>
            </a:pPr>
            <a:endParaRPr lang="zh-CN" altLang="en-US" smtClean="0">
              <a:solidFill>
                <a:srgbClr val="FFFFFF"/>
              </a:solidFill>
              <a:latin typeface="Arial" charset="0"/>
            </a:endParaRPr>
          </a:p>
        </p:txBody>
      </p:sp>
      <p:sp>
        <p:nvSpPr>
          <p:cNvPr id="14" name="Line 21"/>
          <p:cNvSpPr>
            <a:spLocks noChangeShapeType="1"/>
          </p:cNvSpPr>
          <p:nvPr/>
        </p:nvSpPr>
        <p:spPr bwMode="auto">
          <a:xfrm>
            <a:off x="2352177" y="1921483"/>
            <a:ext cx="5954" cy="1354634"/>
          </a:xfrm>
          <a:prstGeom prst="line">
            <a:avLst/>
          </a:prstGeom>
          <a:noFill/>
          <a:ln w="33338">
            <a:solidFill>
              <a:schemeClr val="bg1"/>
            </a:solidFill>
            <a:miter lim="800000"/>
            <a:headEnd/>
            <a:tailEnd/>
          </a:ln>
        </p:spPr>
        <p:txBody>
          <a:bodyPr lIns="68563" tIns="34281" rIns="68563" bIns="34281"/>
          <a:lstStyle/>
          <a:p>
            <a:pPr fontAlgn="base">
              <a:spcBef>
                <a:spcPct val="0"/>
              </a:spcBef>
              <a:spcAft>
                <a:spcPct val="0"/>
              </a:spcAft>
            </a:pPr>
            <a:endParaRPr lang="zh-CN" altLang="en-US" smtClean="0">
              <a:solidFill>
                <a:srgbClr val="FFFFFF"/>
              </a:solidFill>
              <a:latin typeface="Arial" charset="0"/>
            </a:endParaRPr>
          </a:p>
        </p:txBody>
      </p:sp>
      <p:sp>
        <p:nvSpPr>
          <p:cNvPr id="15" name="Freeform 11"/>
          <p:cNvSpPr>
            <a:spLocks/>
          </p:cNvSpPr>
          <p:nvPr/>
        </p:nvSpPr>
        <p:spPr bwMode="auto">
          <a:xfrm>
            <a:off x="866089" y="2053642"/>
            <a:ext cx="735902" cy="149126"/>
          </a:xfrm>
          <a:custGeom>
            <a:avLst/>
            <a:gdLst>
              <a:gd name="T0" fmla="*/ 0 w 618"/>
              <a:gd name="T1" fmla="*/ 167 h 167"/>
              <a:gd name="T2" fmla="*/ 616 w 618"/>
              <a:gd name="T3" fmla="*/ 20 h 167"/>
              <a:gd name="T4" fmla="*/ 618 w 618"/>
              <a:gd name="T5" fmla="*/ 0 h 167"/>
              <a:gd name="T6" fmla="*/ 2 w 618"/>
              <a:gd name="T7" fmla="*/ 153 h 167"/>
              <a:gd name="T8" fmla="*/ 0 60000 65536"/>
              <a:gd name="T9" fmla="*/ 0 60000 65536"/>
              <a:gd name="T10" fmla="*/ 0 60000 65536"/>
              <a:gd name="T11" fmla="*/ 0 60000 65536"/>
              <a:gd name="T12" fmla="*/ 0 w 618"/>
              <a:gd name="T13" fmla="*/ 0 h 167"/>
              <a:gd name="T14" fmla="*/ 618 w 618"/>
              <a:gd name="T15" fmla="*/ 167 h 167"/>
            </a:gdLst>
            <a:ahLst/>
            <a:cxnLst>
              <a:cxn ang="T8">
                <a:pos x="T0" y="T1"/>
              </a:cxn>
              <a:cxn ang="T9">
                <a:pos x="T2" y="T3"/>
              </a:cxn>
              <a:cxn ang="T10">
                <a:pos x="T4" y="T5"/>
              </a:cxn>
              <a:cxn ang="T11">
                <a:pos x="T6" y="T7"/>
              </a:cxn>
            </a:cxnLst>
            <a:rect l="T12" t="T13" r="T14" b="T15"/>
            <a:pathLst>
              <a:path w="618" h="167">
                <a:moveTo>
                  <a:pt x="0" y="167"/>
                </a:moveTo>
                <a:lnTo>
                  <a:pt x="616" y="20"/>
                </a:lnTo>
                <a:lnTo>
                  <a:pt x="618" y="0"/>
                </a:lnTo>
                <a:lnTo>
                  <a:pt x="2" y="153"/>
                </a:lnTo>
              </a:path>
            </a:pathLst>
          </a:custGeom>
          <a:solidFill>
            <a:schemeClr val="bg1"/>
          </a:solidFill>
          <a:ln w="11113" cap="flat">
            <a:solidFill>
              <a:schemeClr val="bg1"/>
            </a:solidFill>
            <a:prstDash val="solid"/>
            <a:miter lim="800000"/>
            <a:headEnd/>
            <a:tailEnd/>
          </a:ln>
        </p:spPr>
        <p:txBody>
          <a:bodyPr lIns="68563" tIns="34281" rIns="68563" bIns="34281"/>
          <a:lstStyle/>
          <a:p>
            <a:pPr fontAlgn="base">
              <a:spcBef>
                <a:spcPct val="0"/>
              </a:spcBef>
              <a:spcAft>
                <a:spcPct val="0"/>
              </a:spcAft>
            </a:pPr>
            <a:endParaRPr lang="zh-CN" altLang="en-US" smtClean="0">
              <a:solidFill>
                <a:srgbClr val="FFFFFF"/>
              </a:solidFill>
              <a:latin typeface="Arial" charset="0"/>
            </a:endParaRPr>
          </a:p>
        </p:txBody>
      </p:sp>
      <p:sp>
        <p:nvSpPr>
          <p:cNvPr id="16" name="Freeform 13"/>
          <p:cNvSpPr>
            <a:spLocks/>
          </p:cNvSpPr>
          <p:nvPr/>
        </p:nvSpPr>
        <p:spPr bwMode="auto">
          <a:xfrm>
            <a:off x="1578171" y="1844692"/>
            <a:ext cx="1175300" cy="232172"/>
          </a:xfrm>
          <a:custGeom>
            <a:avLst/>
            <a:gdLst>
              <a:gd name="T0" fmla="*/ 0 w 987"/>
              <a:gd name="T1" fmla="*/ 260 h 260"/>
              <a:gd name="T2" fmla="*/ 985 w 987"/>
              <a:gd name="T3" fmla="*/ 19 h 260"/>
              <a:gd name="T4" fmla="*/ 987 w 987"/>
              <a:gd name="T5" fmla="*/ 0 h 260"/>
              <a:gd name="T6" fmla="*/ 8 w 987"/>
              <a:gd name="T7" fmla="*/ 238 h 260"/>
              <a:gd name="T8" fmla="*/ 0 60000 65536"/>
              <a:gd name="T9" fmla="*/ 0 60000 65536"/>
              <a:gd name="T10" fmla="*/ 0 60000 65536"/>
              <a:gd name="T11" fmla="*/ 0 60000 65536"/>
              <a:gd name="T12" fmla="*/ 0 w 987"/>
              <a:gd name="T13" fmla="*/ 0 h 260"/>
              <a:gd name="T14" fmla="*/ 987 w 987"/>
              <a:gd name="T15" fmla="*/ 260 h 260"/>
            </a:gdLst>
            <a:ahLst/>
            <a:cxnLst>
              <a:cxn ang="T8">
                <a:pos x="T0" y="T1"/>
              </a:cxn>
              <a:cxn ang="T9">
                <a:pos x="T2" y="T3"/>
              </a:cxn>
              <a:cxn ang="T10">
                <a:pos x="T4" y="T5"/>
              </a:cxn>
              <a:cxn ang="T11">
                <a:pos x="T6" y="T7"/>
              </a:cxn>
            </a:cxnLst>
            <a:rect l="T12" t="T13" r="T14" b="T15"/>
            <a:pathLst>
              <a:path w="987" h="260">
                <a:moveTo>
                  <a:pt x="0" y="260"/>
                </a:moveTo>
                <a:lnTo>
                  <a:pt x="985" y="19"/>
                </a:lnTo>
                <a:lnTo>
                  <a:pt x="987" y="0"/>
                </a:lnTo>
                <a:lnTo>
                  <a:pt x="8" y="238"/>
                </a:lnTo>
              </a:path>
            </a:pathLst>
          </a:custGeom>
          <a:solidFill>
            <a:schemeClr val="bg1"/>
          </a:solidFill>
          <a:ln w="11113" cap="flat" cmpd="sng">
            <a:solidFill>
              <a:schemeClr val="bg1"/>
            </a:solidFill>
            <a:prstDash val="solid"/>
            <a:miter lim="800000"/>
            <a:headEnd type="none" w="med" len="med"/>
            <a:tailEnd type="none" w="med" len="med"/>
          </a:ln>
        </p:spPr>
        <p:txBody>
          <a:bodyPr lIns="68563" tIns="34281" rIns="68563" bIns="34281"/>
          <a:lstStyle/>
          <a:p>
            <a:pPr fontAlgn="base">
              <a:spcBef>
                <a:spcPct val="0"/>
              </a:spcBef>
              <a:spcAft>
                <a:spcPct val="0"/>
              </a:spcAft>
            </a:pPr>
            <a:endParaRPr lang="zh-CN" altLang="en-US" smtClean="0">
              <a:solidFill>
                <a:srgbClr val="FFFFFF"/>
              </a:solidFill>
              <a:latin typeface="Arial" charset="0"/>
            </a:endParaRPr>
          </a:p>
        </p:txBody>
      </p:sp>
      <p:sp>
        <p:nvSpPr>
          <p:cNvPr id="17" name="Freeform 15"/>
          <p:cNvSpPr>
            <a:spLocks/>
          </p:cNvSpPr>
          <p:nvPr/>
        </p:nvSpPr>
        <p:spPr bwMode="auto">
          <a:xfrm>
            <a:off x="945871" y="709725"/>
            <a:ext cx="1906439" cy="634008"/>
          </a:xfrm>
          <a:custGeom>
            <a:avLst/>
            <a:gdLst>
              <a:gd name="T0" fmla="*/ 1002 w 1002"/>
              <a:gd name="T1" fmla="*/ 3 h 396"/>
              <a:gd name="T2" fmla="*/ 997 w 1002"/>
              <a:gd name="T3" fmla="*/ 12 h 396"/>
              <a:gd name="T4" fmla="*/ 993 w 1002"/>
              <a:gd name="T5" fmla="*/ 11 h 396"/>
              <a:gd name="T6" fmla="*/ 982 w 1002"/>
              <a:gd name="T7" fmla="*/ 9 h 396"/>
              <a:gd name="T8" fmla="*/ 967 w 1002"/>
              <a:gd name="T9" fmla="*/ 9 h 396"/>
              <a:gd name="T10" fmla="*/ 953 w 1002"/>
              <a:gd name="T11" fmla="*/ 11 h 396"/>
              <a:gd name="T12" fmla="*/ 939 w 1002"/>
              <a:gd name="T13" fmla="*/ 16 h 396"/>
              <a:gd name="T14" fmla="*/ 424 w 1002"/>
              <a:gd name="T15" fmla="*/ 224 h 396"/>
              <a:gd name="T16" fmla="*/ 376 w 1002"/>
              <a:gd name="T17" fmla="*/ 244 h 396"/>
              <a:gd name="T18" fmla="*/ 1 w 1002"/>
              <a:gd name="T19" fmla="*/ 396 h 396"/>
              <a:gd name="T20" fmla="*/ 0 w 1002"/>
              <a:gd name="T21" fmla="*/ 390 h 396"/>
              <a:gd name="T22" fmla="*/ 377 w 1002"/>
              <a:gd name="T23" fmla="*/ 237 h 396"/>
              <a:gd name="T24" fmla="*/ 424 w 1002"/>
              <a:gd name="T25" fmla="*/ 218 h 396"/>
              <a:gd name="T26" fmla="*/ 938 w 1002"/>
              <a:gd name="T27" fmla="*/ 8 h 396"/>
              <a:gd name="T28" fmla="*/ 954 w 1002"/>
              <a:gd name="T29" fmla="*/ 3 h 396"/>
              <a:gd name="T30" fmla="*/ 971 w 1002"/>
              <a:gd name="T31" fmla="*/ 1 h 396"/>
              <a:gd name="T32" fmla="*/ 987 w 1002"/>
              <a:gd name="T33" fmla="*/ 0 h 396"/>
              <a:gd name="T34" fmla="*/ 1000 w 1002"/>
              <a:gd name="T35" fmla="*/ 3 h 396"/>
              <a:gd name="T36" fmla="*/ 1002 w 1002"/>
              <a:gd name="T37" fmla="*/ 3 h 39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002"/>
              <a:gd name="T58" fmla="*/ 0 h 396"/>
              <a:gd name="T59" fmla="*/ 1002 w 1002"/>
              <a:gd name="T60" fmla="*/ 396 h 39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002" h="396">
                <a:moveTo>
                  <a:pt x="1002" y="3"/>
                </a:moveTo>
                <a:cubicBezTo>
                  <a:pt x="997" y="12"/>
                  <a:pt x="997" y="12"/>
                  <a:pt x="997" y="12"/>
                </a:cubicBezTo>
                <a:cubicBezTo>
                  <a:pt x="993" y="11"/>
                  <a:pt x="993" y="11"/>
                  <a:pt x="993" y="11"/>
                </a:cubicBezTo>
                <a:cubicBezTo>
                  <a:pt x="990" y="10"/>
                  <a:pt x="986" y="9"/>
                  <a:pt x="982" y="9"/>
                </a:cubicBezTo>
                <a:cubicBezTo>
                  <a:pt x="977" y="9"/>
                  <a:pt x="972" y="9"/>
                  <a:pt x="967" y="9"/>
                </a:cubicBezTo>
                <a:cubicBezTo>
                  <a:pt x="962" y="10"/>
                  <a:pt x="957" y="10"/>
                  <a:pt x="953" y="11"/>
                </a:cubicBezTo>
                <a:cubicBezTo>
                  <a:pt x="948" y="13"/>
                  <a:pt x="943" y="14"/>
                  <a:pt x="939" y="16"/>
                </a:cubicBezTo>
                <a:cubicBezTo>
                  <a:pt x="424" y="224"/>
                  <a:pt x="424" y="224"/>
                  <a:pt x="424" y="224"/>
                </a:cubicBezTo>
                <a:cubicBezTo>
                  <a:pt x="376" y="244"/>
                  <a:pt x="376" y="244"/>
                  <a:pt x="376" y="244"/>
                </a:cubicBezTo>
                <a:cubicBezTo>
                  <a:pt x="1" y="396"/>
                  <a:pt x="1" y="396"/>
                  <a:pt x="1" y="396"/>
                </a:cubicBezTo>
                <a:cubicBezTo>
                  <a:pt x="0" y="390"/>
                  <a:pt x="0" y="390"/>
                  <a:pt x="0" y="390"/>
                </a:cubicBezTo>
                <a:cubicBezTo>
                  <a:pt x="377" y="237"/>
                  <a:pt x="377" y="237"/>
                  <a:pt x="377" y="237"/>
                </a:cubicBezTo>
                <a:cubicBezTo>
                  <a:pt x="424" y="218"/>
                  <a:pt x="424" y="218"/>
                  <a:pt x="424" y="218"/>
                </a:cubicBezTo>
                <a:cubicBezTo>
                  <a:pt x="938" y="8"/>
                  <a:pt x="938" y="8"/>
                  <a:pt x="938" y="8"/>
                </a:cubicBezTo>
                <a:cubicBezTo>
                  <a:pt x="943" y="6"/>
                  <a:pt x="948" y="5"/>
                  <a:pt x="954" y="3"/>
                </a:cubicBezTo>
                <a:cubicBezTo>
                  <a:pt x="959" y="2"/>
                  <a:pt x="965" y="1"/>
                  <a:pt x="971" y="1"/>
                </a:cubicBezTo>
                <a:cubicBezTo>
                  <a:pt x="976" y="0"/>
                  <a:pt x="982" y="0"/>
                  <a:pt x="987" y="0"/>
                </a:cubicBezTo>
                <a:cubicBezTo>
                  <a:pt x="992" y="1"/>
                  <a:pt x="996" y="1"/>
                  <a:pt x="1000" y="3"/>
                </a:cubicBezTo>
                <a:cubicBezTo>
                  <a:pt x="1002" y="3"/>
                  <a:pt x="1002" y="3"/>
                  <a:pt x="1002" y="3"/>
                </a:cubicBezTo>
              </a:path>
            </a:pathLst>
          </a:custGeom>
          <a:solidFill>
            <a:schemeClr val="bg1"/>
          </a:solidFill>
          <a:ln w="11113" cap="flat" cmpd="sng">
            <a:solidFill>
              <a:schemeClr val="bg1"/>
            </a:solidFill>
            <a:prstDash val="solid"/>
            <a:miter lim="800000"/>
            <a:headEnd type="none" w="med" len="med"/>
            <a:tailEnd type="none" w="med" len="med"/>
          </a:ln>
        </p:spPr>
        <p:txBody>
          <a:bodyPr lIns="68563" tIns="34281" rIns="68563" bIns="34281"/>
          <a:lstStyle/>
          <a:p>
            <a:pPr fontAlgn="base">
              <a:spcBef>
                <a:spcPct val="0"/>
              </a:spcBef>
              <a:spcAft>
                <a:spcPct val="0"/>
              </a:spcAft>
            </a:pPr>
            <a:endParaRPr lang="zh-CN" altLang="en-US" smtClean="0">
              <a:solidFill>
                <a:srgbClr val="FFFFFF"/>
              </a:solidFill>
              <a:latin typeface="Arial" charset="0"/>
            </a:endParaRPr>
          </a:p>
        </p:txBody>
      </p:sp>
      <p:sp>
        <p:nvSpPr>
          <p:cNvPr id="18" name="Freeform 16"/>
          <p:cNvSpPr>
            <a:spLocks/>
          </p:cNvSpPr>
          <p:nvPr/>
        </p:nvSpPr>
        <p:spPr bwMode="auto">
          <a:xfrm>
            <a:off x="704137" y="1333914"/>
            <a:ext cx="244110" cy="892969"/>
          </a:xfrm>
          <a:custGeom>
            <a:avLst/>
            <a:gdLst>
              <a:gd name="T0" fmla="*/ 128 w 128"/>
              <a:gd name="T1" fmla="*/ 6 h 558"/>
              <a:gd name="T2" fmla="*/ 124 w 128"/>
              <a:gd name="T3" fmla="*/ 7 h 558"/>
              <a:gd name="T4" fmla="*/ 118 w 128"/>
              <a:gd name="T5" fmla="*/ 11 h 558"/>
              <a:gd name="T6" fmla="*/ 112 w 128"/>
              <a:gd name="T7" fmla="*/ 17 h 558"/>
              <a:gd name="T8" fmla="*/ 108 w 128"/>
              <a:gd name="T9" fmla="*/ 24 h 558"/>
              <a:gd name="T10" fmla="*/ 106 w 128"/>
              <a:gd name="T11" fmla="*/ 31 h 558"/>
              <a:gd name="T12" fmla="*/ 64 w 128"/>
              <a:gd name="T13" fmla="*/ 240 h 558"/>
              <a:gd name="T14" fmla="*/ 55 w 128"/>
              <a:gd name="T15" fmla="*/ 287 h 558"/>
              <a:gd name="T16" fmla="*/ 7 w 128"/>
              <a:gd name="T17" fmla="*/ 530 h 558"/>
              <a:gd name="T18" fmla="*/ 6 w 128"/>
              <a:gd name="T19" fmla="*/ 539 h 558"/>
              <a:gd name="T20" fmla="*/ 8 w 128"/>
              <a:gd name="T21" fmla="*/ 545 h 558"/>
              <a:gd name="T22" fmla="*/ 13 w 128"/>
              <a:gd name="T23" fmla="*/ 549 h 558"/>
              <a:gd name="T24" fmla="*/ 19 w 128"/>
              <a:gd name="T25" fmla="*/ 550 h 558"/>
              <a:gd name="T26" fmla="*/ 86 w 128"/>
              <a:gd name="T27" fmla="*/ 535 h 558"/>
              <a:gd name="T28" fmla="*/ 85 w 128"/>
              <a:gd name="T29" fmla="*/ 543 h 558"/>
              <a:gd name="T30" fmla="*/ 17 w 128"/>
              <a:gd name="T31" fmla="*/ 558 h 558"/>
              <a:gd name="T32" fmla="*/ 9 w 128"/>
              <a:gd name="T33" fmla="*/ 557 h 558"/>
              <a:gd name="T34" fmla="*/ 3 w 128"/>
              <a:gd name="T35" fmla="*/ 552 h 558"/>
              <a:gd name="T36" fmla="*/ 0 w 128"/>
              <a:gd name="T37" fmla="*/ 543 h 558"/>
              <a:gd name="T38" fmla="*/ 1 w 128"/>
              <a:gd name="T39" fmla="*/ 531 h 558"/>
              <a:gd name="T40" fmla="*/ 49 w 128"/>
              <a:gd name="T41" fmla="*/ 289 h 558"/>
              <a:gd name="T42" fmla="*/ 58 w 128"/>
              <a:gd name="T43" fmla="*/ 242 h 558"/>
              <a:gd name="T44" fmla="*/ 100 w 128"/>
              <a:gd name="T45" fmla="*/ 33 h 558"/>
              <a:gd name="T46" fmla="*/ 104 w 128"/>
              <a:gd name="T47" fmla="*/ 23 h 558"/>
              <a:gd name="T48" fmla="*/ 110 w 128"/>
              <a:gd name="T49" fmla="*/ 14 h 558"/>
              <a:gd name="T50" fmla="*/ 117 w 128"/>
              <a:gd name="T51" fmla="*/ 6 h 558"/>
              <a:gd name="T52" fmla="*/ 126 w 128"/>
              <a:gd name="T53" fmla="*/ 1 h 558"/>
              <a:gd name="T54" fmla="*/ 127 w 128"/>
              <a:gd name="T55" fmla="*/ 0 h 558"/>
              <a:gd name="T56" fmla="*/ 128 w 128"/>
              <a:gd name="T57" fmla="*/ 6 h 55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28"/>
              <a:gd name="T88" fmla="*/ 0 h 558"/>
              <a:gd name="T89" fmla="*/ 128 w 128"/>
              <a:gd name="T90" fmla="*/ 558 h 558"/>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28" h="558">
                <a:moveTo>
                  <a:pt x="128" y="6"/>
                </a:moveTo>
                <a:cubicBezTo>
                  <a:pt x="124" y="7"/>
                  <a:pt x="124" y="7"/>
                  <a:pt x="124" y="7"/>
                </a:cubicBezTo>
                <a:cubicBezTo>
                  <a:pt x="122" y="8"/>
                  <a:pt x="120" y="9"/>
                  <a:pt x="118" y="11"/>
                </a:cubicBezTo>
                <a:cubicBezTo>
                  <a:pt x="116" y="13"/>
                  <a:pt x="114" y="15"/>
                  <a:pt x="112" y="17"/>
                </a:cubicBezTo>
                <a:cubicBezTo>
                  <a:pt x="111" y="19"/>
                  <a:pt x="109" y="21"/>
                  <a:pt x="108" y="24"/>
                </a:cubicBezTo>
                <a:cubicBezTo>
                  <a:pt x="107" y="26"/>
                  <a:pt x="106" y="28"/>
                  <a:pt x="106" y="31"/>
                </a:cubicBezTo>
                <a:cubicBezTo>
                  <a:pt x="64" y="240"/>
                  <a:pt x="64" y="240"/>
                  <a:pt x="64" y="240"/>
                </a:cubicBezTo>
                <a:cubicBezTo>
                  <a:pt x="55" y="287"/>
                  <a:pt x="55" y="287"/>
                  <a:pt x="55" y="287"/>
                </a:cubicBezTo>
                <a:cubicBezTo>
                  <a:pt x="7" y="530"/>
                  <a:pt x="7" y="530"/>
                  <a:pt x="7" y="530"/>
                </a:cubicBezTo>
                <a:cubicBezTo>
                  <a:pt x="6" y="533"/>
                  <a:pt x="6" y="536"/>
                  <a:pt x="6" y="539"/>
                </a:cubicBezTo>
                <a:cubicBezTo>
                  <a:pt x="6" y="541"/>
                  <a:pt x="7" y="544"/>
                  <a:pt x="8" y="545"/>
                </a:cubicBezTo>
                <a:cubicBezTo>
                  <a:pt x="9" y="547"/>
                  <a:pt x="11" y="548"/>
                  <a:pt x="13" y="549"/>
                </a:cubicBezTo>
                <a:cubicBezTo>
                  <a:pt x="14" y="550"/>
                  <a:pt x="17" y="550"/>
                  <a:pt x="19" y="550"/>
                </a:cubicBezTo>
                <a:cubicBezTo>
                  <a:pt x="86" y="535"/>
                  <a:pt x="86" y="535"/>
                  <a:pt x="86" y="535"/>
                </a:cubicBezTo>
                <a:cubicBezTo>
                  <a:pt x="85" y="543"/>
                  <a:pt x="85" y="543"/>
                  <a:pt x="85" y="543"/>
                </a:cubicBezTo>
                <a:cubicBezTo>
                  <a:pt x="17" y="558"/>
                  <a:pt x="17" y="558"/>
                  <a:pt x="17" y="558"/>
                </a:cubicBezTo>
                <a:cubicBezTo>
                  <a:pt x="14" y="558"/>
                  <a:pt x="11" y="558"/>
                  <a:pt x="9" y="557"/>
                </a:cubicBezTo>
                <a:cubicBezTo>
                  <a:pt x="6" y="556"/>
                  <a:pt x="4" y="554"/>
                  <a:pt x="3" y="552"/>
                </a:cubicBezTo>
                <a:cubicBezTo>
                  <a:pt x="1" y="550"/>
                  <a:pt x="0" y="547"/>
                  <a:pt x="0" y="543"/>
                </a:cubicBezTo>
                <a:cubicBezTo>
                  <a:pt x="0" y="540"/>
                  <a:pt x="0" y="536"/>
                  <a:pt x="1" y="531"/>
                </a:cubicBezTo>
                <a:cubicBezTo>
                  <a:pt x="49" y="289"/>
                  <a:pt x="49" y="289"/>
                  <a:pt x="49" y="289"/>
                </a:cubicBezTo>
                <a:cubicBezTo>
                  <a:pt x="58" y="242"/>
                  <a:pt x="58" y="242"/>
                  <a:pt x="58" y="242"/>
                </a:cubicBezTo>
                <a:cubicBezTo>
                  <a:pt x="100" y="33"/>
                  <a:pt x="100" y="33"/>
                  <a:pt x="100" y="33"/>
                </a:cubicBezTo>
                <a:cubicBezTo>
                  <a:pt x="101" y="30"/>
                  <a:pt x="102" y="26"/>
                  <a:pt x="104" y="23"/>
                </a:cubicBezTo>
                <a:cubicBezTo>
                  <a:pt x="105" y="20"/>
                  <a:pt x="107" y="17"/>
                  <a:pt x="110" y="14"/>
                </a:cubicBezTo>
                <a:cubicBezTo>
                  <a:pt x="112" y="11"/>
                  <a:pt x="114" y="8"/>
                  <a:pt x="117" y="6"/>
                </a:cubicBezTo>
                <a:cubicBezTo>
                  <a:pt x="120" y="4"/>
                  <a:pt x="123" y="2"/>
                  <a:pt x="126" y="1"/>
                </a:cubicBezTo>
                <a:cubicBezTo>
                  <a:pt x="127" y="0"/>
                  <a:pt x="127" y="0"/>
                  <a:pt x="127" y="0"/>
                </a:cubicBezTo>
                <a:lnTo>
                  <a:pt x="128" y="6"/>
                </a:lnTo>
                <a:close/>
              </a:path>
            </a:pathLst>
          </a:custGeom>
          <a:solidFill>
            <a:schemeClr val="bg1"/>
          </a:solidFill>
          <a:ln w="11113" cap="flat">
            <a:solidFill>
              <a:schemeClr val="bg1"/>
            </a:solidFill>
            <a:prstDash val="solid"/>
            <a:miter lim="800000"/>
            <a:headEnd/>
            <a:tailEnd/>
          </a:ln>
        </p:spPr>
        <p:txBody>
          <a:bodyPr lIns="68563" tIns="34281" rIns="68563" bIns="34281"/>
          <a:lstStyle/>
          <a:p>
            <a:pPr fontAlgn="base">
              <a:spcBef>
                <a:spcPct val="0"/>
              </a:spcBef>
              <a:spcAft>
                <a:spcPct val="0"/>
              </a:spcAft>
            </a:pPr>
            <a:endParaRPr lang="zh-CN" altLang="en-US" smtClean="0">
              <a:solidFill>
                <a:srgbClr val="FFFFFF"/>
              </a:solidFill>
              <a:latin typeface="Arial" charset="0"/>
            </a:endParaRPr>
          </a:p>
        </p:txBody>
      </p:sp>
      <p:sp>
        <p:nvSpPr>
          <p:cNvPr id="19" name="Freeform 17"/>
          <p:cNvSpPr>
            <a:spLocks/>
          </p:cNvSpPr>
          <p:nvPr/>
        </p:nvSpPr>
        <p:spPr bwMode="auto">
          <a:xfrm>
            <a:off x="2755851" y="714192"/>
            <a:ext cx="981203" cy="1146572"/>
          </a:xfrm>
          <a:custGeom>
            <a:avLst/>
            <a:gdLst>
              <a:gd name="T0" fmla="*/ 46 w 516"/>
              <a:gd name="T1" fmla="*/ 9 h 716"/>
              <a:gd name="T2" fmla="*/ 485 w 516"/>
              <a:gd name="T3" fmla="*/ 148 h 716"/>
              <a:gd name="T4" fmla="*/ 496 w 516"/>
              <a:gd name="T5" fmla="*/ 154 h 716"/>
              <a:gd name="T6" fmla="*/ 501 w 516"/>
              <a:gd name="T7" fmla="*/ 164 h 716"/>
              <a:gd name="T8" fmla="*/ 501 w 516"/>
              <a:gd name="T9" fmla="*/ 175 h 716"/>
              <a:gd name="T10" fmla="*/ 494 w 516"/>
              <a:gd name="T11" fmla="*/ 187 h 716"/>
              <a:gd name="T12" fmla="*/ 113 w 516"/>
              <a:gd name="T13" fmla="*/ 656 h 716"/>
              <a:gd name="T14" fmla="*/ 100 w 516"/>
              <a:gd name="T15" fmla="*/ 668 h 716"/>
              <a:gd name="T16" fmla="*/ 84 w 516"/>
              <a:gd name="T17" fmla="*/ 679 h 716"/>
              <a:gd name="T18" fmla="*/ 66 w 516"/>
              <a:gd name="T19" fmla="*/ 689 h 716"/>
              <a:gd name="T20" fmla="*/ 49 w 516"/>
              <a:gd name="T21" fmla="*/ 694 h 716"/>
              <a:gd name="T22" fmla="*/ 0 w 516"/>
              <a:gd name="T23" fmla="*/ 705 h 716"/>
              <a:gd name="T24" fmla="*/ 0 w 516"/>
              <a:gd name="T25" fmla="*/ 716 h 716"/>
              <a:gd name="T26" fmla="*/ 50 w 516"/>
              <a:gd name="T27" fmla="*/ 705 h 716"/>
              <a:gd name="T28" fmla="*/ 69 w 516"/>
              <a:gd name="T29" fmla="*/ 699 h 716"/>
              <a:gd name="T30" fmla="*/ 89 w 516"/>
              <a:gd name="T31" fmla="*/ 689 h 716"/>
              <a:gd name="T32" fmla="*/ 108 w 516"/>
              <a:gd name="T33" fmla="*/ 676 h 716"/>
              <a:gd name="T34" fmla="*/ 122 w 516"/>
              <a:gd name="T35" fmla="*/ 661 h 716"/>
              <a:gd name="T36" fmla="*/ 506 w 516"/>
              <a:gd name="T37" fmla="*/ 190 h 716"/>
              <a:gd name="T38" fmla="*/ 515 w 516"/>
              <a:gd name="T39" fmla="*/ 174 h 716"/>
              <a:gd name="T40" fmla="*/ 515 w 516"/>
              <a:gd name="T41" fmla="*/ 159 h 716"/>
              <a:gd name="T42" fmla="*/ 508 w 516"/>
              <a:gd name="T43" fmla="*/ 147 h 716"/>
              <a:gd name="T44" fmla="*/ 493 w 516"/>
              <a:gd name="T45" fmla="*/ 138 h 716"/>
              <a:gd name="T46" fmla="*/ 51 w 516"/>
              <a:gd name="T47" fmla="*/ 0 h 716"/>
              <a:gd name="T48" fmla="*/ 46 w 516"/>
              <a:gd name="T49" fmla="*/ 9 h 71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16"/>
              <a:gd name="T76" fmla="*/ 0 h 716"/>
              <a:gd name="T77" fmla="*/ 516 w 516"/>
              <a:gd name="T78" fmla="*/ 716 h 71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16" h="716">
                <a:moveTo>
                  <a:pt x="46" y="9"/>
                </a:moveTo>
                <a:cubicBezTo>
                  <a:pt x="485" y="148"/>
                  <a:pt x="485" y="148"/>
                  <a:pt x="485" y="148"/>
                </a:cubicBezTo>
                <a:cubicBezTo>
                  <a:pt x="490" y="150"/>
                  <a:pt x="493" y="152"/>
                  <a:pt x="496" y="154"/>
                </a:cubicBezTo>
                <a:cubicBezTo>
                  <a:pt x="499" y="157"/>
                  <a:pt x="500" y="160"/>
                  <a:pt x="501" y="164"/>
                </a:cubicBezTo>
                <a:cubicBezTo>
                  <a:pt x="502" y="167"/>
                  <a:pt x="502" y="171"/>
                  <a:pt x="501" y="175"/>
                </a:cubicBezTo>
                <a:cubicBezTo>
                  <a:pt x="500" y="179"/>
                  <a:pt x="498" y="183"/>
                  <a:pt x="494" y="187"/>
                </a:cubicBezTo>
                <a:cubicBezTo>
                  <a:pt x="113" y="656"/>
                  <a:pt x="113" y="656"/>
                  <a:pt x="113" y="656"/>
                </a:cubicBezTo>
                <a:cubicBezTo>
                  <a:pt x="109" y="660"/>
                  <a:pt x="105" y="664"/>
                  <a:pt x="100" y="668"/>
                </a:cubicBezTo>
                <a:cubicBezTo>
                  <a:pt x="95" y="672"/>
                  <a:pt x="89" y="676"/>
                  <a:pt x="84" y="679"/>
                </a:cubicBezTo>
                <a:cubicBezTo>
                  <a:pt x="78" y="683"/>
                  <a:pt x="72" y="686"/>
                  <a:pt x="66" y="689"/>
                </a:cubicBezTo>
                <a:cubicBezTo>
                  <a:pt x="60" y="691"/>
                  <a:pt x="55" y="693"/>
                  <a:pt x="49" y="694"/>
                </a:cubicBezTo>
                <a:cubicBezTo>
                  <a:pt x="0" y="705"/>
                  <a:pt x="0" y="705"/>
                  <a:pt x="0" y="705"/>
                </a:cubicBezTo>
                <a:cubicBezTo>
                  <a:pt x="0" y="716"/>
                  <a:pt x="0" y="716"/>
                  <a:pt x="0" y="716"/>
                </a:cubicBezTo>
                <a:cubicBezTo>
                  <a:pt x="50" y="705"/>
                  <a:pt x="50" y="705"/>
                  <a:pt x="50" y="705"/>
                </a:cubicBezTo>
                <a:cubicBezTo>
                  <a:pt x="56" y="704"/>
                  <a:pt x="63" y="702"/>
                  <a:pt x="69" y="699"/>
                </a:cubicBezTo>
                <a:cubicBezTo>
                  <a:pt x="76" y="696"/>
                  <a:pt x="83" y="693"/>
                  <a:pt x="89" y="689"/>
                </a:cubicBezTo>
                <a:cubicBezTo>
                  <a:pt x="96" y="685"/>
                  <a:pt x="102" y="680"/>
                  <a:pt x="108" y="676"/>
                </a:cubicBezTo>
                <a:cubicBezTo>
                  <a:pt x="113" y="671"/>
                  <a:pt x="118" y="666"/>
                  <a:pt x="122" y="661"/>
                </a:cubicBezTo>
                <a:cubicBezTo>
                  <a:pt x="506" y="190"/>
                  <a:pt x="506" y="190"/>
                  <a:pt x="506" y="190"/>
                </a:cubicBezTo>
                <a:cubicBezTo>
                  <a:pt x="510" y="185"/>
                  <a:pt x="513" y="180"/>
                  <a:pt x="515" y="174"/>
                </a:cubicBezTo>
                <a:cubicBezTo>
                  <a:pt x="516" y="169"/>
                  <a:pt x="516" y="164"/>
                  <a:pt x="515" y="159"/>
                </a:cubicBezTo>
                <a:cubicBezTo>
                  <a:pt x="514" y="154"/>
                  <a:pt x="511" y="150"/>
                  <a:pt x="508" y="147"/>
                </a:cubicBezTo>
                <a:cubicBezTo>
                  <a:pt x="504" y="143"/>
                  <a:pt x="499" y="140"/>
                  <a:pt x="493" y="138"/>
                </a:cubicBezTo>
                <a:cubicBezTo>
                  <a:pt x="51" y="0"/>
                  <a:pt x="51" y="0"/>
                  <a:pt x="51" y="0"/>
                </a:cubicBezTo>
                <a:lnTo>
                  <a:pt x="46" y="9"/>
                </a:lnTo>
                <a:close/>
              </a:path>
            </a:pathLst>
          </a:custGeom>
          <a:solidFill>
            <a:schemeClr val="bg1"/>
          </a:solidFill>
          <a:ln w="11113" cap="flat" cmpd="sng">
            <a:solidFill>
              <a:schemeClr val="bg1"/>
            </a:solidFill>
            <a:prstDash val="solid"/>
            <a:miter lim="800000"/>
            <a:headEnd type="none" w="med" len="med"/>
            <a:tailEnd type="none" w="med" len="med"/>
          </a:ln>
        </p:spPr>
        <p:txBody>
          <a:bodyPr lIns="68563" tIns="34281" rIns="68563" bIns="34281"/>
          <a:lstStyle/>
          <a:p>
            <a:pPr fontAlgn="base">
              <a:spcBef>
                <a:spcPct val="0"/>
              </a:spcBef>
              <a:spcAft>
                <a:spcPct val="0"/>
              </a:spcAft>
            </a:pPr>
            <a:endParaRPr lang="zh-CN" altLang="en-US" smtClean="0">
              <a:solidFill>
                <a:srgbClr val="FFFFFF"/>
              </a:solidFill>
              <a:latin typeface="Arial" charset="0"/>
            </a:endParaRPr>
          </a:p>
        </p:txBody>
      </p:sp>
      <p:sp>
        <p:nvSpPr>
          <p:cNvPr id="20" name="Line 51"/>
          <p:cNvSpPr>
            <a:spLocks noChangeShapeType="1"/>
          </p:cNvSpPr>
          <p:nvPr/>
        </p:nvSpPr>
        <p:spPr bwMode="auto">
          <a:xfrm>
            <a:off x="2347417" y="3274332"/>
            <a:ext cx="2303702" cy="1785"/>
          </a:xfrm>
          <a:prstGeom prst="line">
            <a:avLst/>
          </a:prstGeom>
          <a:noFill/>
          <a:ln w="33338">
            <a:solidFill>
              <a:srgbClr val="FFFFFF"/>
            </a:solidFill>
            <a:miter lim="800000"/>
            <a:headEnd/>
            <a:tailEnd/>
          </a:ln>
        </p:spPr>
        <p:txBody>
          <a:bodyPr lIns="68563" tIns="34281" rIns="68563" bIns="34281"/>
          <a:lstStyle/>
          <a:p>
            <a:pPr fontAlgn="base">
              <a:spcBef>
                <a:spcPct val="0"/>
              </a:spcBef>
              <a:spcAft>
                <a:spcPct val="0"/>
              </a:spcAft>
            </a:pPr>
            <a:endParaRPr lang="zh-CN" altLang="en-US" smtClean="0">
              <a:solidFill>
                <a:srgbClr val="FFFFFF"/>
              </a:solidFill>
              <a:latin typeface="Arial" charset="0"/>
            </a:endParaRPr>
          </a:p>
        </p:txBody>
      </p:sp>
      <p:sp>
        <p:nvSpPr>
          <p:cNvPr id="21" name="TextBox 20"/>
          <p:cNvSpPr txBox="1"/>
          <p:nvPr/>
        </p:nvSpPr>
        <p:spPr>
          <a:xfrm rot="20445248">
            <a:off x="1030731" y="1115094"/>
            <a:ext cx="2241605" cy="700174"/>
          </a:xfrm>
          <a:prstGeom prst="rect">
            <a:avLst/>
          </a:prstGeom>
          <a:noFill/>
        </p:spPr>
        <p:txBody>
          <a:bodyPr wrap="none" lIns="68563" tIns="34281" rIns="68563" bIns="34281">
            <a:spAutoFit/>
          </a:bodyPr>
          <a:lstStyle/>
          <a:p>
            <a:pPr fontAlgn="base">
              <a:spcBef>
                <a:spcPct val="0"/>
              </a:spcBef>
              <a:spcAft>
                <a:spcPct val="0"/>
              </a:spcAft>
              <a:defRPr/>
            </a:pPr>
            <a:r>
              <a:rPr lang="zh-CN" altLang="en-US" sz="4100" b="1" dirty="0">
                <a:solidFill>
                  <a:srgbClr val="FFFFFF"/>
                </a:solidFill>
                <a:latin typeface="微软雅黑" pitchFamily="34" charset="-122"/>
                <a:ea typeface="微软雅黑" pitchFamily="34" charset="-122"/>
              </a:rPr>
              <a:t>谢谢观看</a:t>
            </a:r>
          </a:p>
        </p:txBody>
      </p:sp>
      <p:pic>
        <p:nvPicPr>
          <p:cNvPr id="22" name="Picture 4" descr="C:\Documents and Settings\tdz\桌面\新建文件夹\欢迎02.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896500" y="3476502"/>
            <a:ext cx="2181884" cy="1363500"/>
          </a:xfrm>
          <a:prstGeom prst="rect">
            <a:avLst/>
          </a:prstGeom>
          <a:noFill/>
          <a:ln w="38100">
            <a:solidFill>
              <a:srgbClr val="FFFFFF"/>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300"/>
                                        <p:tgtEl>
                                          <p:spTgt spid="10"/>
                                        </p:tgtEl>
                                      </p:cBhvr>
                                    </p:animEffect>
                                  </p:childTnLst>
                                </p:cTn>
                              </p:par>
                              <p:par>
                                <p:cTn id="8" presetID="2" presetClass="entr" presetSubtype="9" fill="hold" grpId="1"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1000" fill="hold"/>
                                        <p:tgtEl>
                                          <p:spTgt spid="10"/>
                                        </p:tgtEl>
                                        <p:attrNameLst>
                                          <p:attrName>ppt_x</p:attrName>
                                        </p:attrNameLst>
                                      </p:cBhvr>
                                      <p:tavLst>
                                        <p:tav tm="0">
                                          <p:val>
                                            <p:strVal val="0-#ppt_w/2"/>
                                          </p:val>
                                        </p:tav>
                                        <p:tav tm="100000">
                                          <p:val>
                                            <p:strVal val="#ppt_x"/>
                                          </p:val>
                                        </p:tav>
                                      </p:tavLst>
                                    </p:anim>
                                    <p:anim calcmode="lin" valueType="num">
                                      <p:cBhvr additive="base">
                                        <p:cTn id="11" dur="1000" fill="hold"/>
                                        <p:tgtEl>
                                          <p:spTgt spid="10"/>
                                        </p:tgtEl>
                                        <p:attrNameLst>
                                          <p:attrName>ppt_y</p:attrName>
                                        </p:attrNameLst>
                                      </p:cBhvr>
                                      <p:tavLst>
                                        <p:tav tm="0">
                                          <p:val>
                                            <p:strVal val="0-#ppt_h/2"/>
                                          </p:val>
                                        </p:tav>
                                        <p:tav tm="100000">
                                          <p:val>
                                            <p:strVal val="#ppt_y"/>
                                          </p:val>
                                        </p:tav>
                                      </p:tavLst>
                                    </p:anim>
                                  </p:childTnLst>
                                </p:cTn>
                              </p:par>
                              <p:par>
                                <p:cTn id="12" presetID="10" presetClass="entr" presetSubtype="0" fill="hold"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250"/>
                                        <p:tgtEl>
                                          <p:spTgt spid="5"/>
                                        </p:tgtEl>
                                      </p:cBhvr>
                                    </p:animEffect>
                                  </p:childTnLst>
                                </p:cTn>
                              </p:par>
                              <p:par>
                                <p:cTn id="15" presetID="2" presetClass="entr" presetSubtype="2"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1000" fill="hold"/>
                                        <p:tgtEl>
                                          <p:spTgt spid="5"/>
                                        </p:tgtEl>
                                        <p:attrNameLst>
                                          <p:attrName>ppt_x</p:attrName>
                                        </p:attrNameLst>
                                      </p:cBhvr>
                                      <p:tavLst>
                                        <p:tav tm="0">
                                          <p:val>
                                            <p:strVal val="1+#ppt_w/2"/>
                                          </p:val>
                                        </p:tav>
                                        <p:tav tm="100000">
                                          <p:val>
                                            <p:strVal val="#ppt_x"/>
                                          </p:val>
                                        </p:tav>
                                      </p:tavLst>
                                    </p:anim>
                                    <p:anim calcmode="lin" valueType="num">
                                      <p:cBhvr additive="base">
                                        <p:cTn id="18" dur="1000" fill="hold"/>
                                        <p:tgtEl>
                                          <p:spTgt spid="5"/>
                                        </p:tgtEl>
                                        <p:attrNameLst>
                                          <p:attrName>ppt_y</p:attrName>
                                        </p:attrNameLst>
                                      </p:cBhvr>
                                      <p:tavLst>
                                        <p:tav tm="0">
                                          <p:val>
                                            <p:strVal val="#ppt_y"/>
                                          </p:val>
                                        </p:tav>
                                        <p:tav tm="100000">
                                          <p:val>
                                            <p:strVal val="#ppt_y"/>
                                          </p:val>
                                        </p:tav>
                                      </p:tavLst>
                                    </p:anim>
                                  </p:childTnLst>
                                </p:cTn>
                              </p:par>
                              <p:par>
                                <p:cTn id="19" presetID="8" presetClass="emph" presetSubtype="0" fill="hold" nodeType="withEffect">
                                  <p:stCondLst>
                                    <p:cond delay="0"/>
                                  </p:stCondLst>
                                  <p:childTnLst>
                                    <p:animRot by="21600000">
                                      <p:cBhvr>
                                        <p:cTn id="20" dur="1000" fill="hold"/>
                                        <p:tgtEl>
                                          <p:spTgt spid="5"/>
                                        </p:tgtEl>
                                        <p:attrNameLst>
                                          <p:attrName>r</p:attrName>
                                        </p:attrNameLst>
                                      </p:cBhvr>
                                    </p:animRot>
                                  </p:childTnLst>
                                </p:cTn>
                              </p:par>
                              <p:par>
                                <p:cTn id="21" presetID="10" presetClass="entr" presetSubtype="0" fill="hold"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300"/>
                                        <p:tgtEl>
                                          <p:spTgt spid="6"/>
                                        </p:tgtEl>
                                      </p:cBhvr>
                                    </p:animEffect>
                                  </p:childTnLst>
                                </p:cTn>
                              </p:par>
                              <p:par>
                                <p:cTn id="24" presetID="2" presetClass="entr" presetSubtype="3" fill="hold" nodeType="with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1000" fill="hold"/>
                                        <p:tgtEl>
                                          <p:spTgt spid="6"/>
                                        </p:tgtEl>
                                        <p:attrNameLst>
                                          <p:attrName>ppt_x</p:attrName>
                                        </p:attrNameLst>
                                      </p:cBhvr>
                                      <p:tavLst>
                                        <p:tav tm="0">
                                          <p:val>
                                            <p:strVal val="1+#ppt_w/2"/>
                                          </p:val>
                                        </p:tav>
                                        <p:tav tm="100000">
                                          <p:val>
                                            <p:strVal val="#ppt_x"/>
                                          </p:val>
                                        </p:tav>
                                      </p:tavLst>
                                    </p:anim>
                                    <p:anim calcmode="lin" valueType="num">
                                      <p:cBhvr additive="base">
                                        <p:cTn id="27" dur="1000" fill="hold"/>
                                        <p:tgtEl>
                                          <p:spTgt spid="6"/>
                                        </p:tgtEl>
                                        <p:attrNameLst>
                                          <p:attrName>ppt_y</p:attrName>
                                        </p:attrNameLst>
                                      </p:cBhvr>
                                      <p:tavLst>
                                        <p:tav tm="0">
                                          <p:val>
                                            <p:strVal val="0-#ppt_h/2"/>
                                          </p:val>
                                        </p:tav>
                                        <p:tav tm="100000">
                                          <p:val>
                                            <p:strVal val="#ppt_y"/>
                                          </p:val>
                                        </p:tav>
                                      </p:tavLst>
                                    </p:anim>
                                  </p:childTnLst>
                                </p:cTn>
                              </p:par>
                              <p:par>
                                <p:cTn id="28" presetID="8" presetClass="emph" presetSubtype="0" fill="hold" nodeType="withEffect">
                                  <p:stCondLst>
                                    <p:cond delay="0"/>
                                  </p:stCondLst>
                                  <p:childTnLst>
                                    <p:animRot by="21600000">
                                      <p:cBhvr>
                                        <p:cTn id="29" dur="1000" fill="hold"/>
                                        <p:tgtEl>
                                          <p:spTgt spid="6"/>
                                        </p:tgtEl>
                                        <p:attrNameLst>
                                          <p:attrName>r</p:attrName>
                                        </p:attrNameLst>
                                      </p:cBhvr>
                                    </p:animRot>
                                  </p:childTnLst>
                                </p:cTn>
                              </p:par>
                              <p:par>
                                <p:cTn id="30" presetID="10" presetClass="entr" presetSubtype="0" fill="hold" nodeType="with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1250"/>
                                        <p:tgtEl>
                                          <p:spTgt spid="7"/>
                                        </p:tgtEl>
                                      </p:cBhvr>
                                    </p:animEffect>
                                  </p:childTnLst>
                                </p:cTn>
                              </p:par>
                              <p:par>
                                <p:cTn id="33" presetID="2" presetClass="entr" presetSubtype="9" fill="hold" nodeType="with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1000" fill="hold"/>
                                        <p:tgtEl>
                                          <p:spTgt spid="7"/>
                                        </p:tgtEl>
                                        <p:attrNameLst>
                                          <p:attrName>ppt_x</p:attrName>
                                        </p:attrNameLst>
                                      </p:cBhvr>
                                      <p:tavLst>
                                        <p:tav tm="0">
                                          <p:val>
                                            <p:strVal val="0-#ppt_w/2"/>
                                          </p:val>
                                        </p:tav>
                                        <p:tav tm="100000">
                                          <p:val>
                                            <p:strVal val="#ppt_x"/>
                                          </p:val>
                                        </p:tav>
                                      </p:tavLst>
                                    </p:anim>
                                    <p:anim calcmode="lin" valueType="num">
                                      <p:cBhvr additive="base">
                                        <p:cTn id="36" dur="1000" fill="hold"/>
                                        <p:tgtEl>
                                          <p:spTgt spid="7"/>
                                        </p:tgtEl>
                                        <p:attrNameLst>
                                          <p:attrName>ppt_y</p:attrName>
                                        </p:attrNameLst>
                                      </p:cBhvr>
                                      <p:tavLst>
                                        <p:tav tm="0">
                                          <p:val>
                                            <p:strVal val="0-#ppt_h/2"/>
                                          </p:val>
                                        </p:tav>
                                        <p:tav tm="100000">
                                          <p:val>
                                            <p:strVal val="#ppt_y"/>
                                          </p:val>
                                        </p:tav>
                                      </p:tavLst>
                                    </p:anim>
                                  </p:childTnLst>
                                </p:cTn>
                              </p:par>
                              <p:par>
                                <p:cTn id="37" presetID="8" presetClass="emph" presetSubtype="0" fill="hold" nodeType="withEffect">
                                  <p:stCondLst>
                                    <p:cond delay="0"/>
                                  </p:stCondLst>
                                  <p:childTnLst>
                                    <p:animRot by="21600000">
                                      <p:cBhvr>
                                        <p:cTn id="38" dur="1000" fill="hold"/>
                                        <p:tgtEl>
                                          <p:spTgt spid="7"/>
                                        </p:tgtEl>
                                        <p:attrNameLst>
                                          <p:attrName>r</p:attrName>
                                        </p:attrNameLst>
                                      </p:cBhvr>
                                    </p:animRot>
                                  </p:childTnLst>
                                </p:cTn>
                              </p:par>
                              <p:par>
                                <p:cTn id="39" presetID="10" presetClass="entr" presetSubtype="0" fill="hold" nodeType="with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fade">
                                      <p:cBhvr>
                                        <p:cTn id="41" dur="1250"/>
                                        <p:tgtEl>
                                          <p:spTgt spid="22"/>
                                        </p:tgtEl>
                                      </p:cBhvr>
                                    </p:animEffect>
                                  </p:childTnLst>
                                </p:cTn>
                              </p:par>
                              <p:par>
                                <p:cTn id="42" presetID="2" presetClass="entr" presetSubtype="8" fill="hold" nodeType="withEffect">
                                  <p:stCondLst>
                                    <p:cond delay="0"/>
                                  </p:stCondLst>
                                  <p:childTnLst>
                                    <p:set>
                                      <p:cBhvr>
                                        <p:cTn id="43" dur="1" fill="hold">
                                          <p:stCondLst>
                                            <p:cond delay="0"/>
                                          </p:stCondLst>
                                        </p:cTn>
                                        <p:tgtEl>
                                          <p:spTgt spid="22"/>
                                        </p:tgtEl>
                                        <p:attrNameLst>
                                          <p:attrName>style.visibility</p:attrName>
                                        </p:attrNameLst>
                                      </p:cBhvr>
                                      <p:to>
                                        <p:strVal val="visible"/>
                                      </p:to>
                                    </p:set>
                                    <p:anim calcmode="lin" valueType="num">
                                      <p:cBhvr additive="base">
                                        <p:cTn id="44" dur="1000" fill="hold"/>
                                        <p:tgtEl>
                                          <p:spTgt spid="22"/>
                                        </p:tgtEl>
                                        <p:attrNameLst>
                                          <p:attrName>ppt_x</p:attrName>
                                        </p:attrNameLst>
                                      </p:cBhvr>
                                      <p:tavLst>
                                        <p:tav tm="0">
                                          <p:val>
                                            <p:strVal val="0-#ppt_w/2"/>
                                          </p:val>
                                        </p:tav>
                                        <p:tav tm="100000">
                                          <p:val>
                                            <p:strVal val="#ppt_x"/>
                                          </p:val>
                                        </p:tav>
                                      </p:tavLst>
                                    </p:anim>
                                    <p:anim calcmode="lin" valueType="num">
                                      <p:cBhvr additive="base">
                                        <p:cTn id="45" dur="1000" fill="hold"/>
                                        <p:tgtEl>
                                          <p:spTgt spid="22"/>
                                        </p:tgtEl>
                                        <p:attrNameLst>
                                          <p:attrName>ppt_y</p:attrName>
                                        </p:attrNameLst>
                                      </p:cBhvr>
                                      <p:tavLst>
                                        <p:tav tm="0">
                                          <p:val>
                                            <p:strVal val="#ppt_y"/>
                                          </p:val>
                                        </p:tav>
                                        <p:tav tm="100000">
                                          <p:val>
                                            <p:strVal val="#ppt_y"/>
                                          </p:val>
                                        </p:tav>
                                      </p:tavLst>
                                    </p:anim>
                                  </p:childTnLst>
                                </p:cTn>
                              </p:par>
                              <p:par>
                                <p:cTn id="46" presetID="8" presetClass="emph" presetSubtype="0" fill="hold" nodeType="withEffect">
                                  <p:stCondLst>
                                    <p:cond delay="0"/>
                                  </p:stCondLst>
                                  <p:childTnLst>
                                    <p:animRot by="21600000">
                                      <p:cBhvr>
                                        <p:cTn id="47" dur="1000" fill="hold"/>
                                        <p:tgtEl>
                                          <p:spTgt spid="22"/>
                                        </p:tgtEl>
                                        <p:attrNameLst>
                                          <p:attrName>r</p:attrName>
                                        </p:attrNameLst>
                                      </p:cBhvr>
                                    </p:animRot>
                                  </p:childTnLst>
                                </p:cTn>
                              </p:par>
                            </p:childTnLst>
                          </p:cTn>
                        </p:par>
                        <p:par>
                          <p:cTn id="48" fill="hold">
                            <p:stCondLst>
                              <p:cond delay="1300"/>
                            </p:stCondLst>
                            <p:childTnLst>
                              <p:par>
                                <p:cTn id="49" presetID="22" presetClass="entr" presetSubtype="8"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wipe(left)">
                                      <p:cBhvr>
                                        <p:cTn id="51" dur="500"/>
                                        <p:tgtEl>
                                          <p:spTgt spid="12"/>
                                        </p:tgtEl>
                                      </p:cBhvr>
                                    </p:animEffect>
                                  </p:childTnLst>
                                </p:cTn>
                              </p:par>
                            </p:childTnLst>
                          </p:cTn>
                        </p:par>
                        <p:par>
                          <p:cTn id="52" fill="hold">
                            <p:stCondLst>
                              <p:cond delay="1800"/>
                            </p:stCondLst>
                            <p:childTnLst>
                              <p:par>
                                <p:cTn id="53" presetID="22" presetClass="entr" presetSubtype="4" fill="hold" grpId="0" nodeType="after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wipe(down)">
                                      <p:cBhvr>
                                        <p:cTn id="55" dur="500"/>
                                        <p:tgtEl>
                                          <p:spTgt spid="13"/>
                                        </p:tgtEl>
                                      </p:cBhvr>
                                    </p:animEffect>
                                  </p:childTnLst>
                                </p:cTn>
                              </p:par>
                            </p:childTnLst>
                          </p:cTn>
                        </p:par>
                        <p:par>
                          <p:cTn id="56" fill="hold">
                            <p:stCondLst>
                              <p:cond delay="2300"/>
                            </p:stCondLst>
                            <p:childTnLst>
                              <p:par>
                                <p:cTn id="57" presetID="22" presetClass="entr" presetSubtype="2" fill="hold" grpId="0" nodeType="after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wipe(right)">
                                      <p:cBhvr>
                                        <p:cTn id="59" dur="500"/>
                                        <p:tgtEl>
                                          <p:spTgt spid="15"/>
                                        </p:tgtEl>
                                      </p:cBhvr>
                                    </p:animEffect>
                                  </p:childTnLst>
                                </p:cTn>
                              </p:par>
                            </p:childTnLst>
                          </p:cTn>
                        </p:par>
                        <p:par>
                          <p:cTn id="60" fill="hold">
                            <p:stCondLst>
                              <p:cond delay="2800"/>
                            </p:stCondLst>
                            <p:childTnLst>
                              <p:par>
                                <p:cTn id="61" presetID="22" presetClass="entr" presetSubtype="4" fill="hold" grpId="0" nodeType="after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wipe(down)">
                                      <p:cBhvr>
                                        <p:cTn id="63" dur="500"/>
                                        <p:tgtEl>
                                          <p:spTgt spid="18"/>
                                        </p:tgtEl>
                                      </p:cBhvr>
                                    </p:animEffect>
                                  </p:childTnLst>
                                </p:cTn>
                              </p:par>
                            </p:childTnLst>
                          </p:cTn>
                        </p:par>
                        <p:par>
                          <p:cTn id="64" fill="hold">
                            <p:stCondLst>
                              <p:cond delay="3300"/>
                            </p:stCondLst>
                            <p:childTnLst>
                              <p:par>
                                <p:cTn id="65" presetID="22" presetClass="entr" presetSubtype="4" fill="hold" grpId="0" nodeType="after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wipe(down)">
                                      <p:cBhvr>
                                        <p:cTn id="67" dur="500"/>
                                        <p:tgtEl>
                                          <p:spTgt spid="17"/>
                                        </p:tgtEl>
                                      </p:cBhvr>
                                    </p:animEffect>
                                  </p:childTnLst>
                                </p:cTn>
                              </p:par>
                            </p:childTnLst>
                          </p:cTn>
                        </p:par>
                        <p:par>
                          <p:cTn id="68" fill="hold">
                            <p:stCondLst>
                              <p:cond delay="3800"/>
                            </p:stCondLst>
                            <p:childTnLst>
                              <p:par>
                                <p:cTn id="69" presetID="22" presetClass="entr" presetSubtype="1" fill="hold" grpId="0" nodeType="after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wipe(up)">
                                      <p:cBhvr>
                                        <p:cTn id="71" dur="500"/>
                                        <p:tgtEl>
                                          <p:spTgt spid="19"/>
                                        </p:tgtEl>
                                      </p:cBhvr>
                                    </p:animEffect>
                                  </p:childTnLst>
                                </p:cTn>
                              </p:par>
                            </p:childTnLst>
                          </p:cTn>
                        </p:par>
                        <p:par>
                          <p:cTn id="72" fill="hold">
                            <p:stCondLst>
                              <p:cond delay="4300"/>
                            </p:stCondLst>
                            <p:childTnLst>
                              <p:par>
                                <p:cTn id="73" presetID="22" presetClass="entr" presetSubtype="1" fill="hold" grpId="0" nodeType="afterEffect">
                                  <p:stCondLst>
                                    <p:cond delay="0"/>
                                  </p:stCondLst>
                                  <p:childTnLst>
                                    <p:set>
                                      <p:cBhvr>
                                        <p:cTn id="74" dur="1" fill="hold">
                                          <p:stCondLst>
                                            <p:cond delay="0"/>
                                          </p:stCondLst>
                                        </p:cTn>
                                        <p:tgtEl>
                                          <p:spTgt spid="16"/>
                                        </p:tgtEl>
                                        <p:attrNameLst>
                                          <p:attrName>style.visibility</p:attrName>
                                        </p:attrNameLst>
                                      </p:cBhvr>
                                      <p:to>
                                        <p:strVal val="visible"/>
                                      </p:to>
                                    </p:set>
                                    <p:animEffect transition="in" filter="wipe(up)">
                                      <p:cBhvr>
                                        <p:cTn id="75" dur="500"/>
                                        <p:tgtEl>
                                          <p:spTgt spid="16"/>
                                        </p:tgtEl>
                                      </p:cBhvr>
                                    </p:animEffect>
                                  </p:childTnLst>
                                </p:cTn>
                              </p:par>
                            </p:childTnLst>
                          </p:cTn>
                        </p:par>
                        <p:par>
                          <p:cTn id="76" fill="hold">
                            <p:stCondLst>
                              <p:cond delay="4800"/>
                            </p:stCondLst>
                            <p:childTnLst>
                              <p:par>
                                <p:cTn id="77" presetID="22" presetClass="entr" presetSubtype="1" fill="hold" grpId="0" nodeType="afterEffect">
                                  <p:stCondLst>
                                    <p:cond delay="0"/>
                                  </p:stCondLst>
                                  <p:childTnLst>
                                    <p:set>
                                      <p:cBhvr>
                                        <p:cTn id="78" dur="1" fill="hold">
                                          <p:stCondLst>
                                            <p:cond delay="0"/>
                                          </p:stCondLst>
                                        </p:cTn>
                                        <p:tgtEl>
                                          <p:spTgt spid="14"/>
                                        </p:tgtEl>
                                        <p:attrNameLst>
                                          <p:attrName>style.visibility</p:attrName>
                                        </p:attrNameLst>
                                      </p:cBhvr>
                                      <p:to>
                                        <p:strVal val="visible"/>
                                      </p:to>
                                    </p:set>
                                    <p:animEffect transition="in" filter="wipe(up)">
                                      <p:cBhvr>
                                        <p:cTn id="79" dur="500"/>
                                        <p:tgtEl>
                                          <p:spTgt spid="14"/>
                                        </p:tgtEl>
                                      </p:cBhvr>
                                    </p:animEffect>
                                  </p:childTnLst>
                                </p:cTn>
                              </p:par>
                            </p:childTnLst>
                          </p:cTn>
                        </p:par>
                        <p:par>
                          <p:cTn id="80" fill="hold">
                            <p:stCondLst>
                              <p:cond delay="5300"/>
                            </p:stCondLst>
                            <p:childTnLst>
                              <p:par>
                                <p:cTn id="81" presetID="22" presetClass="entr" presetSubtype="8" fill="hold" nodeType="afterEffect">
                                  <p:stCondLst>
                                    <p:cond delay="0"/>
                                  </p:stCondLst>
                                  <p:childTnLst>
                                    <p:set>
                                      <p:cBhvr>
                                        <p:cTn id="82" dur="1" fill="hold">
                                          <p:stCondLst>
                                            <p:cond delay="0"/>
                                          </p:stCondLst>
                                        </p:cTn>
                                        <p:tgtEl>
                                          <p:spTgt spid="21">
                                            <p:txEl>
                                              <p:pRg st="0" end="0"/>
                                            </p:txEl>
                                          </p:spTgt>
                                        </p:tgtEl>
                                        <p:attrNameLst>
                                          <p:attrName>style.visibility</p:attrName>
                                        </p:attrNameLst>
                                      </p:cBhvr>
                                      <p:to>
                                        <p:strVal val="visible"/>
                                      </p:to>
                                    </p:set>
                                    <p:animEffect transition="in" filter="wipe(left)">
                                      <p:cBhvr>
                                        <p:cTn id="83" dur="500"/>
                                        <p:tgtEl>
                                          <p:spTgt spid="21">
                                            <p:txEl>
                                              <p:pRg st="0" end="0"/>
                                            </p:txEl>
                                          </p:spTgt>
                                        </p:tgtEl>
                                      </p:cBhvr>
                                    </p:animEffect>
                                  </p:childTnLst>
                                </p:cTn>
                              </p:par>
                            </p:childTnLst>
                          </p:cTn>
                        </p:par>
                        <p:par>
                          <p:cTn id="84" fill="hold">
                            <p:stCondLst>
                              <p:cond delay="5800"/>
                            </p:stCondLst>
                            <p:childTnLst>
                              <p:par>
                                <p:cTn id="85" presetID="22" presetClass="entr" presetSubtype="8" fill="hold" grpId="0" nodeType="afterEffect">
                                  <p:stCondLst>
                                    <p:cond delay="0"/>
                                  </p:stCondLst>
                                  <p:childTnLst>
                                    <p:set>
                                      <p:cBhvr>
                                        <p:cTn id="86" dur="1" fill="hold">
                                          <p:stCondLst>
                                            <p:cond delay="0"/>
                                          </p:stCondLst>
                                        </p:cTn>
                                        <p:tgtEl>
                                          <p:spTgt spid="20"/>
                                        </p:tgtEl>
                                        <p:attrNameLst>
                                          <p:attrName>style.visibility</p:attrName>
                                        </p:attrNameLst>
                                      </p:cBhvr>
                                      <p:to>
                                        <p:strVal val="visible"/>
                                      </p:to>
                                    </p:set>
                                    <p:animEffect transition="in" filter="wipe(left)">
                                      <p:cBhvr>
                                        <p:cTn id="87" dur="500"/>
                                        <p:tgtEl>
                                          <p:spTgt spid="20"/>
                                        </p:tgtEl>
                                      </p:cBhvr>
                                    </p:animEffect>
                                  </p:childTnLst>
                                </p:cTn>
                              </p:par>
                            </p:childTnLst>
                          </p:cTn>
                        </p:par>
                        <p:par>
                          <p:cTn id="88" fill="hold">
                            <p:stCondLst>
                              <p:cond delay="6300"/>
                            </p:stCondLst>
                            <p:childTnLst>
                              <p:par>
                                <p:cTn id="89" presetID="22" presetClass="entr" presetSubtype="4" fill="hold" grpId="0" nodeType="afterEffect">
                                  <p:stCondLst>
                                    <p:cond delay="0"/>
                                  </p:stCondLst>
                                  <p:childTnLst>
                                    <p:set>
                                      <p:cBhvr>
                                        <p:cTn id="90" dur="1" fill="hold">
                                          <p:stCondLst>
                                            <p:cond delay="0"/>
                                          </p:stCondLst>
                                        </p:cTn>
                                        <p:tgtEl>
                                          <p:spTgt spid="11"/>
                                        </p:tgtEl>
                                        <p:attrNameLst>
                                          <p:attrName>style.visibility</p:attrName>
                                        </p:attrNameLst>
                                      </p:cBhvr>
                                      <p:to>
                                        <p:strVal val="visible"/>
                                      </p:to>
                                    </p:set>
                                    <p:animEffect transition="in" filter="wipe(down)">
                                      <p:cBhvr>
                                        <p:cTn id="9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 name="Freeform 53"/>
          <p:cNvSpPr>
            <a:spLocks/>
          </p:cNvSpPr>
          <p:nvPr/>
        </p:nvSpPr>
        <p:spPr bwMode="auto">
          <a:xfrm>
            <a:off x="-323" y="-10672"/>
            <a:ext cx="9144323" cy="5154171"/>
          </a:xfrm>
          <a:custGeom>
            <a:avLst/>
            <a:gdLst>
              <a:gd name="T0" fmla="*/ 1546 w 1546"/>
              <a:gd name="T1" fmla="*/ 879 h 889"/>
              <a:gd name="T2" fmla="*/ 1536 w 1546"/>
              <a:gd name="T3" fmla="*/ 889 h 889"/>
              <a:gd name="T4" fmla="*/ 10 w 1546"/>
              <a:gd name="T5" fmla="*/ 889 h 889"/>
              <a:gd name="T6" fmla="*/ 0 w 1546"/>
              <a:gd name="T7" fmla="*/ 879 h 889"/>
              <a:gd name="T8" fmla="*/ 0 w 1546"/>
              <a:gd name="T9" fmla="*/ 10 h 889"/>
              <a:gd name="T10" fmla="*/ 10 w 1546"/>
              <a:gd name="T11" fmla="*/ 0 h 889"/>
              <a:gd name="T12" fmla="*/ 1536 w 1546"/>
              <a:gd name="T13" fmla="*/ 0 h 889"/>
              <a:gd name="T14" fmla="*/ 1546 w 1546"/>
              <a:gd name="T15" fmla="*/ 10 h 889"/>
              <a:gd name="T16" fmla="*/ 1546 w 1546"/>
              <a:gd name="T17" fmla="*/ 879 h 8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6" h="889">
                <a:moveTo>
                  <a:pt x="1546" y="879"/>
                </a:moveTo>
                <a:cubicBezTo>
                  <a:pt x="1546" y="885"/>
                  <a:pt x="1541" y="889"/>
                  <a:pt x="1536" y="889"/>
                </a:cubicBezTo>
                <a:cubicBezTo>
                  <a:pt x="10" y="889"/>
                  <a:pt x="10" y="889"/>
                  <a:pt x="10" y="889"/>
                </a:cubicBezTo>
                <a:cubicBezTo>
                  <a:pt x="5" y="889"/>
                  <a:pt x="0" y="885"/>
                  <a:pt x="0" y="879"/>
                </a:cubicBezTo>
                <a:cubicBezTo>
                  <a:pt x="0" y="10"/>
                  <a:pt x="0" y="10"/>
                  <a:pt x="0" y="10"/>
                </a:cubicBezTo>
                <a:cubicBezTo>
                  <a:pt x="0" y="4"/>
                  <a:pt x="5" y="0"/>
                  <a:pt x="10" y="0"/>
                </a:cubicBezTo>
                <a:cubicBezTo>
                  <a:pt x="1536" y="0"/>
                  <a:pt x="1536" y="0"/>
                  <a:pt x="1536" y="0"/>
                </a:cubicBezTo>
                <a:cubicBezTo>
                  <a:pt x="1541" y="0"/>
                  <a:pt x="1546" y="4"/>
                  <a:pt x="1546" y="10"/>
                </a:cubicBezTo>
                <a:lnTo>
                  <a:pt x="1546" y="879"/>
                </a:lnTo>
                <a:close/>
              </a:path>
            </a:pathLst>
          </a:custGeom>
          <a:blipFill dpi="0" rotWithShape="1">
            <a:blip r:embed="rId3"/>
            <a:srcRect/>
            <a:stretch>
              <a:fillRect b="-15195"/>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p>
        </p:txBody>
      </p:sp>
      <p:sp>
        <p:nvSpPr>
          <p:cNvPr id="24" name="矩形 23"/>
          <p:cNvSpPr/>
          <p:nvPr/>
        </p:nvSpPr>
        <p:spPr>
          <a:xfrm>
            <a:off x="-9849" y="1375287"/>
            <a:ext cx="9153849" cy="2320919"/>
          </a:xfrm>
          <a:prstGeom prst="rect">
            <a:avLst/>
          </a:prstGeom>
          <a:solidFill>
            <a:srgbClr val="0070C0">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3895039" y="1509608"/>
            <a:ext cx="3185487" cy="646331"/>
          </a:xfrm>
          <a:prstGeom prst="rect">
            <a:avLst/>
          </a:prstGeom>
          <a:noFill/>
        </p:spPr>
        <p:txBody>
          <a:bodyPr wrap="none" rtlCol="0">
            <a:spAutoFit/>
          </a:bodyPr>
          <a:lstStyle/>
          <a:p>
            <a:pPr marL="0" lvl="1"/>
            <a:r>
              <a:rPr lang="zh-CN" altLang="en-US" sz="3600" b="1" spc="300" dirty="0" smtClean="0">
                <a:solidFill>
                  <a:schemeClr val="bg1"/>
                </a:solidFill>
                <a:latin typeface="微软雅黑" pitchFamily="34" charset="-122"/>
                <a:ea typeface="微软雅黑" pitchFamily="34" charset="-122"/>
              </a:rPr>
              <a:t>年度工作概述</a:t>
            </a:r>
            <a:endParaRPr lang="zh-CN" altLang="en-US" sz="3600" b="1" spc="300" dirty="0">
              <a:solidFill>
                <a:schemeClr val="bg1"/>
              </a:solidFill>
              <a:latin typeface="微软雅黑" pitchFamily="34" charset="-122"/>
              <a:ea typeface="微软雅黑" pitchFamily="34" charset="-122"/>
            </a:endParaRPr>
          </a:p>
        </p:txBody>
      </p:sp>
      <p:cxnSp>
        <p:nvCxnSpPr>
          <p:cNvPr id="11" name="直接连接符 10"/>
          <p:cNvCxnSpPr/>
          <p:nvPr/>
        </p:nvCxnSpPr>
        <p:spPr>
          <a:xfrm flipV="1">
            <a:off x="3679015" y="1375287"/>
            <a:ext cx="0" cy="2320919"/>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2" name="文本框 9"/>
          <p:cNvSpPr txBox="1"/>
          <p:nvPr/>
        </p:nvSpPr>
        <p:spPr>
          <a:xfrm>
            <a:off x="4000306" y="2376321"/>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smtClean="0">
                <a:solidFill>
                  <a:schemeClr val="bg1"/>
                </a:solidFill>
                <a:latin typeface="微软雅黑" pitchFamily="34" charset="-122"/>
                <a:ea typeface="微软雅黑" pitchFamily="34" charset="-122"/>
              </a:rPr>
              <a:t>添加文字</a:t>
            </a:r>
            <a:endParaRPr lang="zh-CN" altLang="en-US" sz="1500" dirty="0">
              <a:solidFill>
                <a:schemeClr val="bg1"/>
              </a:solidFill>
              <a:latin typeface="微软雅黑" pitchFamily="34" charset="-122"/>
              <a:ea typeface="微软雅黑" pitchFamily="34" charset="-122"/>
            </a:endParaRPr>
          </a:p>
        </p:txBody>
      </p:sp>
      <p:sp>
        <p:nvSpPr>
          <p:cNvPr id="13" name="文本框 9"/>
          <p:cNvSpPr txBox="1"/>
          <p:nvPr/>
        </p:nvSpPr>
        <p:spPr>
          <a:xfrm>
            <a:off x="4000305" y="2701761"/>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a:solidFill>
                  <a:schemeClr val="bg1"/>
                </a:solidFill>
                <a:latin typeface="微软雅黑" pitchFamily="34" charset="-122"/>
                <a:ea typeface="微软雅黑" pitchFamily="34" charset="-122"/>
              </a:rPr>
              <a:t>添加文字</a:t>
            </a:r>
          </a:p>
        </p:txBody>
      </p:sp>
      <p:sp>
        <p:nvSpPr>
          <p:cNvPr id="14" name="文本框 9"/>
          <p:cNvSpPr txBox="1"/>
          <p:nvPr/>
        </p:nvSpPr>
        <p:spPr>
          <a:xfrm>
            <a:off x="4000306" y="3027651"/>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a:solidFill>
                  <a:schemeClr val="bg1"/>
                </a:solidFill>
                <a:latin typeface="微软雅黑" pitchFamily="34" charset="-122"/>
                <a:ea typeface="微软雅黑" pitchFamily="34" charset="-122"/>
              </a:rPr>
              <a:t>添加文字</a:t>
            </a:r>
          </a:p>
        </p:txBody>
      </p:sp>
      <p:sp>
        <p:nvSpPr>
          <p:cNvPr id="15" name="文本框 9"/>
          <p:cNvSpPr txBox="1"/>
          <p:nvPr/>
        </p:nvSpPr>
        <p:spPr>
          <a:xfrm>
            <a:off x="4000305" y="3349030"/>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a:solidFill>
                  <a:schemeClr val="bg1"/>
                </a:solidFill>
                <a:latin typeface="微软雅黑" pitchFamily="34" charset="-122"/>
                <a:ea typeface="微软雅黑" pitchFamily="34" charset="-122"/>
              </a:rPr>
              <a:t>添加文字</a:t>
            </a:r>
          </a:p>
        </p:txBody>
      </p:sp>
      <p:sp>
        <p:nvSpPr>
          <p:cNvPr id="16" name="文本框 9"/>
          <p:cNvSpPr txBox="1"/>
          <p:nvPr/>
        </p:nvSpPr>
        <p:spPr>
          <a:xfrm>
            <a:off x="5703522" y="2379579"/>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a:solidFill>
                  <a:schemeClr val="bg1"/>
                </a:solidFill>
                <a:latin typeface="微软雅黑" pitchFamily="34" charset="-122"/>
                <a:ea typeface="微软雅黑" pitchFamily="34" charset="-122"/>
              </a:rPr>
              <a:t>添加文字</a:t>
            </a:r>
          </a:p>
        </p:txBody>
      </p:sp>
      <p:sp>
        <p:nvSpPr>
          <p:cNvPr id="17" name="文本框 9"/>
          <p:cNvSpPr txBox="1"/>
          <p:nvPr/>
        </p:nvSpPr>
        <p:spPr>
          <a:xfrm>
            <a:off x="5703523" y="2705469"/>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a:solidFill>
                  <a:schemeClr val="bg1"/>
                </a:solidFill>
                <a:latin typeface="微软雅黑" pitchFamily="34" charset="-122"/>
                <a:ea typeface="微软雅黑" pitchFamily="34" charset="-122"/>
              </a:rPr>
              <a:t>添加文字</a:t>
            </a:r>
          </a:p>
        </p:txBody>
      </p:sp>
      <p:sp>
        <p:nvSpPr>
          <p:cNvPr id="18" name="文本框 9"/>
          <p:cNvSpPr txBox="1"/>
          <p:nvPr/>
        </p:nvSpPr>
        <p:spPr>
          <a:xfrm>
            <a:off x="5703522" y="3026848"/>
            <a:ext cx="2007940" cy="230832"/>
          </a:xfrm>
          <a:prstGeom prst="rect">
            <a:avLst/>
          </a:prstGeom>
          <a:noFill/>
        </p:spPr>
        <p:txBody>
          <a:bodyPr wrap="square" lIns="0" tIns="0" rIns="0" bIns="0" rtlCol="0">
            <a:spAutoFit/>
          </a:bodyPr>
          <a:lstStyle/>
          <a:p>
            <a:pPr marL="171450" lvl="1" indent="-171450">
              <a:buFont typeface="Wingdings" pitchFamily="2" charset="2"/>
              <a:buChar char="l"/>
            </a:pPr>
            <a:r>
              <a:rPr lang="zh-CN" altLang="en-US" sz="1500" dirty="0">
                <a:solidFill>
                  <a:schemeClr val="bg1"/>
                </a:solidFill>
                <a:latin typeface="微软雅黑" pitchFamily="34" charset="-122"/>
                <a:ea typeface="微软雅黑" pitchFamily="34" charset="-122"/>
              </a:rPr>
              <a:t>添加文字</a:t>
            </a:r>
          </a:p>
        </p:txBody>
      </p:sp>
      <p:sp>
        <p:nvSpPr>
          <p:cNvPr id="19" name="TextBox 18"/>
          <p:cNvSpPr txBox="1"/>
          <p:nvPr/>
        </p:nvSpPr>
        <p:spPr>
          <a:xfrm>
            <a:off x="2351490" y="2872266"/>
            <a:ext cx="902846" cy="246221"/>
          </a:xfrm>
          <a:prstGeom prst="rect">
            <a:avLst/>
          </a:prstGeom>
          <a:noFill/>
        </p:spPr>
        <p:txBody>
          <a:bodyPr wrap="square" lIns="0" tIns="0" rIns="0" bIns="0" rtlCol="0">
            <a:spAutoFit/>
          </a:bodyPr>
          <a:lstStyle/>
          <a:p>
            <a:r>
              <a:rPr lang="en-US" altLang="zh-CN" sz="1600" b="1" dirty="0" smtClean="0">
                <a:solidFill>
                  <a:schemeClr val="bg1"/>
                </a:solidFill>
                <a:latin typeface="微软雅黑" pitchFamily="34" charset="-122"/>
                <a:ea typeface="微软雅黑" pitchFamily="34" charset="-122"/>
              </a:rPr>
              <a:t>PART 1</a:t>
            </a:r>
            <a:endParaRPr lang="zh-CN" altLang="en-US" sz="1600" b="1" dirty="0" smtClean="0">
              <a:solidFill>
                <a:schemeClr val="bg1"/>
              </a:solidFill>
              <a:latin typeface="微软雅黑" pitchFamily="34" charset="-122"/>
              <a:ea typeface="微软雅黑" pitchFamily="34" charset="-122"/>
            </a:endParaRPr>
          </a:p>
        </p:txBody>
      </p:sp>
      <p:grpSp>
        <p:nvGrpSpPr>
          <p:cNvPr id="20" name="组合 19"/>
          <p:cNvGrpSpPr/>
          <p:nvPr/>
        </p:nvGrpSpPr>
        <p:grpSpPr>
          <a:xfrm>
            <a:off x="2248412" y="1944446"/>
            <a:ext cx="891796" cy="804056"/>
            <a:chOff x="4634991" y="2138335"/>
            <a:chExt cx="428348" cy="386204"/>
          </a:xfrm>
        </p:grpSpPr>
        <p:sp>
          <p:nvSpPr>
            <p:cNvPr id="21" name="Freeform 5"/>
            <p:cNvSpPr>
              <a:spLocks/>
            </p:cNvSpPr>
            <p:nvPr/>
          </p:nvSpPr>
          <p:spPr bwMode="auto">
            <a:xfrm>
              <a:off x="4634991"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b="1" dirty="0">
                <a:solidFill>
                  <a:srgbClr val="0070C0"/>
                </a:solidFill>
                <a:ea typeface="微软雅黑" pitchFamily="34" charset="-122"/>
              </a:endParaRPr>
            </a:p>
          </p:txBody>
        </p:sp>
        <p:sp>
          <p:nvSpPr>
            <p:cNvPr id="22" name="KSO_Shape"/>
            <p:cNvSpPr>
              <a:spLocks/>
            </p:cNvSpPr>
            <p:nvPr/>
          </p:nvSpPr>
          <p:spPr bwMode="auto">
            <a:xfrm>
              <a:off x="4711293" y="2236765"/>
              <a:ext cx="275742" cy="189342"/>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0070C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b="1" dirty="0">
                <a:solidFill>
                  <a:srgbClr val="FFFFFF"/>
                </a:solidFill>
                <a:ea typeface="微软雅黑"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inVertical)">
                                      <p:cBhvr>
                                        <p:cTn id="7" dur="500"/>
                                        <p:tgtEl>
                                          <p:spTgt spid="24"/>
                                        </p:tgtEl>
                                      </p:cBhvr>
                                    </p:animEffect>
                                  </p:childTnLst>
                                </p:cTn>
                              </p:par>
                              <p:par>
                                <p:cTn id="8" presetID="22" presetClass="entr" presetSubtype="4"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down)">
                                      <p:cBhvr>
                                        <p:cTn id="10" dur="500"/>
                                        <p:tgtEl>
                                          <p:spTgt spid="11"/>
                                        </p:tgtEl>
                                      </p:cBhvr>
                                    </p:animEffect>
                                  </p:childTnLst>
                                </p:cTn>
                              </p:par>
                            </p:childTnLst>
                          </p:cTn>
                        </p:par>
                        <p:par>
                          <p:cTn id="11" fill="hold">
                            <p:stCondLst>
                              <p:cond delay="500"/>
                            </p:stCondLst>
                            <p:childTnLst>
                              <p:par>
                                <p:cTn id="12" presetID="12" presetClass="entr" presetSubtype="2" fill="hold" nodeType="afterEffect">
                                  <p:stCondLst>
                                    <p:cond delay="0"/>
                                  </p:stCondLst>
                                  <p:childTnLst>
                                    <p:set>
                                      <p:cBhvr>
                                        <p:cTn id="13" dur="1" fill="hold">
                                          <p:stCondLst>
                                            <p:cond delay="0"/>
                                          </p:stCondLst>
                                        </p:cTn>
                                        <p:tgtEl>
                                          <p:spTgt spid="20"/>
                                        </p:tgtEl>
                                        <p:attrNameLst>
                                          <p:attrName>style.visibility</p:attrName>
                                        </p:attrNameLst>
                                      </p:cBhvr>
                                      <p:to>
                                        <p:strVal val="visible"/>
                                      </p:to>
                                    </p:set>
                                    <p:anim calcmode="lin" valueType="num">
                                      <p:cBhvr additive="base">
                                        <p:cTn id="14" dur="500"/>
                                        <p:tgtEl>
                                          <p:spTgt spid="20"/>
                                        </p:tgtEl>
                                        <p:attrNameLst>
                                          <p:attrName>ppt_x</p:attrName>
                                        </p:attrNameLst>
                                      </p:cBhvr>
                                      <p:tavLst>
                                        <p:tav tm="0">
                                          <p:val>
                                            <p:strVal val="#ppt_x+#ppt_w*1.125000"/>
                                          </p:val>
                                        </p:tav>
                                        <p:tav tm="100000">
                                          <p:val>
                                            <p:strVal val="#ppt_x"/>
                                          </p:val>
                                        </p:tav>
                                      </p:tavLst>
                                    </p:anim>
                                    <p:animEffect transition="in" filter="wipe(left)">
                                      <p:cBhvr>
                                        <p:cTn id="15" dur="500"/>
                                        <p:tgtEl>
                                          <p:spTgt spid="20"/>
                                        </p:tgtEl>
                                      </p:cBhvr>
                                    </p:animEffect>
                                  </p:childTnLst>
                                </p:cTn>
                              </p:par>
                              <p:par>
                                <p:cTn id="16" presetID="12" presetClass="entr" presetSubtype="8"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500"/>
                                        <p:tgtEl>
                                          <p:spTgt spid="10"/>
                                        </p:tgtEl>
                                        <p:attrNameLst>
                                          <p:attrName>ppt_x</p:attrName>
                                        </p:attrNameLst>
                                      </p:cBhvr>
                                      <p:tavLst>
                                        <p:tav tm="0">
                                          <p:val>
                                            <p:strVal val="#ppt_x-#ppt_w*1.125000"/>
                                          </p:val>
                                        </p:tav>
                                        <p:tav tm="100000">
                                          <p:val>
                                            <p:strVal val="#ppt_x"/>
                                          </p:val>
                                        </p:tav>
                                      </p:tavLst>
                                    </p:anim>
                                    <p:animEffect transition="in" filter="wipe(right)">
                                      <p:cBhvr>
                                        <p:cTn id="19" dur="500"/>
                                        <p:tgtEl>
                                          <p:spTgt spid="10"/>
                                        </p:tgtEl>
                                      </p:cBhvr>
                                    </p:animEffect>
                                  </p:childTnLst>
                                </p:cTn>
                              </p:par>
                            </p:childTnLst>
                          </p:cTn>
                        </p:par>
                        <p:par>
                          <p:cTn id="20" fill="hold">
                            <p:stCondLst>
                              <p:cond delay="1000"/>
                            </p:stCondLst>
                            <p:childTnLst>
                              <p:par>
                                <p:cTn id="21" presetID="47" presetClass="entr" presetSubtype="0"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anim calcmode="lin" valueType="num">
                                      <p:cBhvr>
                                        <p:cTn id="24" dur="500" fill="hold"/>
                                        <p:tgtEl>
                                          <p:spTgt spid="19"/>
                                        </p:tgtEl>
                                        <p:attrNameLst>
                                          <p:attrName>ppt_x</p:attrName>
                                        </p:attrNameLst>
                                      </p:cBhvr>
                                      <p:tavLst>
                                        <p:tav tm="0">
                                          <p:val>
                                            <p:strVal val="#ppt_x"/>
                                          </p:val>
                                        </p:tav>
                                        <p:tav tm="100000">
                                          <p:val>
                                            <p:strVal val="#ppt_x"/>
                                          </p:val>
                                        </p:tav>
                                      </p:tavLst>
                                    </p:anim>
                                    <p:anim calcmode="lin" valueType="num">
                                      <p:cBhvr>
                                        <p:cTn id="25" dur="500" fill="hold"/>
                                        <p:tgtEl>
                                          <p:spTgt spid="19"/>
                                        </p:tgtEl>
                                        <p:attrNameLst>
                                          <p:attrName>ppt_y</p:attrName>
                                        </p:attrNameLst>
                                      </p:cBhvr>
                                      <p:tavLst>
                                        <p:tav tm="0">
                                          <p:val>
                                            <p:strVal val="#ppt_y-.1"/>
                                          </p:val>
                                        </p:tav>
                                        <p:tav tm="100000">
                                          <p:val>
                                            <p:strVal val="#ppt_y"/>
                                          </p:val>
                                        </p:tav>
                                      </p:tavLst>
                                    </p:anim>
                                  </p:childTnLst>
                                </p:cTn>
                              </p:par>
                            </p:childTnLst>
                          </p:cTn>
                        </p:par>
                        <p:par>
                          <p:cTn id="26" fill="hold">
                            <p:stCondLst>
                              <p:cond delay="1500"/>
                            </p:stCondLst>
                            <p:childTnLst>
                              <p:par>
                                <p:cTn id="27" presetID="2" presetClass="entr" presetSubtype="4"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ppt_x"/>
                                          </p:val>
                                        </p:tav>
                                        <p:tav tm="100000">
                                          <p:val>
                                            <p:strVal val="#ppt_x"/>
                                          </p:val>
                                        </p:tav>
                                      </p:tavLst>
                                    </p:anim>
                                    <p:anim calcmode="lin" valueType="num">
                                      <p:cBhvr additive="base">
                                        <p:cTn id="30" dur="500" fill="hold"/>
                                        <p:tgtEl>
                                          <p:spTgt spid="12"/>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20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500" fill="hold"/>
                                        <p:tgtEl>
                                          <p:spTgt spid="13"/>
                                        </p:tgtEl>
                                        <p:attrNameLst>
                                          <p:attrName>ppt_x</p:attrName>
                                        </p:attrNameLst>
                                      </p:cBhvr>
                                      <p:tavLst>
                                        <p:tav tm="0">
                                          <p:val>
                                            <p:strVal val="#ppt_x"/>
                                          </p:val>
                                        </p:tav>
                                        <p:tav tm="100000">
                                          <p:val>
                                            <p:strVal val="#ppt_x"/>
                                          </p:val>
                                        </p:tav>
                                      </p:tavLst>
                                    </p:anim>
                                    <p:anim calcmode="lin" valueType="num">
                                      <p:cBhvr additive="base">
                                        <p:cTn id="34" dur="500" fill="hold"/>
                                        <p:tgtEl>
                                          <p:spTgt spid="13"/>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40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60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ppt_x"/>
                                          </p:val>
                                        </p:tav>
                                        <p:tav tm="100000">
                                          <p:val>
                                            <p:strVal val="#ppt_x"/>
                                          </p:val>
                                        </p:tav>
                                      </p:tavLst>
                                    </p:anim>
                                    <p:anim calcmode="lin" valueType="num">
                                      <p:cBhvr additive="base">
                                        <p:cTn id="42" dur="500" fill="hold"/>
                                        <p:tgtEl>
                                          <p:spTgt spid="15"/>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200"/>
                                  </p:stCondLst>
                                  <p:childTnLst>
                                    <p:set>
                                      <p:cBhvr>
                                        <p:cTn id="44" dur="1" fill="hold">
                                          <p:stCondLst>
                                            <p:cond delay="0"/>
                                          </p:stCondLst>
                                        </p:cTn>
                                        <p:tgtEl>
                                          <p:spTgt spid="16"/>
                                        </p:tgtEl>
                                        <p:attrNameLst>
                                          <p:attrName>style.visibility</p:attrName>
                                        </p:attrNameLst>
                                      </p:cBhvr>
                                      <p:to>
                                        <p:strVal val="visible"/>
                                      </p:to>
                                    </p:set>
                                    <p:anim calcmode="lin" valueType="num">
                                      <p:cBhvr additive="base">
                                        <p:cTn id="45" dur="500" fill="hold"/>
                                        <p:tgtEl>
                                          <p:spTgt spid="16"/>
                                        </p:tgtEl>
                                        <p:attrNameLst>
                                          <p:attrName>ppt_x</p:attrName>
                                        </p:attrNameLst>
                                      </p:cBhvr>
                                      <p:tavLst>
                                        <p:tav tm="0">
                                          <p:val>
                                            <p:strVal val="#ppt_x"/>
                                          </p:val>
                                        </p:tav>
                                        <p:tav tm="100000">
                                          <p:val>
                                            <p:strVal val="#ppt_x"/>
                                          </p:val>
                                        </p:tav>
                                      </p:tavLst>
                                    </p:anim>
                                    <p:anim calcmode="lin" valueType="num">
                                      <p:cBhvr additive="base">
                                        <p:cTn id="46" dur="500" fill="hold"/>
                                        <p:tgtEl>
                                          <p:spTgt spid="16"/>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400"/>
                                  </p:stCondLst>
                                  <p:childTnLst>
                                    <p:set>
                                      <p:cBhvr>
                                        <p:cTn id="48" dur="1" fill="hold">
                                          <p:stCondLst>
                                            <p:cond delay="0"/>
                                          </p:stCondLst>
                                        </p:cTn>
                                        <p:tgtEl>
                                          <p:spTgt spid="17"/>
                                        </p:tgtEl>
                                        <p:attrNameLst>
                                          <p:attrName>style.visibility</p:attrName>
                                        </p:attrNameLst>
                                      </p:cBhvr>
                                      <p:to>
                                        <p:strVal val="visible"/>
                                      </p:to>
                                    </p:set>
                                    <p:anim calcmode="lin" valueType="num">
                                      <p:cBhvr additive="base">
                                        <p:cTn id="49" dur="500" fill="hold"/>
                                        <p:tgtEl>
                                          <p:spTgt spid="17"/>
                                        </p:tgtEl>
                                        <p:attrNameLst>
                                          <p:attrName>ppt_x</p:attrName>
                                        </p:attrNameLst>
                                      </p:cBhvr>
                                      <p:tavLst>
                                        <p:tav tm="0">
                                          <p:val>
                                            <p:strVal val="#ppt_x"/>
                                          </p:val>
                                        </p:tav>
                                        <p:tav tm="100000">
                                          <p:val>
                                            <p:strVal val="#ppt_x"/>
                                          </p:val>
                                        </p:tav>
                                      </p:tavLst>
                                    </p:anim>
                                    <p:anim calcmode="lin" valueType="num">
                                      <p:cBhvr additive="base">
                                        <p:cTn id="50" dur="500" fill="hold"/>
                                        <p:tgtEl>
                                          <p:spTgt spid="17"/>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600"/>
                                  </p:stCondLst>
                                  <p:childTnLst>
                                    <p:set>
                                      <p:cBhvr>
                                        <p:cTn id="52" dur="1" fill="hold">
                                          <p:stCondLst>
                                            <p:cond delay="0"/>
                                          </p:stCondLst>
                                        </p:cTn>
                                        <p:tgtEl>
                                          <p:spTgt spid="18"/>
                                        </p:tgtEl>
                                        <p:attrNameLst>
                                          <p:attrName>style.visibility</p:attrName>
                                        </p:attrNameLst>
                                      </p:cBhvr>
                                      <p:to>
                                        <p:strVal val="visible"/>
                                      </p:to>
                                    </p:set>
                                    <p:anim calcmode="lin" valueType="num">
                                      <p:cBhvr additive="base">
                                        <p:cTn id="53" dur="500" fill="hold"/>
                                        <p:tgtEl>
                                          <p:spTgt spid="18"/>
                                        </p:tgtEl>
                                        <p:attrNameLst>
                                          <p:attrName>ppt_x</p:attrName>
                                        </p:attrNameLst>
                                      </p:cBhvr>
                                      <p:tavLst>
                                        <p:tav tm="0">
                                          <p:val>
                                            <p:strVal val="#ppt_x"/>
                                          </p:val>
                                        </p:tav>
                                        <p:tav tm="100000">
                                          <p:val>
                                            <p:strVal val="#ppt_x"/>
                                          </p:val>
                                        </p:tav>
                                      </p:tavLst>
                                    </p:anim>
                                    <p:anim calcmode="lin" valueType="num">
                                      <p:cBhvr additive="base">
                                        <p:cTn id="5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0" grpId="0"/>
      <p:bldP spid="12" grpId="0"/>
      <p:bldP spid="13" grpId="0"/>
      <p:bldP spid="14" grpId="0"/>
      <p:bldP spid="15" grpId="0"/>
      <p:bldP spid="16" grpId="0"/>
      <p:bldP spid="17" grpId="0"/>
      <p:bldP spid="18" grpId="0"/>
      <p:bldP spid="1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3"/>
          <a:srcRect/>
          <a:stretch>
            <a:fillRect/>
          </a:stretch>
        </p:blipFill>
        <p:spPr bwMode="auto">
          <a:xfrm>
            <a:off x="0" y="1253728"/>
            <a:ext cx="4887516" cy="2260997"/>
          </a:xfrm>
          <a:prstGeom prst="rect">
            <a:avLst/>
          </a:prstGeom>
          <a:noFill/>
          <a:ln w="9525">
            <a:noFill/>
            <a:miter lim="800000"/>
            <a:headEnd/>
            <a:tailEnd/>
          </a:ln>
        </p:spPr>
      </p:pic>
      <p:sp>
        <p:nvSpPr>
          <p:cNvPr id="20" name="矩形 19"/>
          <p:cNvSpPr/>
          <p:nvPr/>
        </p:nvSpPr>
        <p:spPr>
          <a:xfrm>
            <a:off x="4887516" y="1253728"/>
            <a:ext cx="4256484" cy="2260997"/>
          </a:xfrm>
          <a:prstGeom prst="rect">
            <a:avLst/>
          </a:prstGeom>
          <a:solidFill>
            <a:srgbClr val="0070C0"/>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defTabSz="685749" fontAlgn="auto">
              <a:spcBef>
                <a:spcPts val="0"/>
              </a:spcBef>
              <a:spcAft>
                <a:spcPts val="0"/>
              </a:spcAft>
              <a:defRPr/>
            </a:pPr>
            <a:endParaRPr lang="zh-CN" altLang="en-US"/>
          </a:p>
        </p:txBody>
      </p:sp>
      <p:sp>
        <p:nvSpPr>
          <p:cNvPr id="21" name="矩形 20"/>
          <p:cNvSpPr>
            <a:spLocks noChangeArrowheads="1"/>
          </p:cNvSpPr>
          <p:nvPr/>
        </p:nvSpPr>
        <p:spPr bwMode="auto">
          <a:xfrm>
            <a:off x="5238750" y="1449785"/>
            <a:ext cx="3400425" cy="1932318"/>
          </a:xfrm>
          <a:prstGeom prst="rect">
            <a:avLst/>
          </a:prstGeom>
          <a:noFill/>
          <a:ln w="9525">
            <a:noFill/>
            <a:miter lim="800000"/>
            <a:headEnd/>
            <a:tailEnd/>
          </a:ln>
        </p:spPr>
        <p:txBody>
          <a:bodyPr lIns="68573" tIns="34287" rIns="68573" bIns="34287">
            <a:spAutoFit/>
          </a:bodyPr>
          <a:lstStyle/>
          <a:p>
            <a:pPr>
              <a:lnSpc>
                <a:spcPct val="130000"/>
              </a:lnSpc>
              <a:spcAft>
                <a:spcPts val="375"/>
              </a:spcAft>
            </a:pPr>
            <a:r>
              <a:rPr lang="zh-CN" altLang="en-US" sz="1100" dirty="0">
                <a:solidFill>
                  <a:srgbClr val="F8F8F8"/>
                </a:solidFill>
                <a:latin typeface="微软雅黑" pitchFamily="34" charset="-122"/>
                <a:ea typeface="微软雅黑" pitchFamily="34" charset="-122"/>
                <a:sym typeface="微软雅黑" pitchFamily="34" charset="-122"/>
              </a:rPr>
              <a:t>       右键点击图片选择设置图片格式可直接替换图片。</a:t>
            </a:r>
            <a:endParaRPr lang="en-US" altLang="zh-CN" sz="1100" dirty="0">
              <a:solidFill>
                <a:srgbClr val="F8F8F8"/>
              </a:solidFill>
              <a:latin typeface="微软雅黑" pitchFamily="34" charset="-122"/>
              <a:ea typeface="微软雅黑" pitchFamily="34" charset="-122"/>
              <a:sym typeface="微软雅黑" pitchFamily="34" charset="-122"/>
            </a:endParaRPr>
          </a:p>
          <a:p>
            <a:pPr>
              <a:lnSpc>
                <a:spcPct val="130000"/>
              </a:lnSpc>
              <a:spcAft>
                <a:spcPts val="375"/>
              </a:spcAft>
            </a:pPr>
            <a:r>
              <a:rPr lang="zh-CN" altLang="en-US" sz="1100" dirty="0">
                <a:solidFill>
                  <a:srgbClr val="F8F8F8"/>
                </a:solidFill>
                <a:latin typeface="微软雅黑" pitchFamily="34" charset="-122"/>
                <a:ea typeface="微软雅黑" pitchFamily="34" charset="-122"/>
                <a:sym typeface="微软雅黑" pitchFamily="34" charset="-122"/>
              </a:rPr>
              <a:t>       您可以点击文字框输入您的描述说明，或者通过复制粘贴，在此录入上述图表的综合描述说明。</a:t>
            </a:r>
            <a:endParaRPr lang="en-US" altLang="zh-CN" sz="1100" dirty="0">
              <a:solidFill>
                <a:srgbClr val="F8F8F8"/>
              </a:solidFill>
              <a:latin typeface="微软雅黑" pitchFamily="34" charset="-122"/>
              <a:ea typeface="微软雅黑" pitchFamily="34" charset="-122"/>
              <a:sym typeface="微软雅黑" pitchFamily="34" charset="-122"/>
            </a:endParaRPr>
          </a:p>
          <a:p>
            <a:pPr>
              <a:lnSpc>
                <a:spcPct val="130000"/>
              </a:lnSpc>
              <a:spcAft>
                <a:spcPts val="375"/>
              </a:spcAft>
            </a:pPr>
            <a:r>
              <a:rPr lang="zh-CN" altLang="en-US" sz="1100" dirty="0">
                <a:solidFill>
                  <a:srgbClr val="F8F8F8"/>
                </a:solidFill>
                <a:latin typeface="微软雅黑" pitchFamily="34" charset="-122"/>
                <a:ea typeface="微软雅黑" pitchFamily="34" charset="-122"/>
                <a:sym typeface="微软雅黑" pitchFamily="34" charset="-122"/>
              </a:rPr>
              <a:t>       在此录入上述图表的综合描述说明，在此录入上述图表的综合描述说明，在此录入上述图表的综合描述说明，在此录入上述图表的综合描述说明，在此录入上述图表的综合描述说明 。</a:t>
            </a:r>
            <a:endParaRPr lang="en-US" altLang="zh-CN" sz="1100" dirty="0">
              <a:solidFill>
                <a:srgbClr val="F8F8F8"/>
              </a:solidFill>
              <a:latin typeface="微软雅黑" pitchFamily="34" charset="-122"/>
              <a:ea typeface="微软雅黑" pitchFamily="34" charset="-122"/>
              <a:sym typeface="微软雅黑" pitchFamily="34" charset="-122"/>
            </a:endParaRPr>
          </a:p>
        </p:txBody>
      </p:sp>
      <p:sp>
        <p:nvSpPr>
          <p:cNvPr id="22" name="矩形 47"/>
          <p:cNvSpPr>
            <a:spLocks noChangeArrowheads="1"/>
          </p:cNvSpPr>
          <p:nvPr/>
        </p:nvSpPr>
        <p:spPr bwMode="auto">
          <a:xfrm>
            <a:off x="1062038" y="3754041"/>
            <a:ext cx="7136606" cy="729424"/>
          </a:xfrm>
          <a:prstGeom prst="rect">
            <a:avLst/>
          </a:prstGeom>
          <a:noFill/>
          <a:ln>
            <a:noFill/>
          </a:ln>
          <a:extLst/>
        </p:spPr>
        <p:txBody>
          <a:bodyPr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fontAlgn="auto">
              <a:lnSpc>
                <a:spcPct val="13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上述图表的综合描述说明，在此录入上述图表的综合描述说明。在此录入上述图表的综合描述说明，在此录入上述图表的描述说明，在此录入上述图表的综合描述说明，在此录入上述图表的综合描述说明。</a:t>
            </a:r>
            <a:endParaRPr lang="en-US" altLang="zh-CN" sz="1100" dirty="0">
              <a:solidFill>
                <a:schemeClr val="tx1">
                  <a:lumMod val="65000"/>
                  <a:lumOff val="35000"/>
                </a:schemeClr>
              </a:solidFill>
              <a:sym typeface="微软雅黑" pitchFamily="34" charset="-122"/>
            </a:endParaRPr>
          </a:p>
          <a:p>
            <a:pPr algn="ctr" defTabSz="685749" fontAlgn="auto">
              <a:lnSpc>
                <a:spcPct val="130000"/>
              </a:lnSpc>
              <a:spcBef>
                <a:spcPct val="0"/>
              </a:spcBef>
              <a:spcAft>
                <a:spcPts val="0"/>
              </a:spcAft>
              <a:buNone/>
              <a:defRPr/>
            </a:pPr>
            <a:r>
              <a:rPr lang="zh-CN" altLang="en-US" sz="1100" dirty="0">
                <a:solidFill>
                  <a:schemeClr val="tx1">
                    <a:lumMod val="65000"/>
                    <a:lumOff val="35000"/>
                  </a:schemeClr>
                </a:solidFill>
                <a:sym typeface="微软雅黑" pitchFamily="34" charset="-122"/>
              </a:rPr>
              <a:t>在此录入上述图表的综合描述说明，在此录入上述图表的综合描述说明。在此录入上述图表的综合描述说明。</a:t>
            </a:r>
          </a:p>
        </p:txBody>
      </p:sp>
      <p:grpSp>
        <p:nvGrpSpPr>
          <p:cNvPr id="23" name="组合 22"/>
          <p:cNvGrpSpPr/>
          <p:nvPr/>
        </p:nvGrpSpPr>
        <p:grpSpPr>
          <a:xfrm>
            <a:off x="1984165" y="1742199"/>
            <a:ext cx="211571" cy="331834"/>
            <a:chOff x="1397666" y="1419622"/>
            <a:chExt cx="474034" cy="743490"/>
          </a:xfrm>
          <a:solidFill>
            <a:srgbClr val="0070C0"/>
          </a:solidFill>
          <a:effectLst>
            <a:outerShdw blurRad="76200" dir="18900000" sy="23000" kx="-1200000" algn="bl" rotWithShape="0">
              <a:prstClr val="black">
                <a:alpha val="20000"/>
              </a:prstClr>
            </a:outerShdw>
          </a:effectLst>
        </p:grpSpPr>
        <p:grpSp>
          <p:nvGrpSpPr>
            <p:cNvPr id="24" name="组合 23"/>
            <p:cNvGrpSpPr/>
            <p:nvPr/>
          </p:nvGrpSpPr>
          <p:grpSpPr>
            <a:xfrm>
              <a:off x="1397666" y="1419622"/>
              <a:ext cx="474034" cy="743490"/>
              <a:chOff x="1397666" y="1419622"/>
              <a:chExt cx="474034" cy="743490"/>
            </a:xfrm>
            <a:grpFill/>
          </p:grpSpPr>
          <p:sp>
            <p:nvSpPr>
              <p:cNvPr id="26" name="同心圆 25"/>
              <p:cNvSpPr/>
              <p:nvPr/>
            </p:nvSpPr>
            <p:spPr>
              <a:xfrm>
                <a:off x="1397666" y="1419622"/>
                <a:ext cx="474034" cy="474034"/>
              </a:xfrm>
              <a:prstGeom prst="don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solidFill>
                    <a:schemeClr val="tx1"/>
                  </a:solidFill>
                </a:endParaRPr>
              </a:p>
            </p:txBody>
          </p:sp>
          <p:sp>
            <p:nvSpPr>
              <p:cNvPr id="27" name="等腰三角形 26"/>
              <p:cNvSpPr/>
              <p:nvPr/>
            </p:nvSpPr>
            <p:spPr>
              <a:xfrm rot="10800000">
                <a:off x="1425882" y="1771198"/>
                <a:ext cx="417601" cy="39191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p>
            </p:txBody>
          </p:sp>
        </p:grpSp>
        <p:sp>
          <p:nvSpPr>
            <p:cNvPr id="25" name="椭圆 24"/>
            <p:cNvSpPr/>
            <p:nvPr/>
          </p:nvSpPr>
          <p:spPr>
            <a:xfrm>
              <a:off x="1562675" y="1584631"/>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749" fontAlgn="auto">
                <a:spcBef>
                  <a:spcPts val="0"/>
                </a:spcBef>
                <a:spcAft>
                  <a:spcPts val="0"/>
                </a:spcAft>
                <a:defRPr/>
              </a:pPr>
              <a:endParaRPr lang="zh-CN" altLang="en-US" sz="1900"/>
            </a:p>
          </p:txBody>
        </p:sp>
      </p:grpSp>
      <p:sp>
        <p:nvSpPr>
          <p:cNvPr id="12"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年度工作概述</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Tree>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right)">
                                      <p:cBhvr>
                                        <p:cTn id="11" dur="1000"/>
                                        <p:tgtEl>
                                          <p:spTgt spid="19"/>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wipe(left)">
                                      <p:cBhvr>
                                        <p:cTn id="14" dur="1000"/>
                                        <p:tgtEl>
                                          <p:spTgt spid="20"/>
                                        </p:tgtEl>
                                      </p:cBhvr>
                                    </p:animEffect>
                                  </p:childTnLst>
                                </p:cTn>
                              </p:par>
                            </p:childTnLst>
                          </p:cTn>
                        </p:par>
                        <p:par>
                          <p:cTn id="15" fill="hold">
                            <p:stCondLst>
                              <p:cond delay="1500"/>
                            </p:stCondLst>
                            <p:childTnLst>
                              <p:par>
                                <p:cTn id="16" presetID="42" presetClass="entr" presetSubtype="0" fill="hold" nodeType="afterEffect">
                                  <p:stCondLst>
                                    <p:cond delay="250"/>
                                  </p:stCondLst>
                                  <p:childTnLst>
                                    <p:set>
                                      <p:cBhvr>
                                        <p:cTn id="17" dur="1" fill="hold">
                                          <p:stCondLst>
                                            <p:cond delay="0"/>
                                          </p:stCondLst>
                                        </p:cTn>
                                        <p:tgtEl>
                                          <p:spTgt spid="23"/>
                                        </p:tgtEl>
                                        <p:attrNameLst>
                                          <p:attrName>style.visibility</p:attrName>
                                        </p:attrNameLst>
                                      </p:cBhvr>
                                      <p:to>
                                        <p:strVal val="visible"/>
                                      </p:to>
                                    </p:set>
                                    <p:animEffect transition="in" filter="fade">
                                      <p:cBhvr>
                                        <p:cTn id="18" dur="750"/>
                                        <p:tgtEl>
                                          <p:spTgt spid="23"/>
                                        </p:tgtEl>
                                      </p:cBhvr>
                                    </p:animEffect>
                                    <p:anim calcmode="lin" valueType="num">
                                      <p:cBhvr>
                                        <p:cTn id="19" dur="750" fill="hold"/>
                                        <p:tgtEl>
                                          <p:spTgt spid="23"/>
                                        </p:tgtEl>
                                        <p:attrNameLst>
                                          <p:attrName>ppt_x</p:attrName>
                                        </p:attrNameLst>
                                      </p:cBhvr>
                                      <p:tavLst>
                                        <p:tav tm="0">
                                          <p:val>
                                            <p:strVal val="#ppt_x"/>
                                          </p:val>
                                        </p:tav>
                                        <p:tav tm="100000">
                                          <p:val>
                                            <p:strVal val="#ppt_x"/>
                                          </p:val>
                                        </p:tav>
                                      </p:tavLst>
                                    </p:anim>
                                    <p:anim calcmode="lin" valueType="num">
                                      <p:cBhvr>
                                        <p:cTn id="20" dur="750" fill="hold"/>
                                        <p:tgtEl>
                                          <p:spTgt spid="23"/>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26" presetClass="emph" presetSubtype="0" fill="hold" nodeType="afterEffect">
                                  <p:stCondLst>
                                    <p:cond delay="0"/>
                                  </p:stCondLst>
                                  <p:childTnLst>
                                    <p:animEffect transition="out" filter="fade">
                                      <p:cBhvr>
                                        <p:cTn id="23" dur="500" tmFilter="0, 0; .2, .5; .8, .5; 1, 0"/>
                                        <p:tgtEl>
                                          <p:spTgt spid="23"/>
                                        </p:tgtEl>
                                      </p:cBhvr>
                                    </p:animEffect>
                                    <p:animScale>
                                      <p:cBhvr>
                                        <p:cTn id="24" dur="250" autoRev="1" fill="hold"/>
                                        <p:tgtEl>
                                          <p:spTgt spid="23"/>
                                        </p:tgtEl>
                                      </p:cBhvr>
                                      <p:by x="105000" y="105000"/>
                                    </p:animScale>
                                  </p:childTnLst>
                                </p:cTn>
                              </p:par>
                            </p:childTnLst>
                          </p:cTn>
                        </p:par>
                        <p:par>
                          <p:cTn id="25" fill="hold">
                            <p:stCondLst>
                              <p:cond delay="3000"/>
                            </p:stCondLst>
                            <p:childTnLst>
                              <p:par>
                                <p:cTn id="26" presetID="14" presetClass="entr" presetSubtype="10" fill="hold" grpId="0"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randombar(horizontal)">
                                      <p:cBhvr>
                                        <p:cTn id="28" dur="750"/>
                                        <p:tgtEl>
                                          <p:spTgt spid="21"/>
                                        </p:tgtEl>
                                      </p:cBhvr>
                                    </p:animEffect>
                                  </p:childTnLst>
                                </p:cTn>
                              </p:par>
                            </p:childTnLst>
                          </p:cTn>
                        </p:par>
                        <p:par>
                          <p:cTn id="29" fill="hold">
                            <p:stCondLst>
                              <p:cond delay="3750"/>
                            </p:stCondLst>
                            <p:childTnLst>
                              <p:par>
                                <p:cTn id="30" presetID="16" presetClass="entr" presetSubtype="37" fill="hold" grpId="0"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barn(outVertical)">
                                      <p:cBhvr>
                                        <p:cTn id="3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p:bldP spid="22" grpId="0"/>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年度工作概述</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11" name="矩形 10"/>
          <p:cNvSpPr/>
          <p:nvPr/>
        </p:nvSpPr>
        <p:spPr>
          <a:xfrm>
            <a:off x="2" y="2810517"/>
            <a:ext cx="9146778" cy="6539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2343" tIns="46172" rIns="92343" bIns="46172" rtlCol="0" anchor="ctr"/>
          <a:lstStyle/>
          <a:p>
            <a:pPr algn="ctr"/>
            <a:endParaRPr lang="zh-CN" altLang="en-US"/>
          </a:p>
        </p:txBody>
      </p:sp>
      <p:grpSp>
        <p:nvGrpSpPr>
          <p:cNvPr id="12" name="组合 11"/>
          <p:cNvGrpSpPr/>
          <p:nvPr/>
        </p:nvGrpSpPr>
        <p:grpSpPr>
          <a:xfrm>
            <a:off x="980579" y="2387357"/>
            <a:ext cx="870074" cy="869820"/>
            <a:chOff x="1466675" y="3784103"/>
            <a:chExt cx="1301392" cy="1301862"/>
          </a:xfrm>
        </p:grpSpPr>
        <p:grpSp>
          <p:nvGrpSpPr>
            <p:cNvPr id="13" name="组合 12"/>
            <p:cNvGrpSpPr/>
            <p:nvPr/>
          </p:nvGrpSpPr>
          <p:grpSpPr>
            <a:xfrm>
              <a:off x="1466675" y="3784103"/>
              <a:ext cx="1301392" cy="1301862"/>
              <a:chOff x="4345444" y="2542859"/>
              <a:chExt cx="1810550" cy="1811205"/>
            </a:xfrm>
          </p:grpSpPr>
          <p:grpSp>
            <p:nvGrpSpPr>
              <p:cNvPr id="15" name="组合 14"/>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7" name="同心圆 16"/>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18" name="椭圆 17"/>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6" name="椭圆 15"/>
              <p:cNvSpPr/>
              <p:nvPr/>
            </p:nvSpPr>
            <p:spPr>
              <a:xfrm>
                <a:off x="4447523" y="2644973"/>
                <a:ext cx="1606393" cy="1606973"/>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14" name="TextBox 97"/>
            <p:cNvSpPr txBox="1"/>
            <p:nvPr/>
          </p:nvSpPr>
          <p:spPr>
            <a:xfrm>
              <a:off x="1602998" y="4180598"/>
              <a:ext cx="1028745" cy="600925"/>
            </a:xfrm>
            <a:prstGeom prst="rect">
              <a:avLst/>
            </a:prstGeom>
            <a:noFill/>
          </p:spPr>
          <p:txBody>
            <a:bodyPr wrap="square" lIns="184256" tIns="92128" rIns="184256" bIns="92128" rtlCol="0">
              <a:spAutoFit/>
            </a:bodyPr>
            <a:lstStyle/>
            <a:p>
              <a:r>
                <a:rPr lang="en-US" altLang="zh-CN" sz="1400" dirty="0" smtClean="0">
                  <a:solidFill>
                    <a:schemeClr val="bg1"/>
                  </a:solidFill>
                  <a:latin typeface="微软雅黑" panose="020B0503020204020204" pitchFamily="34" charset="-122"/>
                  <a:ea typeface="微软雅黑" panose="020B0503020204020204" pitchFamily="34" charset="-122"/>
                </a:rPr>
                <a:t>6</a:t>
              </a:r>
              <a:r>
                <a:rPr lang="zh-CN" altLang="en-US" sz="1400" dirty="0" smtClean="0">
                  <a:solidFill>
                    <a:schemeClr val="bg1"/>
                  </a:solidFill>
                  <a:latin typeface="微软雅黑" panose="020B0503020204020204" pitchFamily="34" charset="-122"/>
                  <a:ea typeface="微软雅黑" panose="020B0503020204020204" pitchFamily="34" charset="-122"/>
                </a:rPr>
                <a:t>月</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2083956" y="2504346"/>
            <a:ext cx="708513" cy="658319"/>
            <a:chOff x="3117025" y="3959191"/>
            <a:chExt cx="1059738" cy="985306"/>
          </a:xfrm>
        </p:grpSpPr>
        <p:grpSp>
          <p:nvGrpSpPr>
            <p:cNvPr id="20" name="组合 19"/>
            <p:cNvGrpSpPr/>
            <p:nvPr/>
          </p:nvGrpSpPr>
          <p:grpSpPr>
            <a:xfrm>
              <a:off x="3117025" y="3959191"/>
              <a:ext cx="984950" cy="985306"/>
              <a:chOff x="4345444" y="2542859"/>
              <a:chExt cx="1810550" cy="1811205"/>
            </a:xfrm>
          </p:grpSpPr>
          <p:grpSp>
            <p:nvGrpSpPr>
              <p:cNvPr id="22" name="组合 21"/>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24" name="同心圆 23"/>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25" name="椭圆 24"/>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23" name="椭圆 22"/>
              <p:cNvSpPr/>
              <p:nvPr/>
            </p:nvSpPr>
            <p:spPr>
              <a:xfrm>
                <a:off x="4483177" y="2680639"/>
                <a:ext cx="1535084" cy="1535638"/>
              </a:xfrm>
              <a:prstGeom prst="ellipse">
                <a:avLst/>
              </a:prstGeom>
              <a:solidFill>
                <a:srgbClr val="00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21" name="TextBox 104"/>
            <p:cNvSpPr txBox="1"/>
            <p:nvPr/>
          </p:nvSpPr>
          <p:spPr>
            <a:xfrm>
              <a:off x="3148018" y="4196693"/>
              <a:ext cx="1028745" cy="600923"/>
            </a:xfrm>
            <a:prstGeom prst="rect">
              <a:avLst/>
            </a:prstGeom>
            <a:noFill/>
          </p:spPr>
          <p:txBody>
            <a:bodyPr wrap="square" lIns="184256" tIns="92128" rIns="184256" bIns="92128" rtlCol="0">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7</a:t>
              </a:r>
              <a:r>
                <a:rPr lang="zh-CN" altLang="en-US" sz="1400" dirty="0">
                  <a:solidFill>
                    <a:schemeClr val="bg1"/>
                  </a:solidFill>
                  <a:latin typeface="微软雅黑" panose="020B0503020204020204" pitchFamily="34" charset="-122"/>
                  <a:ea typeface="微软雅黑" panose="020B0503020204020204" pitchFamily="34" charset="-122"/>
                </a:rPr>
                <a:t>月</a:t>
              </a:r>
            </a:p>
          </p:txBody>
        </p:sp>
      </p:grpSp>
      <p:grpSp>
        <p:nvGrpSpPr>
          <p:cNvPr id="26" name="组合 25"/>
          <p:cNvGrpSpPr/>
          <p:nvPr/>
        </p:nvGrpSpPr>
        <p:grpSpPr>
          <a:xfrm>
            <a:off x="2975769" y="2392603"/>
            <a:ext cx="882051" cy="881795"/>
            <a:chOff x="4450933" y="3791953"/>
            <a:chExt cx="1319306" cy="1319782"/>
          </a:xfrm>
        </p:grpSpPr>
        <p:grpSp>
          <p:nvGrpSpPr>
            <p:cNvPr id="27" name="组合 26"/>
            <p:cNvGrpSpPr/>
            <p:nvPr/>
          </p:nvGrpSpPr>
          <p:grpSpPr>
            <a:xfrm>
              <a:off x="4450933" y="3791953"/>
              <a:ext cx="1319306" cy="1319782"/>
              <a:chOff x="4345444" y="2542859"/>
              <a:chExt cx="1810550" cy="1811205"/>
            </a:xfrm>
          </p:grpSpPr>
          <p:grpSp>
            <p:nvGrpSpPr>
              <p:cNvPr id="29" name="组合 28"/>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31" name="同心圆 30"/>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32" name="椭圆 31"/>
                <p:cNvSpPr/>
                <p:nvPr/>
              </p:nvSpPr>
              <p:spPr>
                <a:xfrm>
                  <a:off x="1484232" y="1093650"/>
                  <a:ext cx="1504275"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30" name="椭圆 29"/>
              <p:cNvSpPr/>
              <p:nvPr/>
            </p:nvSpPr>
            <p:spPr>
              <a:xfrm>
                <a:off x="4427702" y="2656211"/>
                <a:ext cx="1606932" cy="1607514"/>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28" name="TextBox 111"/>
            <p:cNvSpPr txBox="1"/>
            <p:nvPr/>
          </p:nvSpPr>
          <p:spPr>
            <a:xfrm>
              <a:off x="4624965" y="4194851"/>
              <a:ext cx="1028745" cy="600923"/>
            </a:xfrm>
            <a:prstGeom prst="rect">
              <a:avLst/>
            </a:prstGeom>
            <a:noFill/>
          </p:spPr>
          <p:txBody>
            <a:bodyPr wrap="square" lIns="184256" tIns="92128" rIns="184256" bIns="92128" rtlCol="0">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8</a:t>
              </a:r>
              <a:r>
                <a:rPr lang="zh-CN" altLang="en-US" sz="1400" dirty="0">
                  <a:solidFill>
                    <a:schemeClr val="bg1"/>
                  </a:solidFill>
                  <a:latin typeface="微软雅黑" panose="020B0503020204020204" pitchFamily="34" charset="-122"/>
                  <a:ea typeface="微软雅黑" panose="020B0503020204020204" pitchFamily="34" charset="-122"/>
                </a:rPr>
                <a:t>月</a:t>
              </a:r>
            </a:p>
          </p:txBody>
        </p:sp>
      </p:grpSp>
      <p:grpSp>
        <p:nvGrpSpPr>
          <p:cNvPr id="33" name="组合 32"/>
          <p:cNvGrpSpPr/>
          <p:nvPr/>
        </p:nvGrpSpPr>
        <p:grpSpPr>
          <a:xfrm>
            <a:off x="4091125" y="2493111"/>
            <a:ext cx="721287" cy="680781"/>
            <a:chOff x="6119197" y="3942381"/>
            <a:chExt cx="1078849" cy="1018926"/>
          </a:xfrm>
        </p:grpSpPr>
        <p:grpSp>
          <p:nvGrpSpPr>
            <p:cNvPr id="34" name="组合 33"/>
            <p:cNvGrpSpPr/>
            <p:nvPr/>
          </p:nvGrpSpPr>
          <p:grpSpPr>
            <a:xfrm>
              <a:off x="6119197" y="3942381"/>
              <a:ext cx="1018558" cy="1018926"/>
              <a:chOff x="4345444" y="2542859"/>
              <a:chExt cx="1810550" cy="1811205"/>
            </a:xfrm>
          </p:grpSpPr>
          <p:grpSp>
            <p:nvGrpSpPr>
              <p:cNvPr id="36" name="组合 35"/>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38" name="同心圆 37"/>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39" name="椭圆 38"/>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37" name="椭圆 36"/>
              <p:cNvSpPr/>
              <p:nvPr/>
            </p:nvSpPr>
            <p:spPr>
              <a:xfrm>
                <a:off x="4466846" y="2664303"/>
                <a:ext cx="1567743" cy="1568310"/>
              </a:xfrm>
              <a:prstGeom prst="ellipse">
                <a:avLst/>
              </a:prstGeom>
              <a:solidFill>
                <a:srgbClr val="00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35" name="TextBox 118"/>
            <p:cNvSpPr txBox="1"/>
            <p:nvPr/>
          </p:nvSpPr>
          <p:spPr>
            <a:xfrm>
              <a:off x="6169299" y="4182440"/>
              <a:ext cx="1028747" cy="600924"/>
            </a:xfrm>
            <a:prstGeom prst="rect">
              <a:avLst/>
            </a:prstGeom>
            <a:noFill/>
          </p:spPr>
          <p:txBody>
            <a:bodyPr wrap="square" lIns="184256" tIns="92128" rIns="184256" bIns="92128" rtlCol="0">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9</a:t>
              </a:r>
              <a:r>
                <a:rPr lang="zh-CN" altLang="en-US" sz="1400" dirty="0">
                  <a:solidFill>
                    <a:schemeClr val="bg1"/>
                  </a:solidFill>
                  <a:latin typeface="微软雅黑" panose="020B0503020204020204" pitchFamily="34" charset="-122"/>
                  <a:ea typeface="微软雅黑" panose="020B0503020204020204" pitchFamily="34" charset="-122"/>
                </a:rPr>
                <a:t>月</a:t>
              </a:r>
            </a:p>
          </p:txBody>
        </p:sp>
      </p:grpSp>
      <p:grpSp>
        <p:nvGrpSpPr>
          <p:cNvPr id="40" name="组合 39"/>
          <p:cNvGrpSpPr/>
          <p:nvPr/>
        </p:nvGrpSpPr>
        <p:grpSpPr>
          <a:xfrm>
            <a:off x="4981933" y="2493112"/>
            <a:ext cx="801755" cy="680781"/>
            <a:chOff x="7451602" y="3942381"/>
            <a:chExt cx="1199205" cy="1018926"/>
          </a:xfrm>
        </p:grpSpPr>
        <p:grpSp>
          <p:nvGrpSpPr>
            <p:cNvPr id="41" name="组合 40"/>
            <p:cNvGrpSpPr/>
            <p:nvPr/>
          </p:nvGrpSpPr>
          <p:grpSpPr>
            <a:xfrm>
              <a:off x="7486713" y="3942381"/>
              <a:ext cx="1018558" cy="1018926"/>
              <a:chOff x="4345444" y="2542859"/>
              <a:chExt cx="1810550" cy="1811205"/>
            </a:xfrm>
          </p:grpSpPr>
          <p:grpSp>
            <p:nvGrpSpPr>
              <p:cNvPr id="43" name="组合 42"/>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45" name="同心圆 44"/>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46" name="椭圆 45"/>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44" name="椭圆 43"/>
              <p:cNvSpPr/>
              <p:nvPr/>
            </p:nvSpPr>
            <p:spPr>
              <a:xfrm>
                <a:off x="4466990" y="2664444"/>
                <a:ext cx="1567461" cy="1568026"/>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42" name="TextBox 125"/>
            <p:cNvSpPr txBox="1"/>
            <p:nvPr/>
          </p:nvSpPr>
          <p:spPr>
            <a:xfrm>
              <a:off x="7451602" y="4199438"/>
              <a:ext cx="1199205" cy="531826"/>
            </a:xfrm>
            <a:prstGeom prst="rect">
              <a:avLst/>
            </a:prstGeom>
            <a:noFill/>
          </p:spPr>
          <p:txBody>
            <a:bodyPr wrap="square" lIns="184256" tIns="92128" rIns="184256" bIns="92128" rtlCol="0">
              <a:spAutoFit/>
            </a:bodyPr>
            <a:lstStyle/>
            <a:p>
              <a:r>
                <a:rPr lang="en-US" altLang="zh-CN" sz="1050" dirty="0">
                  <a:solidFill>
                    <a:schemeClr val="bg1"/>
                  </a:solidFill>
                  <a:latin typeface="微软雅黑" panose="020B0503020204020204" pitchFamily="34" charset="-122"/>
                  <a:ea typeface="微软雅黑" panose="020B0503020204020204" pitchFamily="34" charset="-122"/>
                </a:rPr>
                <a:t>10</a:t>
              </a:r>
              <a:r>
                <a:rPr lang="zh-CN" altLang="en-US" sz="1050" dirty="0">
                  <a:solidFill>
                    <a:schemeClr val="bg1"/>
                  </a:solidFill>
                  <a:latin typeface="微软雅黑" panose="020B0503020204020204" pitchFamily="34" charset="-122"/>
                  <a:ea typeface="微软雅黑" panose="020B0503020204020204" pitchFamily="34" charset="-122"/>
                </a:rPr>
                <a:t>月</a:t>
              </a:r>
            </a:p>
          </p:txBody>
        </p:sp>
      </p:grpSp>
      <p:grpSp>
        <p:nvGrpSpPr>
          <p:cNvPr id="47" name="组合 46"/>
          <p:cNvGrpSpPr/>
          <p:nvPr/>
        </p:nvGrpSpPr>
        <p:grpSpPr>
          <a:xfrm>
            <a:off x="5919688" y="2380197"/>
            <a:ext cx="906873" cy="906611"/>
            <a:chOff x="8854229" y="3773382"/>
            <a:chExt cx="1356434" cy="1356924"/>
          </a:xfrm>
        </p:grpSpPr>
        <p:grpSp>
          <p:nvGrpSpPr>
            <p:cNvPr id="48" name="组合 47"/>
            <p:cNvGrpSpPr/>
            <p:nvPr/>
          </p:nvGrpSpPr>
          <p:grpSpPr>
            <a:xfrm>
              <a:off x="8854229" y="3773382"/>
              <a:ext cx="1356434" cy="1356924"/>
              <a:chOff x="4345444" y="2542859"/>
              <a:chExt cx="1810550" cy="1811205"/>
            </a:xfrm>
          </p:grpSpPr>
          <p:grpSp>
            <p:nvGrpSpPr>
              <p:cNvPr id="50" name="组合 49"/>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52" name="同心圆 51"/>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53" name="椭圆 52"/>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51" name="椭圆 50"/>
              <p:cNvSpPr/>
              <p:nvPr/>
            </p:nvSpPr>
            <p:spPr>
              <a:xfrm>
                <a:off x="4464837" y="2666232"/>
                <a:ext cx="1571762" cy="1572325"/>
              </a:xfrm>
              <a:prstGeom prst="ellipse">
                <a:avLst/>
              </a:prstGeom>
              <a:solidFill>
                <a:srgbClr val="00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49" name="TextBox 132"/>
            <p:cNvSpPr txBox="1"/>
            <p:nvPr/>
          </p:nvSpPr>
          <p:spPr>
            <a:xfrm>
              <a:off x="8964047" y="4180595"/>
              <a:ext cx="1228295" cy="600923"/>
            </a:xfrm>
            <a:prstGeom prst="rect">
              <a:avLst/>
            </a:prstGeom>
            <a:noFill/>
          </p:spPr>
          <p:txBody>
            <a:bodyPr wrap="square" lIns="184256" tIns="92128" rIns="184256" bIns="92128" rtlCol="0">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11</a:t>
              </a:r>
              <a:r>
                <a:rPr lang="zh-CN" altLang="en-US" sz="1400" dirty="0">
                  <a:solidFill>
                    <a:schemeClr val="bg1"/>
                  </a:solidFill>
                  <a:latin typeface="微软雅黑" panose="020B0503020204020204" pitchFamily="34" charset="-122"/>
                  <a:ea typeface="微软雅黑" panose="020B0503020204020204" pitchFamily="34" charset="-122"/>
                </a:rPr>
                <a:t>月</a:t>
              </a:r>
            </a:p>
          </p:txBody>
        </p:sp>
      </p:grpSp>
      <p:grpSp>
        <p:nvGrpSpPr>
          <p:cNvPr id="54" name="组合 53"/>
          <p:cNvGrpSpPr/>
          <p:nvPr/>
        </p:nvGrpSpPr>
        <p:grpSpPr>
          <a:xfrm>
            <a:off x="7059865" y="2216984"/>
            <a:ext cx="1233392" cy="1233035"/>
            <a:chOff x="10559621" y="3529102"/>
            <a:chExt cx="1844818" cy="1845484"/>
          </a:xfrm>
        </p:grpSpPr>
        <p:grpSp>
          <p:nvGrpSpPr>
            <p:cNvPr id="55" name="组合 54"/>
            <p:cNvGrpSpPr/>
            <p:nvPr/>
          </p:nvGrpSpPr>
          <p:grpSpPr>
            <a:xfrm>
              <a:off x="10559621" y="3529102"/>
              <a:ext cx="1844818" cy="1845484"/>
              <a:chOff x="4345444" y="2542859"/>
              <a:chExt cx="1810550" cy="1811205"/>
            </a:xfrm>
          </p:grpSpPr>
          <p:grpSp>
            <p:nvGrpSpPr>
              <p:cNvPr id="57" name="组合 56"/>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59" name="同心圆 58"/>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endParaRPr>
                </a:p>
              </p:txBody>
            </p:sp>
            <p:sp>
              <p:nvSpPr>
                <p:cNvPr id="60" name="椭圆 59"/>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58" name="椭圆 57"/>
              <p:cNvSpPr/>
              <p:nvPr/>
            </p:nvSpPr>
            <p:spPr>
              <a:xfrm>
                <a:off x="4422287" y="2619728"/>
                <a:ext cx="1656864" cy="1657461"/>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56" name="TextBox 139"/>
            <p:cNvSpPr txBox="1"/>
            <p:nvPr/>
          </p:nvSpPr>
          <p:spPr>
            <a:xfrm>
              <a:off x="10931218" y="4180595"/>
              <a:ext cx="1206866" cy="600924"/>
            </a:xfrm>
            <a:prstGeom prst="rect">
              <a:avLst/>
            </a:prstGeom>
            <a:noFill/>
          </p:spPr>
          <p:txBody>
            <a:bodyPr wrap="square" lIns="184256" tIns="92128" rIns="184256" bIns="92128" rtlCol="0">
              <a:spAutoFit/>
            </a:bodyPr>
            <a:lstStyle/>
            <a:p>
              <a:r>
                <a:rPr lang="en-US" altLang="zh-CN" sz="1400" dirty="0">
                  <a:solidFill>
                    <a:schemeClr val="bg1"/>
                  </a:solidFill>
                  <a:latin typeface="微软雅黑" panose="020B0503020204020204" pitchFamily="34" charset="-122"/>
                  <a:ea typeface="微软雅黑" panose="020B0503020204020204" pitchFamily="34" charset="-122"/>
                </a:rPr>
                <a:t>12</a:t>
              </a:r>
              <a:r>
                <a:rPr lang="zh-CN" altLang="en-US" sz="1400" dirty="0">
                  <a:solidFill>
                    <a:schemeClr val="bg1"/>
                  </a:solidFill>
                  <a:latin typeface="微软雅黑" panose="020B0503020204020204" pitchFamily="34" charset="-122"/>
                  <a:ea typeface="微软雅黑" panose="020B0503020204020204" pitchFamily="34" charset="-122"/>
                </a:rPr>
                <a:t>月</a:t>
              </a:r>
            </a:p>
          </p:txBody>
        </p:sp>
      </p:grpSp>
      <p:grpSp>
        <p:nvGrpSpPr>
          <p:cNvPr id="61" name="组合 60"/>
          <p:cNvGrpSpPr/>
          <p:nvPr/>
        </p:nvGrpSpPr>
        <p:grpSpPr>
          <a:xfrm>
            <a:off x="520722" y="1224701"/>
            <a:ext cx="1941851" cy="1111340"/>
            <a:chOff x="689131" y="1318791"/>
            <a:chExt cx="1631535" cy="1055019"/>
          </a:xfrm>
        </p:grpSpPr>
        <p:sp>
          <p:nvSpPr>
            <p:cNvPr id="62" name="TextBox 145"/>
            <p:cNvSpPr txBox="1"/>
            <p:nvPr/>
          </p:nvSpPr>
          <p:spPr>
            <a:xfrm>
              <a:off x="724689" y="1667530"/>
              <a:ext cx="1516141" cy="534674"/>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您的内容打在这里，或者通过您的内容打在这里</a:t>
              </a:r>
            </a:p>
          </p:txBody>
        </p:sp>
        <p:grpSp>
          <p:nvGrpSpPr>
            <p:cNvPr id="63" name="组合 62"/>
            <p:cNvGrpSpPr/>
            <p:nvPr/>
          </p:nvGrpSpPr>
          <p:grpSpPr>
            <a:xfrm>
              <a:off x="689131" y="1318791"/>
              <a:ext cx="1631535" cy="1055019"/>
              <a:chOff x="689131" y="1318791"/>
              <a:chExt cx="1631535" cy="1055019"/>
            </a:xfrm>
          </p:grpSpPr>
          <p:cxnSp>
            <p:nvCxnSpPr>
              <p:cNvPr id="64" name="直接连接符 63"/>
              <p:cNvCxnSpPr/>
              <p:nvPr/>
            </p:nvCxnSpPr>
            <p:spPr>
              <a:xfrm flipV="1">
                <a:off x="1449591" y="2157786"/>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65" name="TextBox 148"/>
              <p:cNvSpPr txBox="1"/>
              <p:nvPr/>
            </p:nvSpPr>
            <p:spPr>
              <a:xfrm>
                <a:off x="689131" y="1318791"/>
                <a:ext cx="1631535" cy="350615"/>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grpSp>
        <p:nvGrpSpPr>
          <p:cNvPr id="66" name="组合 65"/>
          <p:cNvGrpSpPr/>
          <p:nvPr/>
        </p:nvGrpSpPr>
        <p:grpSpPr>
          <a:xfrm>
            <a:off x="2416429" y="1222772"/>
            <a:ext cx="1854881" cy="1144228"/>
            <a:chOff x="770508" y="1462813"/>
            <a:chExt cx="1372987" cy="965241"/>
          </a:xfrm>
        </p:grpSpPr>
        <p:sp>
          <p:nvSpPr>
            <p:cNvPr id="67" name="TextBox 150"/>
            <p:cNvSpPr txBox="1"/>
            <p:nvPr/>
          </p:nvSpPr>
          <p:spPr>
            <a:xfrm>
              <a:off x="770508" y="1767302"/>
              <a:ext cx="1372987" cy="660752"/>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您的内容打在这里，或者通过您的内容打在这里</a:t>
              </a:r>
            </a:p>
          </p:txBody>
        </p:sp>
        <p:grpSp>
          <p:nvGrpSpPr>
            <p:cNvPr id="68" name="组合 67"/>
            <p:cNvGrpSpPr/>
            <p:nvPr/>
          </p:nvGrpSpPr>
          <p:grpSpPr>
            <a:xfrm>
              <a:off x="947384" y="1462813"/>
              <a:ext cx="1008112" cy="941123"/>
              <a:chOff x="947384" y="1462813"/>
              <a:chExt cx="1008112" cy="941123"/>
            </a:xfrm>
          </p:grpSpPr>
          <p:cxnSp>
            <p:nvCxnSpPr>
              <p:cNvPr id="78" name="直接连接符 77"/>
              <p:cNvCxnSpPr/>
              <p:nvPr/>
            </p:nvCxnSpPr>
            <p:spPr>
              <a:xfrm flipV="1">
                <a:off x="1474550" y="2187912"/>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79" name="TextBox 153"/>
              <p:cNvSpPr txBox="1"/>
              <p:nvPr/>
            </p:nvSpPr>
            <p:spPr>
              <a:xfrm>
                <a:off x="947384" y="1462813"/>
                <a:ext cx="1008112" cy="311559"/>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grpSp>
        <p:nvGrpSpPr>
          <p:cNvPr id="80" name="组合 79"/>
          <p:cNvGrpSpPr/>
          <p:nvPr/>
        </p:nvGrpSpPr>
        <p:grpSpPr>
          <a:xfrm>
            <a:off x="4359892" y="1224701"/>
            <a:ext cx="1920900" cy="1137206"/>
            <a:chOff x="773829" y="1541325"/>
            <a:chExt cx="1366344" cy="881079"/>
          </a:xfrm>
        </p:grpSpPr>
        <p:sp>
          <p:nvSpPr>
            <p:cNvPr id="81" name="TextBox 155"/>
            <p:cNvSpPr txBox="1"/>
            <p:nvPr/>
          </p:nvSpPr>
          <p:spPr>
            <a:xfrm>
              <a:off x="773829" y="1815540"/>
              <a:ext cx="1366344" cy="606864"/>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您的内容打在这里，或者通过您的内容打在这里</a:t>
              </a:r>
            </a:p>
          </p:txBody>
        </p:sp>
        <p:grpSp>
          <p:nvGrpSpPr>
            <p:cNvPr id="82" name="组合 81"/>
            <p:cNvGrpSpPr/>
            <p:nvPr/>
          </p:nvGrpSpPr>
          <p:grpSpPr>
            <a:xfrm>
              <a:off x="971122" y="1541325"/>
              <a:ext cx="1008112" cy="866056"/>
              <a:chOff x="971122" y="1541325"/>
              <a:chExt cx="1008112" cy="866056"/>
            </a:xfrm>
          </p:grpSpPr>
          <p:cxnSp>
            <p:nvCxnSpPr>
              <p:cNvPr id="83" name="直接连接符 82"/>
              <p:cNvCxnSpPr/>
              <p:nvPr/>
            </p:nvCxnSpPr>
            <p:spPr>
              <a:xfrm flipV="1">
                <a:off x="1457223" y="2191357"/>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84" name="TextBox 158"/>
              <p:cNvSpPr txBox="1"/>
              <p:nvPr/>
            </p:nvSpPr>
            <p:spPr>
              <a:xfrm>
                <a:off x="971122" y="1541325"/>
                <a:ext cx="1008112" cy="286149"/>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grpSp>
        <p:nvGrpSpPr>
          <p:cNvPr id="85" name="组合 84"/>
          <p:cNvGrpSpPr/>
          <p:nvPr/>
        </p:nvGrpSpPr>
        <p:grpSpPr>
          <a:xfrm>
            <a:off x="6643072" y="1203598"/>
            <a:ext cx="1942040" cy="1137979"/>
            <a:chOff x="726816" y="1484176"/>
            <a:chExt cx="1460370" cy="908342"/>
          </a:xfrm>
        </p:grpSpPr>
        <p:sp>
          <p:nvSpPr>
            <p:cNvPr id="86" name="TextBox 160"/>
            <p:cNvSpPr txBox="1"/>
            <p:nvPr/>
          </p:nvSpPr>
          <p:spPr>
            <a:xfrm>
              <a:off x="726816" y="1767301"/>
              <a:ext cx="1460370" cy="625217"/>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您的内容打在这里，或者通过您的内容打在这里</a:t>
              </a:r>
            </a:p>
          </p:txBody>
        </p:sp>
        <p:grpSp>
          <p:nvGrpSpPr>
            <p:cNvPr id="87" name="组合 86"/>
            <p:cNvGrpSpPr/>
            <p:nvPr/>
          </p:nvGrpSpPr>
          <p:grpSpPr>
            <a:xfrm>
              <a:off x="947384" y="1484176"/>
              <a:ext cx="1008112" cy="820803"/>
              <a:chOff x="947384" y="1484176"/>
              <a:chExt cx="1008112" cy="820803"/>
            </a:xfrm>
          </p:grpSpPr>
          <p:cxnSp>
            <p:nvCxnSpPr>
              <p:cNvPr id="88" name="直接连接符 87"/>
              <p:cNvCxnSpPr/>
              <p:nvPr/>
            </p:nvCxnSpPr>
            <p:spPr>
              <a:xfrm flipV="1">
                <a:off x="1481601" y="2146838"/>
                <a:ext cx="0" cy="158141"/>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89" name="TextBox 163"/>
              <p:cNvSpPr txBox="1"/>
              <p:nvPr/>
            </p:nvSpPr>
            <p:spPr>
              <a:xfrm>
                <a:off x="947384" y="1484176"/>
                <a:ext cx="1008112" cy="294803"/>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grpSp>
        <p:nvGrpSpPr>
          <p:cNvPr id="90" name="组合 89"/>
          <p:cNvGrpSpPr/>
          <p:nvPr/>
        </p:nvGrpSpPr>
        <p:grpSpPr>
          <a:xfrm>
            <a:off x="1448649" y="3371428"/>
            <a:ext cx="1847714" cy="1107325"/>
            <a:chOff x="793884" y="1340833"/>
            <a:chExt cx="1326235" cy="1020857"/>
          </a:xfrm>
        </p:grpSpPr>
        <p:sp>
          <p:nvSpPr>
            <p:cNvPr id="91" name="TextBox 165"/>
            <p:cNvSpPr txBox="1"/>
            <p:nvPr/>
          </p:nvSpPr>
          <p:spPr>
            <a:xfrm>
              <a:off x="793884" y="1842453"/>
              <a:ext cx="1326235" cy="519237"/>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您的内容打在这里，或者通过您的内容打在这里</a:t>
              </a:r>
            </a:p>
          </p:txBody>
        </p:sp>
        <p:grpSp>
          <p:nvGrpSpPr>
            <p:cNvPr id="92" name="组合 91"/>
            <p:cNvGrpSpPr/>
            <p:nvPr/>
          </p:nvGrpSpPr>
          <p:grpSpPr>
            <a:xfrm>
              <a:off x="947384" y="1340833"/>
              <a:ext cx="1008112" cy="540984"/>
              <a:chOff x="947384" y="1340833"/>
              <a:chExt cx="1008112" cy="540984"/>
            </a:xfrm>
          </p:grpSpPr>
          <p:cxnSp>
            <p:nvCxnSpPr>
              <p:cNvPr id="93" name="直接连接符 92"/>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94" name="TextBox 168"/>
              <p:cNvSpPr txBox="1"/>
              <p:nvPr/>
            </p:nvSpPr>
            <p:spPr>
              <a:xfrm>
                <a:off x="947384" y="1541325"/>
                <a:ext cx="1008112" cy="340492"/>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grpSp>
        <p:nvGrpSpPr>
          <p:cNvPr id="95" name="组合 94"/>
          <p:cNvGrpSpPr/>
          <p:nvPr/>
        </p:nvGrpSpPr>
        <p:grpSpPr>
          <a:xfrm>
            <a:off x="3439099" y="3371428"/>
            <a:ext cx="1853512" cy="1120592"/>
            <a:chOff x="791804" y="1340833"/>
            <a:chExt cx="1330396" cy="1033088"/>
          </a:xfrm>
        </p:grpSpPr>
        <p:sp>
          <p:nvSpPr>
            <p:cNvPr id="96" name="TextBox 170"/>
            <p:cNvSpPr txBox="1"/>
            <p:nvPr/>
          </p:nvSpPr>
          <p:spPr>
            <a:xfrm>
              <a:off x="791804" y="1854684"/>
              <a:ext cx="1330396" cy="519237"/>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您的内容打在这里，或者通过您的内容打在这里</a:t>
              </a:r>
            </a:p>
          </p:txBody>
        </p:sp>
        <p:grpSp>
          <p:nvGrpSpPr>
            <p:cNvPr id="97" name="组合 96"/>
            <p:cNvGrpSpPr/>
            <p:nvPr/>
          </p:nvGrpSpPr>
          <p:grpSpPr>
            <a:xfrm>
              <a:off x="947384" y="1340833"/>
              <a:ext cx="1008112" cy="540984"/>
              <a:chOff x="947384" y="1340833"/>
              <a:chExt cx="1008112" cy="540984"/>
            </a:xfrm>
          </p:grpSpPr>
          <p:cxnSp>
            <p:nvCxnSpPr>
              <p:cNvPr id="98" name="直接连接符 97"/>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99" name="TextBox 173"/>
              <p:cNvSpPr txBox="1"/>
              <p:nvPr/>
            </p:nvSpPr>
            <p:spPr>
              <a:xfrm>
                <a:off x="947384" y="1541325"/>
                <a:ext cx="1008112" cy="340492"/>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grpSp>
        <p:nvGrpSpPr>
          <p:cNvPr id="100" name="组合 99"/>
          <p:cNvGrpSpPr/>
          <p:nvPr/>
        </p:nvGrpSpPr>
        <p:grpSpPr>
          <a:xfrm>
            <a:off x="5324697" y="3427058"/>
            <a:ext cx="2056292" cy="1064962"/>
            <a:chOff x="719029" y="1340833"/>
            <a:chExt cx="1475946" cy="981802"/>
          </a:xfrm>
        </p:grpSpPr>
        <p:sp>
          <p:nvSpPr>
            <p:cNvPr id="101" name="TextBox 175"/>
            <p:cNvSpPr txBox="1"/>
            <p:nvPr/>
          </p:nvSpPr>
          <p:spPr>
            <a:xfrm>
              <a:off x="719029" y="1803398"/>
              <a:ext cx="1475946" cy="519237"/>
            </a:xfrm>
            <a:prstGeom prst="rect">
              <a:avLst/>
            </a:prstGeom>
            <a:noFill/>
          </p:spPr>
          <p:txBody>
            <a:bodyPr wrap="square" lIns="121908" tIns="60953" rIns="121908" bIns="60953" rtlCol="0">
              <a:spAutoFit/>
            </a:bodyPr>
            <a:lstStyle/>
            <a:p>
              <a:pPr algn="ct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您的内容打在这里，或者通过您的内容打在这里</a:t>
              </a:r>
            </a:p>
          </p:txBody>
        </p:sp>
        <p:grpSp>
          <p:nvGrpSpPr>
            <p:cNvPr id="102" name="组合 101"/>
            <p:cNvGrpSpPr/>
            <p:nvPr/>
          </p:nvGrpSpPr>
          <p:grpSpPr>
            <a:xfrm>
              <a:off x="947384" y="1340833"/>
              <a:ext cx="1008112" cy="540984"/>
              <a:chOff x="947384" y="1340833"/>
              <a:chExt cx="1008112" cy="540984"/>
            </a:xfrm>
          </p:grpSpPr>
          <p:cxnSp>
            <p:nvCxnSpPr>
              <p:cNvPr id="103" name="直接连接符 102"/>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04" name="TextBox 178"/>
              <p:cNvSpPr txBox="1"/>
              <p:nvPr/>
            </p:nvSpPr>
            <p:spPr>
              <a:xfrm>
                <a:off x="947384" y="1541325"/>
                <a:ext cx="1008112" cy="340492"/>
              </a:xfrm>
              <a:prstGeom prst="rect">
                <a:avLst/>
              </a:prstGeom>
              <a:noFill/>
            </p:spPr>
            <p:txBody>
              <a:bodyPr wrap="square" lIns="121908" tIns="0" rIns="121908" bIns="0" rtlCol="0" anchor="t">
                <a:spAutoFit/>
              </a:bodyPr>
              <a:lstStyle/>
              <a:p>
                <a:pPr algn="ctr">
                  <a:lnSpc>
                    <a:spcPct val="150000"/>
                  </a:lnSpc>
                </a:pPr>
                <a:r>
                  <a:rPr lang="zh-CN" altLang="en-US" sz="16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spTree>
  </p:cSld>
  <p:clrMapOvr>
    <a:masterClrMapping/>
  </p:clrMapOvr>
  <p:transition spd="slow"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wipe(left)">
                                          <p:cBhvr>
                                            <p:cTn id="7" dur="500"/>
                                            <p:tgtEl>
                                              <p:spTgt spid="7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1000"/>
                                            <p:tgtEl>
                                              <p:spTgt spid="11"/>
                                            </p:tgtEl>
                                          </p:cBhvr>
                                        </p:animEffect>
                                      </p:childTnLst>
                                    </p:cTn>
                                  </p:par>
                                </p:childTnLst>
                              </p:cTn>
                            </p:par>
                            <p:par>
                              <p:cTn id="12" fill="hold">
                                <p:stCondLst>
                                  <p:cond delay="1500"/>
                                </p:stCondLst>
                                <p:childTnLst>
                                  <p:par>
                                    <p:cTn id="13" presetID="2" presetClass="entr" presetSubtype="2" accel="58000" fill="hold" nodeType="afterEffect" p14:presetBounceEnd="55000">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14:bounceEnd="55000">
                                          <p:cBhvr additive="base">
                                            <p:cTn id="15" dur="1500" fill="hold"/>
                                            <p:tgtEl>
                                              <p:spTgt spid="12"/>
                                            </p:tgtEl>
                                            <p:attrNameLst>
                                              <p:attrName>ppt_x</p:attrName>
                                            </p:attrNameLst>
                                          </p:cBhvr>
                                          <p:tavLst>
                                            <p:tav tm="0">
                                              <p:val>
                                                <p:strVal val="1+#ppt_w/2"/>
                                              </p:val>
                                            </p:tav>
                                            <p:tav tm="100000">
                                              <p:val>
                                                <p:strVal val="#ppt_x"/>
                                              </p:val>
                                            </p:tav>
                                          </p:tavLst>
                                        </p:anim>
                                        <p:anim calcmode="lin" valueType="num" p14:bounceEnd="55000">
                                          <p:cBhvr additive="base">
                                            <p:cTn id="16" dur="150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accel="58000" fill="hold" nodeType="withEffect" p14:presetBounceEnd="55000">
                                      <p:stCondLst>
                                        <p:cond delay="200"/>
                                      </p:stCondLst>
                                      <p:childTnLst>
                                        <p:set>
                                          <p:cBhvr>
                                            <p:cTn id="18" dur="1" fill="hold">
                                              <p:stCondLst>
                                                <p:cond delay="0"/>
                                              </p:stCondLst>
                                            </p:cTn>
                                            <p:tgtEl>
                                              <p:spTgt spid="19"/>
                                            </p:tgtEl>
                                            <p:attrNameLst>
                                              <p:attrName>style.visibility</p:attrName>
                                            </p:attrNameLst>
                                          </p:cBhvr>
                                          <p:to>
                                            <p:strVal val="visible"/>
                                          </p:to>
                                        </p:set>
                                        <p:anim calcmode="lin" valueType="num" p14:bounceEnd="55000">
                                          <p:cBhvr additive="base">
                                            <p:cTn id="19" dur="1500" fill="hold"/>
                                            <p:tgtEl>
                                              <p:spTgt spid="19"/>
                                            </p:tgtEl>
                                            <p:attrNameLst>
                                              <p:attrName>ppt_x</p:attrName>
                                            </p:attrNameLst>
                                          </p:cBhvr>
                                          <p:tavLst>
                                            <p:tav tm="0">
                                              <p:val>
                                                <p:strVal val="1+#ppt_w/2"/>
                                              </p:val>
                                            </p:tav>
                                            <p:tav tm="100000">
                                              <p:val>
                                                <p:strVal val="#ppt_x"/>
                                              </p:val>
                                            </p:tav>
                                          </p:tavLst>
                                        </p:anim>
                                        <p:anim calcmode="lin" valueType="num" p14:bounceEnd="55000">
                                          <p:cBhvr additive="base">
                                            <p:cTn id="20" dur="1500" fill="hold"/>
                                            <p:tgtEl>
                                              <p:spTgt spid="19"/>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14:presetBounceEnd="55000">
                                      <p:stCondLst>
                                        <p:cond delay="400"/>
                                      </p:stCondLst>
                                      <p:childTnLst>
                                        <p:set>
                                          <p:cBhvr>
                                            <p:cTn id="22" dur="1" fill="hold">
                                              <p:stCondLst>
                                                <p:cond delay="0"/>
                                              </p:stCondLst>
                                            </p:cTn>
                                            <p:tgtEl>
                                              <p:spTgt spid="26"/>
                                            </p:tgtEl>
                                            <p:attrNameLst>
                                              <p:attrName>style.visibility</p:attrName>
                                            </p:attrNameLst>
                                          </p:cBhvr>
                                          <p:to>
                                            <p:strVal val="visible"/>
                                          </p:to>
                                        </p:set>
                                        <p:anim calcmode="lin" valueType="num" p14:bounceEnd="55000">
                                          <p:cBhvr additive="base">
                                            <p:cTn id="23" dur="1500" fill="hold"/>
                                            <p:tgtEl>
                                              <p:spTgt spid="26"/>
                                            </p:tgtEl>
                                            <p:attrNameLst>
                                              <p:attrName>ppt_x</p:attrName>
                                            </p:attrNameLst>
                                          </p:cBhvr>
                                          <p:tavLst>
                                            <p:tav tm="0">
                                              <p:val>
                                                <p:strVal val="1+#ppt_w/2"/>
                                              </p:val>
                                            </p:tav>
                                            <p:tav tm="100000">
                                              <p:val>
                                                <p:strVal val="#ppt_x"/>
                                              </p:val>
                                            </p:tav>
                                          </p:tavLst>
                                        </p:anim>
                                        <p:anim calcmode="lin" valueType="num" p14:bounceEnd="55000">
                                          <p:cBhvr additive="base">
                                            <p:cTn id="24" dur="1500" fill="hold"/>
                                            <p:tgtEl>
                                              <p:spTgt spid="26"/>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14:presetBounceEnd="55000">
                                      <p:stCondLst>
                                        <p:cond delay="600"/>
                                      </p:stCondLst>
                                      <p:childTnLst>
                                        <p:set>
                                          <p:cBhvr>
                                            <p:cTn id="26" dur="1" fill="hold">
                                              <p:stCondLst>
                                                <p:cond delay="0"/>
                                              </p:stCondLst>
                                            </p:cTn>
                                            <p:tgtEl>
                                              <p:spTgt spid="33"/>
                                            </p:tgtEl>
                                            <p:attrNameLst>
                                              <p:attrName>style.visibility</p:attrName>
                                            </p:attrNameLst>
                                          </p:cBhvr>
                                          <p:to>
                                            <p:strVal val="visible"/>
                                          </p:to>
                                        </p:set>
                                        <p:anim calcmode="lin" valueType="num" p14:bounceEnd="55000">
                                          <p:cBhvr additive="base">
                                            <p:cTn id="27" dur="1500" fill="hold"/>
                                            <p:tgtEl>
                                              <p:spTgt spid="33"/>
                                            </p:tgtEl>
                                            <p:attrNameLst>
                                              <p:attrName>ppt_x</p:attrName>
                                            </p:attrNameLst>
                                          </p:cBhvr>
                                          <p:tavLst>
                                            <p:tav tm="0">
                                              <p:val>
                                                <p:strVal val="1+#ppt_w/2"/>
                                              </p:val>
                                            </p:tav>
                                            <p:tav tm="100000">
                                              <p:val>
                                                <p:strVal val="#ppt_x"/>
                                              </p:val>
                                            </p:tav>
                                          </p:tavLst>
                                        </p:anim>
                                        <p:anim calcmode="lin" valueType="num" p14:bounceEnd="55000">
                                          <p:cBhvr additive="base">
                                            <p:cTn id="28" dur="1500" fill="hold"/>
                                            <p:tgtEl>
                                              <p:spTgt spid="33"/>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14:presetBounceEnd="55000">
                                      <p:stCondLst>
                                        <p:cond delay="800"/>
                                      </p:stCondLst>
                                      <p:childTnLst>
                                        <p:set>
                                          <p:cBhvr>
                                            <p:cTn id="30" dur="1" fill="hold">
                                              <p:stCondLst>
                                                <p:cond delay="0"/>
                                              </p:stCondLst>
                                            </p:cTn>
                                            <p:tgtEl>
                                              <p:spTgt spid="40"/>
                                            </p:tgtEl>
                                            <p:attrNameLst>
                                              <p:attrName>style.visibility</p:attrName>
                                            </p:attrNameLst>
                                          </p:cBhvr>
                                          <p:to>
                                            <p:strVal val="visible"/>
                                          </p:to>
                                        </p:set>
                                        <p:anim calcmode="lin" valueType="num" p14:bounceEnd="55000">
                                          <p:cBhvr additive="base">
                                            <p:cTn id="31" dur="1500" fill="hold"/>
                                            <p:tgtEl>
                                              <p:spTgt spid="40"/>
                                            </p:tgtEl>
                                            <p:attrNameLst>
                                              <p:attrName>ppt_x</p:attrName>
                                            </p:attrNameLst>
                                          </p:cBhvr>
                                          <p:tavLst>
                                            <p:tav tm="0">
                                              <p:val>
                                                <p:strVal val="1+#ppt_w/2"/>
                                              </p:val>
                                            </p:tav>
                                            <p:tav tm="100000">
                                              <p:val>
                                                <p:strVal val="#ppt_x"/>
                                              </p:val>
                                            </p:tav>
                                          </p:tavLst>
                                        </p:anim>
                                        <p:anim calcmode="lin" valueType="num" p14:bounceEnd="55000">
                                          <p:cBhvr additive="base">
                                            <p:cTn id="32" dur="1500" fill="hold"/>
                                            <p:tgtEl>
                                              <p:spTgt spid="40"/>
                                            </p:tgtEl>
                                            <p:attrNameLst>
                                              <p:attrName>ppt_y</p:attrName>
                                            </p:attrNameLst>
                                          </p:cBhvr>
                                          <p:tavLst>
                                            <p:tav tm="0">
                                              <p:val>
                                                <p:strVal val="#ppt_y"/>
                                              </p:val>
                                            </p:tav>
                                            <p:tav tm="100000">
                                              <p:val>
                                                <p:strVal val="#ppt_y"/>
                                              </p:val>
                                            </p:tav>
                                          </p:tavLst>
                                        </p:anim>
                                      </p:childTnLst>
                                    </p:cTn>
                                  </p:par>
                                  <p:par>
                                    <p:cTn id="33" presetID="2" presetClass="entr" presetSubtype="2" accel="58000" fill="hold" nodeType="withEffect" p14:presetBounceEnd="55000">
                                      <p:stCondLst>
                                        <p:cond delay="1000"/>
                                      </p:stCondLst>
                                      <p:childTnLst>
                                        <p:set>
                                          <p:cBhvr>
                                            <p:cTn id="34" dur="1" fill="hold">
                                              <p:stCondLst>
                                                <p:cond delay="0"/>
                                              </p:stCondLst>
                                            </p:cTn>
                                            <p:tgtEl>
                                              <p:spTgt spid="47"/>
                                            </p:tgtEl>
                                            <p:attrNameLst>
                                              <p:attrName>style.visibility</p:attrName>
                                            </p:attrNameLst>
                                          </p:cBhvr>
                                          <p:to>
                                            <p:strVal val="visible"/>
                                          </p:to>
                                        </p:set>
                                        <p:anim calcmode="lin" valueType="num" p14:bounceEnd="55000">
                                          <p:cBhvr additive="base">
                                            <p:cTn id="35" dur="1500" fill="hold"/>
                                            <p:tgtEl>
                                              <p:spTgt spid="47"/>
                                            </p:tgtEl>
                                            <p:attrNameLst>
                                              <p:attrName>ppt_x</p:attrName>
                                            </p:attrNameLst>
                                          </p:cBhvr>
                                          <p:tavLst>
                                            <p:tav tm="0">
                                              <p:val>
                                                <p:strVal val="1+#ppt_w/2"/>
                                              </p:val>
                                            </p:tav>
                                            <p:tav tm="100000">
                                              <p:val>
                                                <p:strVal val="#ppt_x"/>
                                              </p:val>
                                            </p:tav>
                                          </p:tavLst>
                                        </p:anim>
                                        <p:anim calcmode="lin" valueType="num" p14:bounceEnd="55000">
                                          <p:cBhvr additive="base">
                                            <p:cTn id="36" dur="1500" fill="hold"/>
                                            <p:tgtEl>
                                              <p:spTgt spid="47"/>
                                            </p:tgtEl>
                                            <p:attrNameLst>
                                              <p:attrName>ppt_y</p:attrName>
                                            </p:attrNameLst>
                                          </p:cBhvr>
                                          <p:tavLst>
                                            <p:tav tm="0">
                                              <p:val>
                                                <p:strVal val="#ppt_y"/>
                                              </p:val>
                                            </p:tav>
                                            <p:tav tm="100000">
                                              <p:val>
                                                <p:strVal val="#ppt_y"/>
                                              </p:val>
                                            </p:tav>
                                          </p:tavLst>
                                        </p:anim>
                                      </p:childTnLst>
                                    </p:cTn>
                                  </p:par>
                                  <p:par>
                                    <p:cTn id="37" presetID="2" presetClass="entr" presetSubtype="2" accel="58000" fill="hold" nodeType="withEffect" p14:presetBounceEnd="55000">
                                      <p:stCondLst>
                                        <p:cond delay="1200"/>
                                      </p:stCondLst>
                                      <p:childTnLst>
                                        <p:set>
                                          <p:cBhvr>
                                            <p:cTn id="38" dur="1" fill="hold">
                                              <p:stCondLst>
                                                <p:cond delay="0"/>
                                              </p:stCondLst>
                                            </p:cTn>
                                            <p:tgtEl>
                                              <p:spTgt spid="54"/>
                                            </p:tgtEl>
                                            <p:attrNameLst>
                                              <p:attrName>style.visibility</p:attrName>
                                            </p:attrNameLst>
                                          </p:cBhvr>
                                          <p:to>
                                            <p:strVal val="visible"/>
                                          </p:to>
                                        </p:set>
                                        <p:anim calcmode="lin" valueType="num" p14:bounceEnd="55000">
                                          <p:cBhvr additive="base">
                                            <p:cTn id="39" dur="1500" fill="hold"/>
                                            <p:tgtEl>
                                              <p:spTgt spid="54"/>
                                            </p:tgtEl>
                                            <p:attrNameLst>
                                              <p:attrName>ppt_x</p:attrName>
                                            </p:attrNameLst>
                                          </p:cBhvr>
                                          <p:tavLst>
                                            <p:tav tm="0">
                                              <p:val>
                                                <p:strVal val="1+#ppt_w/2"/>
                                              </p:val>
                                            </p:tav>
                                            <p:tav tm="100000">
                                              <p:val>
                                                <p:strVal val="#ppt_x"/>
                                              </p:val>
                                            </p:tav>
                                          </p:tavLst>
                                        </p:anim>
                                        <p:anim calcmode="lin" valueType="num" p14:bounceEnd="55000">
                                          <p:cBhvr additive="base">
                                            <p:cTn id="40" dur="1500" fill="hold"/>
                                            <p:tgtEl>
                                              <p:spTgt spid="54"/>
                                            </p:tgtEl>
                                            <p:attrNameLst>
                                              <p:attrName>ppt_y</p:attrName>
                                            </p:attrNameLst>
                                          </p:cBhvr>
                                          <p:tavLst>
                                            <p:tav tm="0">
                                              <p:val>
                                                <p:strVal val="#ppt_y"/>
                                              </p:val>
                                            </p:tav>
                                            <p:tav tm="100000">
                                              <p:val>
                                                <p:strVal val="#ppt_y"/>
                                              </p:val>
                                            </p:tav>
                                          </p:tavLst>
                                        </p:anim>
                                      </p:childTnLst>
                                    </p:cTn>
                                  </p:par>
                                </p:childTnLst>
                              </p:cTn>
                            </p:par>
                            <p:par>
                              <p:cTn id="41" fill="hold">
                                <p:stCondLst>
                                  <p:cond delay="4200"/>
                                </p:stCondLst>
                                <p:childTnLst>
                                  <p:par>
                                    <p:cTn id="42" presetID="47" presetClass="entr" presetSubtype="0" fill="hold" nodeType="afterEffect">
                                      <p:stCondLst>
                                        <p:cond delay="0"/>
                                      </p:stCondLst>
                                      <p:childTnLst>
                                        <p:set>
                                          <p:cBhvr>
                                            <p:cTn id="43" dur="1" fill="hold">
                                              <p:stCondLst>
                                                <p:cond delay="0"/>
                                              </p:stCondLst>
                                            </p:cTn>
                                            <p:tgtEl>
                                              <p:spTgt spid="85"/>
                                            </p:tgtEl>
                                            <p:attrNameLst>
                                              <p:attrName>style.visibility</p:attrName>
                                            </p:attrNameLst>
                                          </p:cBhvr>
                                          <p:to>
                                            <p:strVal val="visible"/>
                                          </p:to>
                                        </p:set>
                                        <p:animEffect transition="in" filter="fade">
                                          <p:cBhvr>
                                            <p:cTn id="44" dur="500"/>
                                            <p:tgtEl>
                                              <p:spTgt spid="85"/>
                                            </p:tgtEl>
                                          </p:cBhvr>
                                        </p:animEffect>
                                        <p:anim calcmode="lin" valueType="num">
                                          <p:cBhvr>
                                            <p:cTn id="45" dur="500" fill="hold"/>
                                            <p:tgtEl>
                                              <p:spTgt spid="85"/>
                                            </p:tgtEl>
                                            <p:attrNameLst>
                                              <p:attrName>ppt_x</p:attrName>
                                            </p:attrNameLst>
                                          </p:cBhvr>
                                          <p:tavLst>
                                            <p:tav tm="0">
                                              <p:val>
                                                <p:strVal val="#ppt_x"/>
                                              </p:val>
                                            </p:tav>
                                            <p:tav tm="100000">
                                              <p:val>
                                                <p:strVal val="#ppt_x"/>
                                              </p:val>
                                            </p:tav>
                                          </p:tavLst>
                                        </p:anim>
                                        <p:anim calcmode="lin" valueType="num">
                                          <p:cBhvr>
                                            <p:cTn id="46" dur="500" fill="hold"/>
                                            <p:tgtEl>
                                              <p:spTgt spid="85"/>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300"/>
                                      </p:stCondLst>
                                      <p:childTnLst>
                                        <p:set>
                                          <p:cBhvr>
                                            <p:cTn id="48" dur="1" fill="hold">
                                              <p:stCondLst>
                                                <p:cond delay="0"/>
                                              </p:stCondLst>
                                            </p:cTn>
                                            <p:tgtEl>
                                              <p:spTgt spid="80"/>
                                            </p:tgtEl>
                                            <p:attrNameLst>
                                              <p:attrName>style.visibility</p:attrName>
                                            </p:attrNameLst>
                                          </p:cBhvr>
                                          <p:to>
                                            <p:strVal val="visible"/>
                                          </p:to>
                                        </p:set>
                                        <p:animEffect transition="in" filter="fade">
                                          <p:cBhvr>
                                            <p:cTn id="49" dur="500"/>
                                            <p:tgtEl>
                                              <p:spTgt spid="80"/>
                                            </p:tgtEl>
                                          </p:cBhvr>
                                        </p:animEffect>
                                        <p:anim calcmode="lin" valueType="num">
                                          <p:cBhvr>
                                            <p:cTn id="50" dur="500" fill="hold"/>
                                            <p:tgtEl>
                                              <p:spTgt spid="80"/>
                                            </p:tgtEl>
                                            <p:attrNameLst>
                                              <p:attrName>ppt_x</p:attrName>
                                            </p:attrNameLst>
                                          </p:cBhvr>
                                          <p:tavLst>
                                            <p:tav tm="0">
                                              <p:val>
                                                <p:strVal val="#ppt_x"/>
                                              </p:val>
                                            </p:tav>
                                            <p:tav tm="100000">
                                              <p:val>
                                                <p:strVal val="#ppt_x"/>
                                              </p:val>
                                            </p:tav>
                                          </p:tavLst>
                                        </p:anim>
                                        <p:anim calcmode="lin" valueType="num">
                                          <p:cBhvr>
                                            <p:cTn id="51" dur="500" fill="hold"/>
                                            <p:tgtEl>
                                              <p:spTgt spid="80"/>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600"/>
                                      </p:stCondLst>
                                      <p:childTnLst>
                                        <p:set>
                                          <p:cBhvr>
                                            <p:cTn id="53" dur="1" fill="hold">
                                              <p:stCondLst>
                                                <p:cond delay="0"/>
                                              </p:stCondLst>
                                            </p:cTn>
                                            <p:tgtEl>
                                              <p:spTgt spid="66"/>
                                            </p:tgtEl>
                                            <p:attrNameLst>
                                              <p:attrName>style.visibility</p:attrName>
                                            </p:attrNameLst>
                                          </p:cBhvr>
                                          <p:to>
                                            <p:strVal val="visible"/>
                                          </p:to>
                                        </p:set>
                                        <p:animEffect transition="in" filter="fade">
                                          <p:cBhvr>
                                            <p:cTn id="54" dur="500"/>
                                            <p:tgtEl>
                                              <p:spTgt spid="66"/>
                                            </p:tgtEl>
                                          </p:cBhvr>
                                        </p:animEffect>
                                        <p:anim calcmode="lin" valueType="num">
                                          <p:cBhvr>
                                            <p:cTn id="55" dur="500" fill="hold"/>
                                            <p:tgtEl>
                                              <p:spTgt spid="66"/>
                                            </p:tgtEl>
                                            <p:attrNameLst>
                                              <p:attrName>ppt_x</p:attrName>
                                            </p:attrNameLst>
                                          </p:cBhvr>
                                          <p:tavLst>
                                            <p:tav tm="0">
                                              <p:val>
                                                <p:strVal val="#ppt_x"/>
                                              </p:val>
                                            </p:tav>
                                            <p:tav tm="100000">
                                              <p:val>
                                                <p:strVal val="#ppt_x"/>
                                              </p:val>
                                            </p:tav>
                                          </p:tavLst>
                                        </p:anim>
                                        <p:anim calcmode="lin" valueType="num">
                                          <p:cBhvr>
                                            <p:cTn id="56" dur="500" fill="hold"/>
                                            <p:tgtEl>
                                              <p:spTgt spid="66"/>
                                            </p:tgtEl>
                                            <p:attrNameLst>
                                              <p:attrName>ppt_y</p:attrName>
                                            </p:attrNameLst>
                                          </p:cBhvr>
                                          <p:tavLst>
                                            <p:tav tm="0">
                                              <p:val>
                                                <p:strVal val="#ppt_y-.1"/>
                                              </p:val>
                                            </p:tav>
                                            <p:tav tm="100000">
                                              <p:val>
                                                <p:strVal val="#ppt_y"/>
                                              </p:val>
                                            </p:tav>
                                          </p:tavLst>
                                        </p:anim>
                                      </p:childTnLst>
                                    </p:cTn>
                                  </p:par>
                                  <p:par>
                                    <p:cTn id="57" presetID="47" presetClass="entr" presetSubtype="0" fill="hold" nodeType="withEffect">
                                      <p:stCondLst>
                                        <p:cond delay="800"/>
                                      </p:stCondLst>
                                      <p:childTnLst>
                                        <p:set>
                                          <p:cBhvr>
                                            <p:cTn id="58" dur="1" fill="hold">
                                              <p:stCondLst>
                                                <p:cond delay="0"/>
                                              </p:stCondLst>
                                            </p:cTn>
                                            <p:tgtEl>
                                              <p:spTgt spid="61"/>
                                            </p:tgtEl>
                                            <p:attrNameLst>
                                              <p:attrName>style.visibility</p:attrName>
                                            </p:attrNameLst>
                                          </p:cBhvr>
                                          <p:to>
                                            <p:strVal val="visible"/>
                                          </p:to>
                                        </p:set>
                                        <p:animEffect transition="in" filter="fade">
                                          <p:cBhvr>
                                            <p:cTn id="59" dur="500"/>
                                            <p:tgtEl>
                                              <p:spTgt spid="61"/>
                                            </p:tgtEl>
                                          </p:cBhvr>
                                        </p:animEffect>
                                        <p:anim calcmode="lin" valueType="num">
                                          <p:cBhvr>
                                            <p:cTn id="60" dur="500" fill="hold"/>
                                            <p:tgtEl>
                                              <p:spTgt spid="61"/>
                                            </p:tgtEl>
                                            <p:attrNameLst>
                                              <p:attrName>ppt_x</p:attrName>
                                            </p:attrNameLst>
                                          </p:cBhvr>
                                          <p:tavLst>
                                            <p:tav tm="0">
                                              <p:val>
                                                <p:strVal val="#ppt_x"/>
                                              </p:val>
                                            </p:tav>
                                            <p:tav tm="100000">
                                              <p:val>
                                                <p:strVal val="#ppt_x"/>
                                              </p:val>
                                            </p:tav>
                                          </p:tavLst>
                                        </p:anim>
                                        <p:anim calcmode="lin" valueType="num">
                                          <p:cBhvr>
                                            <p:cTn id="61" dur="500" fill="hold"/>
                                            <p:tgtEl>
                                              <p:spTgt spid="61"/>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90"/>
                                            </p:tgtEl>
                                            <p:attrNameLst>
                                              <p:attrName>style.visibility</p:attrName>
                                            </p:attrNameLst>
                                          </p:cBhvr>
                                          <p:to>
                                            <p:strVal val="visible"/>
                                          </p:to>
                                        </p:set>
                                        <p:animEffect transition="in" filter="fade">
                                          <p:cBhvr>
                                            <p:cTn id="64" dur="500"/>
                                            <p:tgtEl>
                                              <p:spTgt spid="90"/>
                                            </p:tgtEl>
                                          </p:cBhvr>
                                        </p:animEffect>
                                        <p:anim calcmode="lin" valueType="num">
                                          <p:cBhvr>
                                            <p:cTn id="65" dur="500" fill="hold"/>
                                            <p:tgtEl>
                                              <p:spTgt spid="90"/>
                                            </p:tgtEl>
                                            <p:attrNameLst>
                                              <p:attrName>ppt_x</p:attrName>
                                            </p:attrNameLst>
                                          </p:cBhvr>
                                          <p:tavLst>
                                            <p:tav tm="0">
                                              <p:val>
                                                <p:strVal val="#ppt_x"/>
                                              </p:val>
                                            </p:tav>
                                            <p:tav tm="100000">
                                              <p:val>
                                                <p:strVal val="#ppt_x"/>
                                              </p:val>
                                            </p:tav>
                                          </p:tavLst>
                                        </p:anim>
                                        <p:anim calcmode="lin" valueType="num">
                                          <p:cBhvr>
                                            <p:cTn id="66" dur="500" fill="hold"/>
                                            <p:tgtEl>
                                              <p:spTgt spid="90"/>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300"/>
                                      </p:stCondLst>
                                      <p:childTnLst>
                                        <p:set>
                                          <p:cBhvr>
                                            <p:cTn id="68" dur="1" fill="hold">
                                              <p:stCondLst>
                                                <p:cond delay="0"/>
                                              </p:stCondLst>
                                            </p:cTn>
                                            <p:tgtEl>
                                              <p:spTgt spid="95"/>
                                            </p:tgtEl>
                                            <p:attrNameLst>
                                              <p:attrName>style.visibility</p:attrName>
                                            </p:attrNameLst>
                                          </p:cBhvr>
                                          <p:to>
                                            <p:strVal val="visible"/>
                                          </p:to>
                                        </p:set>
                                        <p:animEffect transition="in" filter="fade">
                                          <p:cBhvr>
                                            <p:cTn id="69" dur="500"/>
                                            <p:tgtEl>
                                              <p:spTgt spid="95"/>
                                            </p:tgtEl>
                                          </p:cBhvr>
                                        </p:animEffect>
                                        <p:anim calcmode="lin" valueType="num">
                                          <p:cBhvr>
                                            <p:cTn id="70" dur="500" fill="hold"/>
                                            <p:tgtEl>
                                              <p:spTgt spid="95"/>
                                            </p:tgtEl>
                                            <p:attrNameLst>
                                              <p:attrName>ppt_x</p:attrName>
                                            </p:attrNameLst>
                                          </p:cBhvr>
                                          <p:tavLst>
                                            <p:tav tm="0">
                                              <p:val>
                                                <p:strVal val="#ppt_x"/>
                                              </p:val>
                                            </p:tav>
                                            <p:tav tm="100000">
                                              <p:val>
                                                <p:strVal val="#ppt_x"/>
                                              </p:val>
                                            </p:tav>
                                          </p:tavLst>
                                        </p:anim>
                                        <p:anim calcmode="lin" valueType="num">
                                          <p:cBhvr>
                                            <p:cTn id="71" dur="500" fill="hold"/>
                                            <p:tgtEl>
                                              <p:spTgt spid="95"/>
                                            </p:tgtEl>
                                            <p:attrNameLst>
                                              <p:attrName>ppt_y</p:attrName>
                                            </p:attrNameLst>
                                          </p:cBhvr>
                                          <p:tavLst>
                                            <p:tav tm="0">
                                              <p:val>
                                                <p:strVal val="#ppt_y+.1"/>
                                              </p:val>
                                            </p:tav>
                                            <p:tav tm="100000">
                                              <p:val>
                                                <p:strVal val="#ppt_y"/>
                                              </p:val>
                                            </p:tav>
                                          </p:tavLst>
                                        </p:anim>
                                      </p:childTnLst>
                                    </p:cTn>
                                  </p:par>
                                  <p:par>
                                    <p:cTn id="72" presetID="42" presetClass="entr" presetSubtype="0" fill="hold" nodeType="withEffect">
                                      <p:stCondLst>
                                        <p:cond delay="600"/>
                                      </p:stCondLst>
                                      <p:childTnLst>
                                        <p:set>
                                          <p:cBhvr>
                                            <p:cTn id="73" dur="1" fill="hold">
                                              <p:stCondLst>
                                                <p:cond delay="0"/>
                                              </p:stCondLst>
                                            </p:cTn>
                                            <p:tgtEl>
                                              <p:spTgt spid="100"/>
                                            </p:tgtEl>
                                            <p:attrNameLst>
                                              <p:attrName>style.visibility</p:attrName>
                                            </p:attrNameLst>
                                          </p:cBhvr>
                                          <p:to>
                                            <p:strVal val="visible"/>
                                          </p:to>
                                        </p:set>
                                        <p:animEffect transition="in" filter="fade">
                                          <p:cBhvr>
                                            <p:cTn id="74" dur="500"/>
                                            <p:tgtEl>
                                              <p:spTgt spid="100"/>
                                            </p:tgtEl>
                                          </p:cBhvr>
                                        </p:animEffect>
                                        <p:anim calcmode="lin" valueType="num">
                                          <p:cBhvr>
                                            <p:cTn id="75" dur="500" fill="hold"/>
                                            <p:tgtEl>
                                              <p:spTgt spid="100"/>
                                            </p:tgtEl>
                                            <p:attrNameLst>
                                              <p:attrName>ppt_x</p:attrName>
                                            </p:attrNameLst>
                                          </p:cBhvr>
                                          <p:tavLst>
                                            <p:tav tm="0">
                                              <p:val>
                                                <p:strVal val="#ppt_x"/>
                                              </p:val>
                                            </p:tav>
                                            <p:tav tm="100000">
                                              <p:val>
                                                <p:strVal val="#ppt_x"/>
                                              </p:val>
                                            </p:tav>
                                          </p:tavLst>
                                        </p:anim>
                                        <p:anim calcmode="lin" valueType="num">
                                          <p:cBhvr>
                                            <p:cTn id="76" dur="500" fill="hold"/>
                                            <p:tgtEl>
                                              <p:spTgt spid="10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1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wipe(left)">
                                          <p:cBhvr>
                                            <p:cTn id="7" dur="500"/>
                                            <p:tgtEl>
                                              <p:spTgt spid="7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1000"/>
                                            <p:tgtEl>
                                              <p:spTgt spid="11"/>
                                            </p:tgtEl>
                                          </p:cBhvr>
                                        </p:animEffect>
                                      </p:childTnLst>
                                    </p:cTn>
                                  </p:par>
                                </p:childTnLst>
                              </p:cTn>
                            </p:par>
                            <p:par>
                              <p:cTn id="12" fill="hold">
                                <p:stCondLst>
                                  <p:cond delay="1500"/>
                                </p:stCondLst>
                                <p:childTnLst>
                                  <p:par>
                                    <p:cTn id="13" presetID="2" presetClass="entr" presetSubtype="2" accel="58000"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1500" fill="hold"/>
                                            <p:tgtEl>
                                              <p:spTgt spid="12"/>
                                            </p:tgtEl>
                                            <p:attrNameLst>
                                              <p:attrName>ppt_x</p:attrName>
                                            </p:attrNameLst>
                                          </p:cBhvr>
                                          <p:tavLst>
                                            <p:tav tm="0">
                                              <p:val>
                                                <p:strVal val="1+#ppt_w/2"/>
                                              </p:val>
                                            </p:tav>
                                            <p:tav tm="100000">
                                              <p:val>
                                                <p:strVal val="#ppt_x"/>
                                              </p:val>
                                            </p:tav>
                                          </p:tavLst>
                                        </p:anim>
                                        <p:anim calcmode="lin" valueType="num">
                                          <p:cBhvr additive="base">
                                            <p:cTn id="16" dur="150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accel="58000" fill="hold" nodeType="withEffect">
                                      <p:stCondLst>
                                        <p:cond delay="20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1500" fill="hold"/>
                                            <p:tgtEl>
                                              <p:spTgt spid="19"/>
                                            </p:tgtEl>
                                            <p:attrNameLst>
                                              <p:attrName>ppt_x</p:attrName>
                                            </p:attrNameLst>
                                          </p:cBhvr>
                                          <p:tavLst>
                                            <p:tav tm="0">
                                              <p:val>
                                                <p:strVal val="1+#ppt_w/2"/>
                                              </p:val>
                                            </p:tav>
                                            <p:tav tm="100000">
                                              <p:val>
                                                <p:strVal val="#ppt_x"/>
                                              </p:val>
                                            </p:tav>
                                          </p:tavLst>
                                        </p:anim>
                                        <p:anim calcmode="lin" valueType="num">
                                          <p:cBhvr additive="base">
                                            <p:cTn id="20" dur="1500" fill="hold"/>
                                            <p:tgtEl>
                                              <p:spTgt spid="19"/>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stCondLst>
                                        <p:cond delay="400"/>
                                      </p:stCondLst>
                                      <p:childTnLst>
                                        <p:set>
                                          <p:cBhvr>
                                            <p:cTn id="22" dur="1" fill="hold">
                                              <p:stCondLst>
                                                <p:cond delay="0"/>
                                              </p:stCondLst>
                                            </p:cTn>
                                            <p:tgtEl>
                                              <p:spTgt spid="26"/>
                                            </p:tgtEl>
                                            <p:attrNameLst>
                                              <p:attrName>style.visibility</p:attrName>
                                            </p:attrNameLst>
                                          </p:cBhvr>
                                          <p:to>
                                            <p:strVal val="visible"/>
                                          </p:to>
                                        </p:set>
                                        <p:anim calcmode="lin" valueType="num">
                                          <p:cBhvr additive="base">
                                            <p:cTn id="23" dur="1500" fill="hold"/>
                                            <p:tgtEl>
                                              <p:spTgt spid="26"/>
                                            </p:tgtEl>
                                            <p:attrNameLst>
                                              <p:attrName>ppt_x</p:attrName>
                                            </p:attrNameLst>
                                          </p:cBhvr>
                                          <p:tavLst>
                                            <p:tav tm="0">
                                              <p:val>
                                                <p:strVal val="1+#ppt_w/2"/>
                                              </p:val>
                                            </p:tav>
                                            <p:tav tm="100000">
                                              <p:val>
                                                <p:strVal val="#ppt_x"/>
                                              </p:val>
                                            </p:tav>
                                          </p:tavLst>
                                        </p:anim>
                                        <p:anim calcmode="lin" valueType="num">
                                          <p:cBhvr additive="base">
                                            <p:cTn id="24" dur="1500" fill="hold"/>
                                            <p:tgtEl>
                                              <p:spTgt spid="26"/>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stCondLst>
                                        <p:cond delay="600"/>
                                      </p:stCondLst>
                                      <p:childTnLst>
                                        <p:set>
                                          <p:cBhvr>
                                            <p:cTn id="26" dur="1" fill="hold">
                                              <p:stCondLst>
                                                <p:cond delay="0"/>
                                              </p:stCondLst>
                                            </p:cTn>
                                            <p:tgtEl>
                                              <p:spTgt spid="33"/>
                                            </p:tgtEl>
                                            <p:attrNameLst>
                                              <p:attrName>style.visibility</p:attrName>
                                            </p:attrNameLst>
                                          </p:cBhvr>
                                          <p:to>
                                            <p:strVal val="visible"/>
                                          </p:to>
                                        </p:set>
                                        <p:anim calcmode="lin" valueType="num">
                                          <p:cBhvr additive="base">
                                            <p:cTn id="27" dur="1500" fill="hold"/>
                                            <p:tgtEl>
                                              <p:spTgt spid="33"/>
                                            </p:tgtEl>
                                            <p:attrNameLst>
                                              <p:attrName>ppt_x</p:attrName>
                                            </p:attrNameLst>
                                          </p:cBhvr>
                                          <p:tavLst>
                                            <p:tav tm="0">
                                              <p:val>
                                                <p:strVal val="1+#ppt_w/2"/>
                                              </p:val>
                                            </p:tav>
                                            <p:tav tm="100000">
                                              <p:val>
                                                <p:strVal val="#ppt_x"/>
                                              </p:val>
                                            </p:tav>
                                          </p:tavLst>
                                        </p:anim>
                                        <p:anim calcmode="lin" valueType="num">
                                          <p:cBhvr additive="base">
                                            <p:cTn id="28" dur="1500" fill="hold"/>
                                            <p:tgtEl>
                                              <p:spTgt spid="33"/>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stCondLst>
                                        <p:cond delay="800"/>
                                      </p:stCondLst>
                                      <p:childTnLst>
                                        <p:set>
                                          <p:cBhvr>
                                            <p:cTn id="30" dur="1" fill="hold">
                                              <p:stCondLst>
                                                <p:cond delay="0"/>
                                              </p:stCondLst>
                                            </p:cTn>
                                            <p:tgtEl>
                                              <p:spTgt spid="40"/>
                                            </p:tgtEl>
                                            <p:attrNameLst>
                                              <p:attrName>style.visibility</p:attrName>
                                            </p:attrNameLst>
                                          </p:cBhvr>
                                          <p:to>
                                            <p:strVal val="visible"/>
                                          </p:to>
                                        </p:set>
                                        <p:anim calcmode="lin" valueType="num">
                                          <p:cBhvr additive="base">
                                            <p:cTn id="31" dur="1500" fill="hold"/>
                                            <p:tgtEl>
                                              <p:spTgt spid="40"/>
                                            </p:tgtEl>
                                            <p:attrNameLst>
                                              <p:attrName>ppt_x</p:attrName>
                                            </p:attrNameLst>
                                          </p:cBhvr>
                                          <p:tavLst>
                                            <p:tav tm="0">
                                              <p:val>
                                                <p:strVal val="1+#ppt_w/2"/>
                                              </p:val>
                                            </p:tav>
                                            <p:tav tm="100000">
                                              <p:val>
                                                <p:strVal val="#ppt_x"/>
                                              </p:val>
                                            </p:tav>
                                          </p:tavLst>
                                        </p:anim>
                                        <p:anim calcmode="lin" valueType="num">
                                          <p:cBhvr additive="base">
                                            <p:cTn id="32" dur="1500" fill="hold"/>
                                            <p:tgtEl>
                                              <p:spTgt spid="40"/>
                                            </p:tgtEl>
                                            <p:attrNameLst>
                                              <p:attrName>ppt_y</p:attrName>
                                            </p:attrNameLst>
                                          </p:cBhvr>
                                          <p:tavLst>
                                            <p:tav tm="0">
                                              <p:val>
                                                <p:strVal val="#ppt_y"/>
                                              </p:val>
                                            </p:tav>
                                            <p:tav tm="100000">
                                              <p:val>
                                                <p:strVal val="#ppt_y"/>
                                              </p:val>
                                            </p:tav>
                                          </p:tavLst>
                                        </p:anim>
                                      </p:childTnLst>
                                    </p:cTn>
                                  </p:par>
                                  <p:par>
                                    <p:cTn id="33" presetID="2" presetClass="entr" presetSubtype="2" accel="58000" fill="hold" nodeType="withEffect">
                                      <p:stCondLst>
                                        <p:cond delay="1000"/>
                                      </p:stCondLst>
                                      <p:childTnLst>
                                        <p:set>
                                          <p:cBhvr>
                                            <p:cTn id="34" dur="1" fill="hold">
                                              <p:stCondLst>
                                                <p:cond delay="0"/>
                                              </p:stCondLst>
                                            </p:cTn>
                                            <p:tgtEl>
                                              <p:spTgt spid="47"/>
                                            </p:tgtEl>
                                            <p:attrNameLst>
                                              <p:attrName>style.visibility</p:attrName>
                                            </p:attrNameLst>
                                          </p:cBhvr>
                                          <p:to>
                                            <p:strVal val="visible"/>
                                          </p:to>
                                        </p:set>
                                        <p:anim calcmode="lin" valueType="num">
                                          <p:cBhvr additive="base">
                                            <p:cTn id="35" dur="1500" fill="hold"/>
                                            <p:tgtEl>
                                              <p:spTgt spid="47"/>
                                            </p:tgtEl>
                                            <p:attrNameLst>
                                              <p:attrName>ppt_x</p:attrName>
                                            </p:attrNameLst>
                                          </p:cBhvr>
                                          <p:tavLst>
                                            <p:tav tm="0">
                                              <p:val>
                                                <p:strVal val="1+#ppt_w/2"/>
                                              </p:val>
                                            </p:tav>
                                            <p:tav tm="100000">
                                              <p:val>
                                                <p:strVal val="#ppt_x"/>
                                              </p:val>
                                            </p:tav>
                                          </p:tavLst>
                                        </p:anim>
                                        <p:anim calcmode="lin" valueType="num">
                                          <p:cBhvr additive="base">
                                            <p:cTn id="36" dur="1500" fill="hold"/>
                                            <p:tgtEl>
                                              <p:spTgt spid="47"/>
                                            </p:tgtEl>
                                            <p:attrNameLst>
                                              <p:attrName>ppt_y</p:attrName>
                                            </p:attrNameLst>
                                          </p:cBhvr>
                                          <p:tavLst>
                                            <p:tav tm="0">
                                              <p:val>
                                                <p:strVal val="#ppt_y"/>
                                              </p:val>
                                            </p:tav>
                                            <p:tav tm="100000">
                                              <p:val>
                                                <p:strVal val="#ppt_y"/>
                                              </p:val>
                                            </p:tav>
                                          </p:tavLst>
                                        </p:anim>
                                      </p:childTnLst>
                                    </p:cTn>
                                  </p:par>
                                  <p:par>
                                    <p:cTn id="37" presetID="2" presetClass="entr" presetSubtype="2" accel="58000" fill="hold" nodeType="withEffect">
                                      <p:stCondLst>
                                        <p:cond delay="1200"/>
                                      </p:stCondLst>
                                      <p:childTnLst>
                                        <p:set>
                                          <p:cBhvr>
                                            <p:cTn id="38" dur="1" fill="hold">
                                              <p:stCondLst>
                                                <p:cond delay="0"/>
                                              </p:stCondLst>
                                            </p:cTn>
                                            <p:tgtEl>
                                              <p:spTgt spid="54"/>
                                            </p:tgtEl>
                                            <p:attrNameLst>
                                              <p:attrName>style.visibility</p:attrName>
                                            </p:attrNameLst>
                                          </p:cBhvr>
                                          <p:to>
                                            <p:strVal val="visible"/>
                                          </p:to>
                                        </p:set>
                                        <p:anim calcmode="lin" valueType="num">
                                          <p:cBhvr additive="base">
                                            <p:cTn id="39" dur="1500" fill="hold"/>
                                            <p:tgtEl>
                                              <p:spTgt spid="54"/>
                                            </p:tgtEl>
                                            <p:attrNameLst>
                                              <p:attrName>ppt_x</p:attrName>
                                            </p:attrNameLst>
                                          </p:cBhvr>
                                          <p:tavLst>
                                            <p:tav tm="0">
                                              <p:val>
                                                <p:strVal val="1+#ppt_w/2"/>
                                              </p:val>
                                            </p:tav>
                                            <p:tav tm="100000">
                                              <p:val>
                                                <p:strVal val="#ppt_x"/>
                                              </p:val>
                                            </p:tav>
                                          </p:tavLst>
                                        </p:anim>
                                        <p:anim calcmode="lin" valueType="num">
                                          <p:cBhvr additive="base">
                                            <p:cTn id="40" dur="1500" fill="hold"/>
                                            <p:tgtEl>
                                              <p:spTgt spid="54"/>
                                            </p:tgtEl>
                                            <p:attrNameLst>
                                              <p:attrName>ppt_y</p:attrName>
                                            </p:attrNameLst>
                                          </p:cBhvr>
                                          <p:tavLst>
                                            <p:tav tm="0">
                                              <p:val>
                                                <p:strVal val="#ppt_y"/>
                                              </p:val>
                                            </p:tav>
                                            <p:tav tm="100000">
                                              <p:val>
                                                <p:strVal val="#ppt_y"/>
                                              </p:val>
                                            </p:tav>
                                          </p:tavLst>
                                        </p:anim>
                                      </p:childTnLst>
                                    </p:cTn>
                                  </p:par>
                                </p:childTnLst>
                              </p:cTn>
                            </p:par>
                            <p:par>
                              <p:cTn id="41" fill="hold">
                                <p:stCondLst>
                                  <p:cond delay="4200"/>
                                </p:stCondLst>
                                <p:childTnLst>
                                  <p:par>
                                    <p:cTn id="42" presetID="47" presetClass="entr" presetSubtype="0" fill="hold" nodeType="afterEffect">
                                      <p:stCondLst>
                                        <p:cond delay="0"/>
                                      </p:stCondLst>
                                      <p:childTnLst>
                                        <p:set>
                                          <p:cBhvr>
                                            <p:cTn id="43" dur="1" fill="hold">
                                              <p:stCondLst>
                                                <p:cond delay="0"/>
                                              </p:stCondLst>
                                            </p:cTn>
                                            <p:tgtEl>
                                              <p:spTgt spid="85"/>
                                            </p:tgtEl>
                                            <p:attrNameLst>
                                              <p:attrName>style.visibility</p:attrName>
                                            </p:attrNameLst>
                                          </p:cBhvr>
                                          <p:to>
                                            <p:strVal val="visible"/>
                                          </p:to>
                                        </p:set>
                                        <p:animEffect transition="in" filter="fade">
                                          <p:cBhvr>
                                            <p:cTn id="44" dur="500"/>
                                            <p:tgtEl>
                                              <p:spTgt spid="85"/>
                                            </p:tgtEl>
                                          </p:cBhvr>
                                        </p:animEffect>
                                        <p:anim calcmode="lin" valueType="num">
                                          <p:cBhvr>
                                            <p:cTn id="45" dur="500" fill="hold"/>
                                            <p:tgtEl>
                                              <p:spTgt spid="85"/>
                                            </p:tgtEl>
                                            <p:attrNameLst>
                                              <p:attrName>ppt_x</p:attrName>
                                            </p:attrNameLst>
                                          </p:cBhvr>
                                          <p:tavLst>
                                            <p:tav tm="0">
                                              <p:val>
                                                <p:strVal val="#ppt_x"/>
                                              </p:val>
                                            </p:tav>
                                            <p:tav tm="100000">
                                              <p:val>
                                                <p:strVal val="#ppt_x"/>
                                              </p:val>
                                            </p:tav>
                                          </p:tavLst>
                                        </p:anim>
                                        <p:anim calcmode="lin" valueType="num">
                                          <p:cBhvr>
                                            <p:cTn id="46" dur="500" fill="hold"/>
                                            <p:tgtEl>
                                              <p:spTgt spid="85"/>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300"/>
                                      </p:stCondLst>
                                      <p:childTnLst>
                                        <p:set>
                                          <p:cBhvr>
                                            <p:cTn id="48" dur="1" fill="hold">
                                              <p:stCondLst>
                                                <p:cond delay="0"/>
                                              </p:stCondLst>
                                            </p:cTn>
                                            <p:tgtEl>
                                              <p:spTgt spid="80"/>
                                            </p:tgtEl>
                                            <p:attrNameLst>
                                              <p:attrName>style.visibility</p:attrName>
                                            </p:attrNameLst>
                                          </p:cBhvr>
                                          <p:to>
                                            <p:strVal val="visible"/>
                                          </p:to>
                                        </p:set>
                                        <p:animEffect transition="in" filter="fade">
                                          <p:cBhvr>
                                            <p:cTn id="49" dur="500"/>
                                            <p:tgtEl>
                                              <p:spTgt spid="80"/>
                                            </p:tgtEl>
                                          </p:cBhvr>
                                        </p:animEffect>
                                        <p:anim calcmode="lin" valueType="num">
                                          <p:cBhvr>
                                            <p:cTn id="50" dur="500" fill="hold"/>
                                            <p:tgtEl>
                                              <p:spTgt spid="80"/>
                                            </p:tgtEl>
                                            <p:attrNameLst>
                                              <p:attrName>ppt_x</p:attrName>
                                            </p:attrNameLst>
                                          </p:cBhvr>
                                          <p:tavLst>
                                            <p:tav tm="0">
                                              <p:val>
                                                <p:strVal val="#ppt_x"/>
                                              </p:val>
                                            </p:tav>
                                            <p:tav tm="100000">
                                              <p:val>
                                                <p:strVal val="#ppt_x"/>
                                              </p:val>
                                            </p:tav>
                                          </p:tavLst>
                                        </p:anim>
                                        <p:anim calcmode="lin" valueType="num">
                                          <p:cBhvr>
                                            <p:cTn id="51" dur="500" fill="hold"/>
                                            <p:tgtEl>
                                              <p:spTgt spid="80"/>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600"/>
                                      </p:stCondLst>
                                      <p:childTnLst>
                                        <p:set>
                                          <p:cBhvr>
                                            <p:cTn id="53" dur="1" fill="hold">
                                              <p:stCondLst>
                                                <p:cond delay="0"/>
                                              </p:stCondLst>
                                            </p:cTn>
                                            <p:tgtEl>
                                              <p:spTgt spid="66"/>
                                            </p:tgtEl>
                                            <p:attrNameLst>
                                              <p:attrName>style.visibility</p:attrName>
                                            </p:attrNameLst>
                                          </p:cBhvr>
                                          <p:to>
                                            <p:strVal val="visible"/>
                                          </p:to>
                                        </p:set>
                                        <p:animEffect transition="in" filter="fade">
                                          <p:cBhvr>
                                            <p:cTn id="54" dur="500"/>
                                            <p:tgtEl>
                                              <p:spTgt spid="66"/>
                                            </p:tgtEl>
                                          </p:cBhvr>
                                        </p:animEffect>
                                        <p:anim calcmode="lin" valueType="num">
                                          <p:cBhvr>
                                            <p:cTn id="55" dur="500" fill="hold"/>
                                            <p:tgtEl>
                                              <p:spTgt spid="66"/>
                                            </p:tgtEl>
                                            <p:attrNameLst>
                                              <p:attrName>ppt_x</p:attrName>
                                            </p:attrNameLst>
                                          </p:cBhvr>
                                          <p:tavLst>
                                            <p:tav tm="0">
                                              <p:val>
                                                <p:strVal val="#ppt_x"/>
                                              </p:val>
                                            </p:tav>
                                            <p:tav tm="100000">
                                              <p:val>
                                                <p:strVal val="#ppt_x"/>
                                              </p:val>
                                            </p:tav>
                                          </p:tavLst>
                                        </p:anim>
                                        <p:anim calcmode="lin" valueType="num">
                                          <p:cBhvr>
                                            <p:cTn id="56" dur="500" fill="hold"/>
                                            <p:tgtEl>
                                              <p:spTgt spid="66"/>
                                            </p:tgtEl>
                                            <p:attrNameLst>
                                              <p:attrName>ppt_y</p:attrName>
                                            </p:attrNameLst>
                                          </p:cBhvr>
                                          <p:tavLst>
                                            <p:tav tm="0">
                                              <p:val>
                                                <p:strVal val="#ppt_y-.1"/>
                                              </p:val>
                                            </p:tav>
                                            <p:tav tm="100000">
                                              <p:val>
                                                <p:strVal val="#ppt_y"/>
                                              </p:val>
                                            </p:tav>
                                          </p:tavLst>
                                        </p:anim>
                                      </p:childTnLst>
                                    </p:cTn>
                                  </p:par>
                                  <p:par>
                                    <p:cTn id="57" presetID="47" presetClass="entr" presetSubtype="0" fill="hold" nodeType="withEffect">
                                      <p:stCondLst>
                                        <p:cond delay="800"/>
                                      </p:stCondLst>
                                      <p:childTnLst>
                                        <p:set>
                                          <p:cBhvr>
                                            <p:cTn id="58" dur="1" fill="hold">
                                              <p:stCondLst>
                                                <p:cond delay="0"/>
                                              </p:stCondLst>
                                            </p:cTn>
                                            <p:tgtEl>
                                              <p:spTgt spid="61"/>
                                            </p:tgtEl>
                                            <p:attrNameLst>
                                              <p:attrName>style.visibility</p:attrName>
                                            </p:attrNameLst>
                                          </p:cBhvr>
                                          <p:to>
                                            <p:strVal val="visible"/>
                                          </p:to>
                                        </p:set>
                                        <p:animEffect transition="in" filter="fade">
                                          <p:cBhvr>
                                            <p:cTn id="59" dur="500"/>
                                            <p:tgtEl>
                                              <p:spTgt spid="61"/>
                                            </p:tgtEl>
                                          </p:cBhvr>
                                        </p:animEffect>
                                        <p:anim calcmode="lin" valueType="num">
                                          <p:cBhvr>
                                            <p:cTn id="60" dur="500" fill="hold"/>
                                            <p:tgtEl>
                                              <p:spTgt spid="61"/>
                                            </p:tgtEl>
                                            <p:attrNameLst>
                                              <p:attrName>ppt_x</p:attrName>
                                            </p:attrNameLst>
                                          </p:cBhvr>
                                          <p:tavLst>
                                            <p:tav tm="0">
                                              <p:val>
                                                <p:strVal val="#ppt_x"/>
                                              </p:val>
                                            </p:tav>
                                            <p:tav tm="100000">
                                              <p:val>
                                                <p:strVal val="#ppt_x"/>
                                              </p:val>
                                            </p:tav>
                                          </p:tavLst>
                                        </p:anim>
                                        <p:anim calcmode="lin" valueType="num">
                                          <p:cBhvr>
                                            <p:cTn id="61" dur="500" fill="hold"/>
                                            <p:tgtEl>
                                              <p:spTgt spid="61"/>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90"/>
                                            </p:tgtEl>
                                            <p:attrNameLst>
                                              <p:attrName>style.visibility</p:attrName>
                                            </p:attrNameLst>
                                          </p:cBhvr>
                                          <p:to>
                                            <p:strVal val="visible"/>
                                          </p:to>
                                        </p:set>
                                        <p:animEffect transition="in" filter="fade">
                                          <p:cBhvr>
                                            <p:cTn id="64" dur="500"/>
                                            <p:tgtEl>
                                              <p:spTgt spid="90"/>
                                            </p:tgtEl>
                                          </p:cBhvr>
                                        </p:animEffect>
                                        <p:anim calcmode="lin" valueType="num">
                                          <p:cBhvr>
                                            <p:cTn id="65" dur="500" fill="hold"/>
                                            <p:tgtEl>
                                              <p:spTgt spid="90"/>
                                            </p:tgtEl>
                                            <p:attrNameLst>
                                              <p:attrName>ppt_x</p:attrName>
                                            </p:attrNameLst>
                                          </p:cBhvr>
                                          <p:tavLst>
                                            <p:tav tm="0">
                                              <p:val>
                                                <p:strVal val="#ppt_x"/>
                                              </p:val>
                                            </p:tav>
                                            <p:tav tm="100000">
                                              <p:val>
                                                <p:strVal val="#ppt_x"/>
                                              </p:val>
                                            </p:tav>
                                          </p:tavLst>
                                        </p:anim>
                                        <p:anim calcmode="lin" valueType="num">
                                          <p:cBhvr>
                                            <p:cTn id="66" dur="500" fill="hold"/>
                                            <p:tgtEl>
                                              <p:spTgt spid="90"/>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300"/>
                                      </p:stCondLst>
                                      <p:childTnLst>
                                        <p:set>
                                          <p:cBhvr>
                                            <p:cTn id="68" dur="1" fill="hold">
                                              <p:stCondLst>
                                                <p:cond delay="0"/>
                                              </p:stCondLst>
                                            </p:cTn>
                                            <p:tgtEl>
                                              <p:spTgt spid="95"/>
                                            </p:tgtEl>
                                            <p:attrNameLst>
                                              <p:attrName>style.visibility</p:attrName>
                                            </p:attrNameLst>
                                          </p:cBhvr>
                                          <p:to>
                                            <p:strVal val="visible"/>
                                          </p:to>
                                        </p:set>
                                        <p:animEffect transition="in" filter="fade">
                                          <p:cBhvr>
                                            <p:cTn id="69" dur="500"/>
                                            <p:tgtEl>
                                              <p:spTgt spid="95"/>
                                            </p:tgtEl>
                                          </p:cBhvr>
                                        </p:animEffect>
                                        <p:anim calcmode="lin" valueType="num">
                                          <p:cBhvr>
                                            <p:cTn id="70" dur="500" fill="hold"/>
                                            <p:tgtEl>
                                              <p:spTgt spid="95"/>
                                            </p:tgtEl>
                                            <p:attrNameLst>
                                              <p:attrName>ppt_x</p:attrName>
                                            </p:attrNameLst>
                                          </p:cBhvr>
                                          <p:tavLst>
                                            <p:tav tm="0">
                                              <p:val>
                                                <p:strVal val="#ppt_x"/>
                                              </p:val>
                                            </p:tav>
                                            <p:tav tm="100000">
                                              <p:val>
                                                <p:strVal val="#ppt_x"/>
                                              </p:val>
                                            </p:tav>
                                          </p:tavLst>
                                        </p:anim>
                                        <p:anim calcmode="lin" valueType="num">
                                          <p:cBhvr>
                                            <p:cTn id="71" dur="500" fill="hold"/>
                                            <p:tgtEl>
                                              <p:spTgt spid="95"/>
                                            </p:tgtEl>
                                            <p:attrNameLst>
                                              <p:attrName>ppt_y</p:attrName>
                                            </p:attrNameLst>
                                          </p:cBhvr>
                                          <p:tavLst>
                                            <p:tav tm="0">
                                              <p:val>
                                                <p:strVal val="#ppt_y+.1"/>
                                              </p:val>
                                            </p:tav>
                                            <p:tav tm="100000">
                                              <p:val>
                                                <p:strVal val="#ppt_y"/>
                                              </p:val>
                                            </p:tav>
                                          </p:tavLst>
                                        </p:anim>
                                      </p:childTnLst>
                                    </p:cTn>
                                  </p:par>
                                  <p:par>
                                    <p:cTn id="72" presetID="42" presetClass="entr" presetSubtype="0" fill="hold" nodeType="withEffect">
                                      <p:stCondLst>
                                        <p:cond delay="600"/>
                                      </p:stCondLst>
                                      <p:childTnLst>
                                        <p:set>
                                          <p:cBhvr>
                                            <p:cTn id="73" dur="1" fill="hold">
                                              <p:stCondLst>
                                                <p:cond delay="0"/>
                                              </p:stCondLst>
                                            </p:cTn>
                                            <p:tgtEl>
                                              <p:spTgt spid="100"/>
                                            </p:tgtEl>
                                            <p:attrNameLst>
                                              <p:attrName>style.visibility</p:attrName>
                                            </p:attrNameLst>
                                          </p:cBhvr>
                                          <p:to>
                                            <p:strVal val="visible"/>
                                          </p:to>
                                        </p:set>
                                        <p:animEffect transition="in" filter="fade">
                                          <p:cBhvr>
                                            <p:cTn id="74" dur="500"/>
                                            <p:tgtEl>
                                              <p:spTgt spid="100"/>
                                            </p:tgtEl>
                                          </p:cBhvr>
                                        </p:animEffect>
                                        <p:anim calcmode="lin" valueType="num">
                                          <p:cBhvr>
                                            <p:cTn id="75" dur="500" fill="hold"/>
                                            <p:tgtEl>
                                              <p:spTgt spid="100"/>
                                            </p:tgtEl>
                                            <p:attrNameLst>
                                              <p:attrName>ppt_x</p:attrName>
                                            </p:attrNameLst>
                                          </p:cBhvr>
                                          <p:tavLst>
                                            <p:tav tm="0">
                                              <p:val>
                                                <p:strVal val="#ppt_x"/>
                                              </p:val>
                                            </p:tav>
                                            <p:tav tm="100000">
                                              <p:val>
                                                <p:strVal val="#ppt_x"/>
                                              </p:val>
                                            </p:tav>
                                          </p:tavLst>
                                        </p:anim>
                                        <p:anim calcmode="lin" valueType="num">
                                          <p:cBhvr>
                                            <p:cTn id="76" dur="500" fill="hold"/>
                                            <p:tgtEl>
                                              <p:spTgt spid="10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11" grpId="0" animBg="1"/>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年度工作概述</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sp>
        <p:nvSpPr>
          <p:cNvPr id="29" name="Freeform 6"/>
          <p:cNvSpPr>
            <a:spLocks/>
          </p:cNvSpPr>
          <p:nvPr/>
        </p:nvSpPr>
        <p:spPr bwMode="auto">
          <a:xfrm>
            <a:off x="5936630" y="1236035"/>
            <a:ext cx="1864573" cy="1135171"/>
          </a:xfrm>
          <a:custGeom>
            <a:avLst/>
            <a:gdLst>
              <a:gd name="T0" fmla="*/ 675 w 675"/>
              <a:gd name="T1" fmla="*/ 90 h 411"/>
              <a:gd name="T2" fmla="*/ 505 w 675"/>
              <a:gd name="T3" fmla="*/ 45 h 411"/>
              <a:gd name="T4" fmla="*/ 338 w 675"/>
              <a:gd name="T5" fmla="*/ 0 h 411"/>
              <a:gd name="T6" fmla="*/ 170 w 675"/>
              <a:gd name="T7" fmla="*/ 45 h 411"/>
              <a:gd name="T8" fmla="*/ 0 w 675"/>
              <a:gd name="T9" fmla="*/ 90 h 411"/>
              <a:gd name="T10" fmla="*/ 0 w 675"/>
              <a:gd name="T11" fmla="*/ 90 h 411"/>
              <a:gd name="T12" fmla="*/ 0 w 675"/>
              <a:gd name="T13" fmla="*/ 411 h 411"/>
              <a:gd name="T14" fmla="*/ 675 w 675"/>
              <a:gd name="T15" fmla="*/ 411 h 411"/>
              <a:gd name="T16" fmla="*/ 675 w 675"/>
              <a:gd name="T17" fmla="*/ 90 h 411"/>
              <a:gd name="T18" fmla="*/ 675 w 675"/>
              <a:gd name="T19" fmla="*/ 9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5" h="411">
                <a:moveTo>
                  <a:pt x="675" y="90"/>
                </a:moveTo>
                <a:lnTo>
                  <a:pt x="505" y="45"/>
                </a:lnTo>
                <a:lnTo>
                  <a:pt x="338" y="0"/>
                </a:lnTo>
                <a:lnTo>
                  <a:pt x="170" y="45"/>
                </a:lnTo>
                <a:lnTo>
                  <a:pt x="0" y="90"/>
                </a:lnTo>
                <a:lnTo>
                  <a:pt x="0" y="90"/>
                </a:lnTo>
                <a:lnTo>
                  <a:pt x="0" y="411"/>
                </a:lnTo>
                <a:lnTo>
                  <a:pt x="675" y="411"/>
                </a:lnTo>
                <a:lnTo>
                  <a:pt x="675" y="90"/>
                </a:lnTo>
                <a:lnTo>
                  <a:pt x="675" y="90"/>
                </a:lnTo>
                <a:close/>
              </a:path>
            </a:pathLst>
          </a:custGeom>
          <a:solidFill>
            <a:srgbClr val="0070C0"/>
          </a:solidFill>
          <a:ln>
            <a:noFill/>
          </a:ln>
          <a:effectLst/>
        </p:spPr>
        <p:txBody>
          <a:bodyPr vert="horz" wrap="square" lIns="68580" tIns="567000" rIns="68580" bIns="34290" numCol="1" anchor="t" anchorCtr="0" compatLnSpc="1">
            <a:prstTxWarp prst="textNoShape">
              <a:avLst/>
            </a:prstTxWarp>
          </a:bodyPr>
          <a:lstStyle/>
          <a:p>
            <a:pPr algn="ctr" defTabSz="685749">
              <a:lnSpc>
                <a:spcPts val="1125"/>
              </a:lnSpc>
              <a:defRPr/>
            </a:pPr>
            <a:r>
              <a:rPr lang="en-US" altLang="zh-CN" sz="4100" kern="0" dirty="0">
                <a:solidFill>
                  <a:srgbClr val="FFFFFF"/>
                </a:solidFill>
                <a:latin typeface="微软雅黑" panose="020B0503020204020204" pitchFamily="34" charset="-122"/>
                <a:cs typeface="UKIJ Qolyazma" pitchFamily="18" charset="0"/>
              </a:rPr>
              <a:t>72</a:t>
            </a:r>
            <a:r>
              <a:rPr lang="en-US" altLang="zh-CN" sz="1800" kern="0" dirty="0">
                <a:solidFill>
                  <a:srgbClr val="FFFFFF"/>
                </a:solidFill>
                <a:latin typeface="微软雅黑" panose="020B0503020204020204" pitchFamily="34" charset="-122"/>
                <a:cs typeface="UKIJ Qolyazma" pitchFamily="18" charset="0"/>
              </a:rPr>
              <a:t>%</a:t>
            </a:r>
          </a:p>
          <a:p>
            <a:pPr algn="ctr" defTabSz="685749">
              <a:lnSpc>
                <a:spcPts val="1125"/>
              </a:lnSpc>
              <a:defRPr/>
            </a:pPr>
            <a:r>
              <a:rPr lang="zh-CN" altLang="en-US" sz="900" kern="0" dirty="0">
                <a:solidFill>
                  <a:srgbClr val="FFFFFF"/>
                </a:solidFill>
                <a:latin typeface="微软雅黑" pitchFamily="34" charset="-122"/>
              </a:rPr>
              <a:t>您的内容打在这里，或者通过复制您的文本后，在此框中选择粘贴。</a:t>
            </a:r>
          </a:p>
        </p:txBody>
      </p:sp>
      <p:sp>
        <p:nvSpPr>
          <p:cNvPr id="30" name="Freeform 7"/>
          <p:cNvSpPr>
            <a:spLocks/>
          </p:cNvSpPr>
          <p:nvPr/>
        </p:nvSpPr>
        <p:spPr bwMode="auto">
          <a:xfrm>
            <a:off x="5936630" y="2528638"/>
            <a:ext cx="1864573" cy="698779"/>
          </a:xfrm>
          <a:custGeom>
            <a:avLst/>
            <a:gdLst>
              <a:gd name="T0" fmla="*/ 0 w 675"/>
              <a:gd name="T1" fmla="*/ 0 h 253"/>
              <a:gd name="T2" fmla="*/ 0 w 675"/>
              <a:gd name="T3" fmla="*/ 163 h 253"/>
              <a:gd name="T4" fmla="*/ 0 w 675"/>
              <a:gd name="T5" fmla="*/ 163 h 253"/>
              <a:gd name="T6" fmla="*/ 170 w 675"/>
              <a:gd name="T7" fmla="*/ 208 h 253"/>
              <a:gd name="T8" fmla="*/ 338 w 675"/>
              <a:gd name="T9" fmla="*/ 253 h 253"/>
              <a:gd name="T10" fmla="*/ 505 w 675"/>
              <a:gd name="T11" fmla="*/ 208 h 253"/>
              <a:gd name="T12" fmla="*/ 675 w 675"/>
              <a:gd name="T13" fmla="*/ 163 h 253"/>
              <a:gd name="T14" fmla="*/ 675 w 675"/>
              <a:gd name="T15" fmla="*/ 163 h 253"/>
              <a:gd name="T16" fmla="*/ 675 w 675"/>
              <a:gd name="T17" fmla="*/ 0 h 253"/>
              <a:gd name="T18" fmla="*/ 0 w 675"/>
              <a:gd name="T19" fmla="*/ 0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5" h="253">
                <a:moveTo>
                  <a:pt x="0" y="0"/>
                </a:moveTo>
                <a:lnTo>
                  <a:pt x="0" y="163"/>
                </a:lnTo>
                <a:lnTo>
                  <a:pt x="0" y="163"/>
                </a:lnTo>
                <a:lnTo>
                  <a:pt x="170" y="208"/>
                </a:lnTo>
                <a:lnTo>
                  <a:pt x="338" y="253"/>
                </a:lnTo>
                <a:lnTo>
                  <a:pt x="505" y="208"/>
                </a:lnTo>
                <a:lnTo>
                  <a:pt x="675" y="163"/>
                </a:lnTo>
                <a:lnTo>
                  <a:pt x="675" y="163"/>
                </a:lnTo>
                <a:lnTo>
                  <a:pt x="675" y="0"/>
                </a:lnTo>
                <a:lnTo>
                  <a:pt x="0" y="0"/>
                </a:lnTo>
                <a:close/>
              </a:path>
            </a:pathLst>
          </a:custGeom>
          <a:solidFill>
            <a:srgbClr val="00B0F0"/>
          </a:solidFill>
          <a:ln>
            <a:noFill/>
          </a:ln>
          <a:effectLst/>
        </p:spPr>
        <p:txBody>
          <a:bodyPr vert="horz" wrap="square" lIns="68580" tIns="459000" rIns="68580" bIns="34290" numCol="1" anchor="t" anchorCtr="0" compatLnSpc="1">
            <a:prstTxWarp prst="textNoShape">
              <a:avLst/>
            </a:prstTxWarp>
          </a:bodyPr>
          <a:lstStyle/>
          <a:p>
            <a:pPr algn="ctr" defTabSz="685749">
              <a:lnSpc>
                <a:spcPts val="1125"/>
              </a:lnSpc>
              <a:defRPr/>
            </a:pPr>
            <a:r>
              <a:rPr lang="en-US" altLang="zh-CN" sz="4100" kern="0">
                <a:solidFill>
                  <a:prstClr val="white"/>
                </a:solidFill>
                <a:latin typeface="微软雅黑" panose="020B0503020204020204" pitchFamily="34" charset="-122"/>
                <a:cs typeface="UKIJ Qolyazma" pitchFamily="18" charset="0"/>
              </a:rPr>
              <a:t>28</a:t>
            </a:r>
            <a:r>
              <a:rPr lang="en-US" altLang="zh-CN" sz="1800" kern="0">
                <a:solidFill>
                  <a:prstClr val="white"/>
                </a:solidFill>
                <a:latin typeface="微软雅黑" panose="020B0503020204020204" pitchFamily="34" charset="-122"/>
                <a:cs typeface="UKIJ Qolyazma" pitchFamily="18" charset="0"/>
              </a:rPr>
              <a:t>%</a:t>
            </a:r>
          </a:p>
          <a:p>
            <a:pPr defTabSz="685749">
              <a:defRPr/>
            </a:pPr>
            <a:endParaRPr lang="zh-CN" altLang="en-US" kern="0">
              <a:solidFill>
                <a:srgbClr val="151515"/>
              </a:solidFill>
              <a:latin typeface="微软雅黑" panose="020B0503020204020204" pitchFamily="34" charset="-122"/>
            </a:endParaRPr>
          </a:p>
        </p:txBody>
      </p:sp>
      <p:cxnSp>
        <p:nvCxnSpPr>
          <p:cNvPr id="31" name="直接连接符 30"/>
          <p:cNvCxnSpPr/>
          <p:nvPr/>
        </p:nvCxnSpPr>
        <p:spPr>
          <a:xfrm flipH="1">
            <a:off x="1264502" y="2361681"/>
            <a:ext cx="4672127" cy="0"/>
          </a:xfrm>
          <a:prstGeom prst="line">
            <a:avLst/>
          </a:prstGeom>
          <a:noFill/>
          <a:ln w="6350" cap="flat" cmpd="sng" algn="ctr">
            <a:solidFill>
              <a:srgbClr val="FFFFFF">
                <a:lumMod val="50000"/>
              </a:srgbClr>
            </a:solidFill>
            <a:prstDash val="solid"/>
            <a:miter lim="800000"/>
          </a:ln>
          <a:effectLst/>
        </p:spPr>
      </p:cxnSp>
      <p:cxnSp>
        <p:nvCxnSpPr>
          <p:cNvPr id="32" name="直接连接符 31"/>
          <p:cNvCxnSpPr>
            <a:stCxn id="30" idx="0"/>
          </p:cNvCxnSpPr>
          <p:nvPr/>
        </p:nvCxnSpPr>
        <p:spPr>
          <a:xfrm flipH="1">
            <a:off x="1264502" y="2528638"/>
            <a:ext cx="4672127" cy="0"/>
          </a:xfrm>
          <a:prstGeom prst="line">
            <a:avLst/>
          </a:prstGeom>
          <a:noFill/>
          <a:ln w="6350" cap="flat" cmpd="sng" algn="ctr">
            <a:solidFill>
              <a:srgbClr val="FFFFFF">
                <a:lumMod val="50000"/>
              </a:srgbClr>
            </a:solidFill>
            <a:prstDash val="solid"/>
            <a:miter lim="800000"/>
          </a:ln>
          <a:effectLst/>
        </p:spPr>
      </p:cxnSp>
      <p:sp>
        <p:nvSpPr>
          <p:cNvPr id="33" name="TextBox 13"/>
          <p:cNvSpPr txBox="1"/>
          <p:nvPr/>
        </p:nvSpPr>
        <p:spPr>
          <a:xfrm flipH="1">
            <a:off x="1264503" y="1203598"/>
            <a:ext cx="2090452" cy="330856"/>
          </a:xfrm>
          <a:prstGeom prst="rect">
            <a:avLst/>
          </a:prstGeom>
          <a:noFill/>
          <a:ln>
            <a:noFill/>
          </a:ln>
        </p:spPr>
        <p:txBody>
          <a:bodyPr wrap="square" lIns="68576" tIns="34288" rIns="68576" bIns="34288">
            <a:spAutoFit/>
          </a:bodyPr>
          <a:lstStyle>
            <a:defPPr>
              <a:defRPr lang="zh-CN"/>
            </a:defPPr>
            <a:lvl1pPr algn="ctr" eaLnBrk="0" hangingPunct="0">
              <a:defRPr sz="2200" b="1">
                <a:solidFill>
                  <a:srgbClr val="333333"/>
                </a:solidFill>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pPr algn="l" defTabSz="685749">
              <a:defRPr/>
            </a:pPr>
            <a:r>
              <a:rPr lang="zh-CN" altLang="en-US" sz="1700" kern="0" dirty="0"/>
              <a:t>点击添加关键字</a:t>
            </a:r>
          </a:p>
        </p:txBody>
      </p:sp>
      <p:sp>
        <p:nvSpPr>
          <p:cNvPr id="34" name="TextBox 14"/>
          <p:cNvSpPr txBox="1"/>
          <p:nvPr/>
        </p:nvSpPr>
        <p:spPr>
          <a:xfrm>
            <a:off x="1264503" y="1511289"/>
            <a:ext cx="3938540" cy="729430"/>
          </a:xfrm>
          <a:prstGeom prst="rect">
            <a:avLst/>
          </a:prstGeom>
          <a:noFill/>
        </p:spPr>
        <p:txBody>
          <a:bodyPr wrap="square" lIns="68580" tIns="34290" rIns="68580" bIns="34290" rtlCol="0">
            <a:spAutoFit/>
          </a:bodyPr>
          <a:lstStyle/>
          <a:p>
            <a:pPr defTabSz="685749">
              <a:lnSpc>
                <a:spcPct val="130000"/>
              </a:lnSpc>
            </a:pPr>
            <a:r>
              <a:rPr lang="zh-CN" altLang="en-US" sz="1100" dirty="0">
                <a:solidFill>
                  <a:srgbClr val="151515">
                    <a:lumMod val="75000"/>
                    <a:lumOff val="25000"/>
                  </a:srgbClr>
                </a:solidFill>
                <a:latin typeface="微软雅黑" pitchFamily="34" charset="-122"/>
              </a:rPr>
              <a:t>您的内容打在这里，或者通过复制您的文本后，在此框中选择粘贴，并选择只保留文字。您的内容打在这里，或者通过复制您的文本后您的内容打在这里。</a:t>
            </a:r>
          </a:p>
        </p:txBody>
      </p:sp>
      <p:sp>
        <p:nvSpPr>
          <p:cNvPr id="35" name="TextBox 15"/>
          <p:cNvSpPr txBox="1"/>
          <p:nvPr/>
        </p:nvSpPr>
        <p:spPr>
          <a:xfrm flipH="1">
            <a:off x="1264503" y="2689061"/>
            <a:ext cx="2090452" cy="330856"/>
          </a:xfrm>
          <a:prstGeom prst="rect">
            <a:avLst/>
          </a:prstGeom>
          <a:noFill/>
          <a:ln>
            <a:noFill/>
          </a:ln>
        </p:spPr>
        <p:txBody>
          <a:bodyPr wrap="square" lIns="68576" tIns="34288" rIns="68576" bIns="34288">
            <a:spAutoFit/>
          </a:bodyPr>
          <a:lstStyle>
            <a:defPPr>
              <a:defRPr lang="zh-CN"/>
            </a:defPPr>
            <a:lvl1pPr eaLnBrk="0" hangingPunct="0">
              <a:defRPr sz="2200" b="1">
                <a:solidFill>
                  <a:srgbClr val="333333"/>
                </a:solidFill>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pPr defTabSz="685749">
              <a:defRPr/>
            </a:pPr>
            <a:r>
              <a:rPr lang="zh-CN" altLang="en-US" sz="1700" kern="0" dirty="0"/>
              <a:t>点击添加关键字</a:t>
            </a:r>
          </a:p>
        </p:txBody>
      </p:sp>
      <p:sp>
        <p:nvSpPr>
          <p:cNvPr id="36" name="TextBox 16"/>
          <p:cNvSpPr txBox="1"/>
          <p:nvPr/>
        </p:nvSpPr>
        <p:spPr>
          <a:xfrm>
            <a:off x="1264503" y="2996752"/>
            <a:ext cx="3938540" cy="729430"/>
          </a:xfrm>
          <a:prstGeom prst="rect">
            <a:avLst/>
          </a:prstGeom>
          <a:noFill/>
        </p:spPr>
        <p:txBody>
          <a:bodyPr wrap="square" lIns="68580" tIns="34290" rIns="68580" bIns="34290" rtlCol="0">
            <a:spAutoFit/>
          </a:bodyPr>
          <a:lstStyle/>
          <a:p>
            <a:pPr defTabSz="685749">
              <a:lnSpc>
                <a:spcPct val="130000"/>
              </a:lnSpc>
            </a:pPr>
            <a:r>
              <a:rPr lang="zh-CN" altLang="en-US" sz="1100" dirty="0">
                <a:solidFill>
                  <a:srgbClr val="151515">
                    <a:lumMod val="75000"/>
                    <a:lumOff val="25000"/>
                  </a:srgbClr>
                </a:solidFill>
                <a:latin typeface="微软雅黑" pitchFamily="34" charset="-122"/>
              </a:rPr>
              <a:t>您的内容打在这里，或者通过复制您的文本后，在此框中选择粘贴，并选择只保留文字。您的内容打在这里，或者通过复制您的</a:t>
            </a:r>
            <a:r>
              <a:rPr lang="zh-CN" altLang="en-US" sz="1100">
                <a:solidFill>
                  <a:srgbClr val="151515">
                    <a:lumMod val="75000"/>
                    <a:lumOff val="25000"/>
                  </a:srgbClr>
                </a:solidFill>
                <a:latin typeface="微软雅黑" pitchFamily="34" charset="-122"/>
              </a:rPr>
              <a:t>文本后您的内容打在这里。</a:t>
            </a:r>
          </a:p>
        </p:txBody>
      </p:sp>
      <p:sp>
        <p:nvSpPr>
          <p:cNvPr id="37" name="矩形 47"/>
          <p:cNvSpPr>
            <a:spLocks noChangeArrowheads="1"/>
          </p:cNvSpPr>
          <p:nvPr/>
        </p:nvSpPr>
        <p:spPr bwMode="auto">
          <a:xfrm>
            <a:off x="1187624" y="3978560"/>
            <a:ext cx="6705335" cy="475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685749">
              <a:lnSpc>
                <a:spcPct val="120000"/>
              </a:lnSpc>
              <a:spcBef>
                <a:spcPct val="0"/>
              </a:spcBef>
              <a:buNone/>
              <a:defRPr/>
            </a:pPr>
            <a:r>
              <a:rPr lang="zh-CN" altLang="en-US" sz="1100" kern="0" dirty="0">
                <a:solidFill>
                  <a:srgbClr val="151515">
                    <a:lumMod val="75000"/>
                    <a:lumOff val="25000"/>
                  </a:srgbClr>
                </a:solidFill>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spTree>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6"/>
                                        </p:tgtEl>
                                        <p:attrNameLst>
                                          <p:attrName>style.visibility</p:attrName>
                                        </p:attrNameLst>
                                      </p:cBhvr>
                                      <p:to>
                                        <p:strVal val="visible"/>
                                      </p:to>
                                    </p:set>
                                    <p:animEffect transition="in" filter="wipe(left)">
                                      <p:cBhvr>
                                        <p:cTn id="7" dur="500"/>
                                        <p:tgtEl>
                                          <p:spTgt spid="116"/>
                                        </p:tgtEl>
                                      </p:cBhvr>
                                    </p:animEffect>
                                  </p:childTnLst>
                                </p:cTn>
                              </p:par>
                            </p:childTnLst>
                          </p:cTn>
                        </p:par>
                        <p:par>
                          <p:cTn id="8" fill="hold">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barn(outVertical)">
                                      <p:cBhvr>
                                        <p:cTn id="11" dur="500"/>
                                        <p:tgtEl>
                                          <p:spTgt spid="37"/>
                                        </p:tgtEl>
                                      </p:cBhvr>
                                    </p:animEffect>
                                  </p:childTnLst>
                                </p:cTn>
                              </p:par>
                            </p:childTnLst>
                          </p:cTn>
                        </p:par>
                        <p:par>
                          <p:cTn id="12" fill="hold">
                            <p:stCondLst>
                              <p:cond delay="1000"/>
                            </p:stCondLst>
                            <p:childTnLst>
                              <p:par>
                                <p:cTn id="13" presetID="12" presetClass="entr" presetSubtype="4" fill="hold" grpId="0" nodeType="after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p:tgtEl>
                                          <p:spTgt spid="29"/>
                                        </p:tgtEl>
                                        <p:attrNameLst>
                                          <p:attrName>ppt_y</p:attrName>
                                        </p:attrNameLst>
                                      </p:cBhvr>
                                      <p:tavLst>
                                        <p:tav tm="0">
                                          <p:val>
                                            <p:strVal val="#ppt_y+#ppt_h*1.125000"/>
                                          </p:val>
                                        </p:tav>
                                        <p:tav tm="100000">
                                          <p:val>
                                            <p:strVal val="#ppt_y"/>
                                          </p:val>
                                        </p:tav>
                                      </p:tavLst>
                                    </p:anim>
                                    <p:animEffect transition="in" filter="wipe(up)">
                                      <p:cBhvr>
                                        <p:cTn id="16" dur="500"/>
                                        <p:tgtEl>
                                          <p:spTgt spid="29"/>
                                        </p:tgtEl>
                                      </p:cBhvr>
                                    </p:animEffect>
                                  </p:childTnLst>
                                </p:cTn>
                              </p:par>
                              <p:par>
                                <p:cTn id="17" presetID="12" presetClass="entr" presetSubtype="1"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p:tgtEl>
                                          <p:spTgt spid="30"/>
                                        </p:tgtEl>
                                        <p:attrNameLst>
                                          <p:attrName>ppt_y</p:attrName>
                                        </p:attrNameLst>
                                      </p:cBhvr>
                                      <p:tavLst>
                                        <p:tav tm="0">
                                          <p:val>
                                            <p:strVal val="#ppt_y-#ppt_h*1.125000"/>
                                          </p:val>
                                        </p:tav>
                                        <p:tav tm="100000">
                                          <p:val>
                                            <p:strVal val="#ppt_y"/>
                                          </p:val>
                                        </p:tav>
                                      </p:tavLst>
                                    </p:anim>
                                    <p:animEffect transition="in" filter="wipe(down)">
                                      <p:cBhvr>
                                        <p:cTn id="20" dur="500"/>
                                        <p:tgtEl>
                                          <p:spTgt spid="30"/>
                                        </p:tgtEl>
                                      </p:cBhvr>
                                    </p:animEffect>
                                  </p:childTnLst>
                                </p:cTn>
                              </p:par>
                              <p:par>
                                <p:cTn id="21" presetID="22" presetClass="entr" presetSubtype="2" fill="hold" nodeType="withEffect">
                                  <p:stCondLst>
                                    <p:cond delay="400"/>
                                  </p:stCondLst>
                                  <p:childTnLst>
                                    <p:set>
                                      <p:cBhvr>
                                        <p:cTn id="22" dur="1" fill="hold">
                                          <p:stCondLst>
                                            <p:cond delay="0"/>
                                          </p:stCondLst>
                                        </p:cTn>
                                        <p:tgtEl>
                                          <p:spTgt spid="31"/>
                                        </p:tgtEl>
                                        <p:attrNameLst>
                                          <p:attrName>style.visibility</p:attrName>
                                        </p:attrNameLst>
                                      </p:cBhvr>
                                      <p:to>
                                        <p:strVal val="visible"/>
                                      </p:to>
                                    </p:set>
                                    <p:animEffect transition="in" filter="wipe(right)">
                                      <p:cBhvr>
                                        <p:cTn id="23" dur="500"/>
                                        <p:tgtEl>
                                          <p:spTgt spid="31"/>
                                        </p:tgtEl>
                                      </p:cBhvr>
                                    </p:animEffect>
                                  </p:childTnLst>
                                </p:cTn>
                              </p:par>
                              <p:par>
                                <p:cTn id="24" presetID="22" presetClass="entr" presetSubtype="2" fill="hold" nodeType="withEffect">
                                  <p:stCondLst>
                                    <p:cond delay="400"/>
                                  </p:stCondLst>
                                  <p:childTnLst>
                                    <p:set>
                                      <p:cBhvr>
                                        <p:cTn id="25" dur="1" fill="hold">
                                          <p:stCondLst>
                                            <p:cond delay="0"/>
                                          </p:stCondLst>
                                        </p:cTn>
                                        <p:tgtEl>
                                          <p:spTgt spid="32"/>
                                        </p:tgtEl>
                                        <p:attrNameLst>
                                          <p:attrName>style.visibility</p:attrName>
                                        </p:attrNameLst>
                                      </p:cBhvr>
                                      <p:to>
                                        <p:strVal val="visible"/>
                                      </p:to>
                                    </p:set>
                                    <p:animEffect transition="in" filter="wipe(right)">
                                      <p:cBhvr>
                                        <p:cTn id="26" dur="500"/>
                                        <p:tgtEl>
                                          <p:spTgt spid="32"/>
                                        </p:tgtEl>
                                      </p:cBhvr>
                                    </p:animEffect>
                                  </p:childTnLst>
                                </p:cTn>
                              </p:par>
                              <p:par>
                                <p:cTn id="27" presetID="10" presetClass="entr" presetSubtype="0" fill="hold" grpId="0" nodeType="withEffect">
                                  <p:stCondLst>
                                    <p:cond delay="1000"/>
                                  </p:stCondLst>
                                  <p:iterate type="lt">
                                    <p:tmPct val="10000"/>
                                  </p:iterate>
                                  <p:childTnLst>
                                    <p:set>
                                      <p:cBhvr>
                                        <p:cTn id="28" dur="1" fill="hold">
                                          <p:stCondLst>
                                            <p:cond delay="0"/>
                                          </p:stCondLst>
                                        </p:cTn>
                                        <p:tgtEl>
                                          <p:spTgt spid="33"/>
                                        </p:tgtEl>
                                        <p:attrNameLst>
                                          <p:attrName>style.visibility</p:attrName>
                                        </p:attrNameLst>
                                      </p:cBhvr>
                                      <p:to>
                                        <p:strVal val="visible"/>
                                      </p:to>
                                    </p:set>
                                    <p:animEffect transition="in" filter="fade">
                                      <p:cBhvr>
                                        <p:cTn id="29" dur="100"/>
                                        <p:tgtEl>
                                          <p:spTgt spid="33"/>
                                        </p:tgtEl>
                                      </p:cBhvr>
                                    </p:animEffect>
                                  </p:childTnLst>
                                </p:cTn>
                              </p:par>
                              <p:par>
                                <p:cTn id="30" presetID="10" presetClass="entr" presetSubtype="0" fill="hold" grpId="0" nodeType="withEffect">
                                  <p:stCondLst>
                                    <p:cond delay="1000"/>
                                  </p:stCondLst>
                                  <p:iterate type="lt">
                                    <p:tmPct val="10000"/>
                                  </p:iterate>
                                  <p:childTnLst>
                                    <p:set>
                                      <p:cBhvr>
                                        <p:cTn id="31" dur="1" fill="hold">
                                          <p:stCondLst>
                                            <p:cond delay="0"/>
                                          </p:stCondLst>
                                        </p:cTn>
                                        <p:tgtEl>
                                          <p:spTgt spid="34"/>
                                        </p:tgtEl>
                                        <p:attrNameLst>
                                          <p:attrName>style.visibility</p:attrName>
                                        </p:attrNameLst>
                                      </p:cBhvr>
                                      <p:to>
                                        <p:strVal val="visible"/>
                                      </p:to>
                                    </p:set>
                                    <p:animEffect transition="in" filter="fade">
                                      <p:cBhvr>
                                        <p:cTn id="32" dur="100"/>
                                        <p:tgtEl>
                                          <p:spTgt spid="34"/>
                                        </p:tgtEl>
                                      </p:cBhvr>
                                    </p:animEffect>
                                  </p:childTnLst>
                                </p:cTn>
                              </p:par>
                              <p:par>
                                <p:cTn id="33" presetID="10" presetClass="entr" presetSubtype="0" fill="hold" grpId="0" nodeType="withEffect">
                                  <p:stCondLst>
                                    <p:cond delay="1000"/>
                                  </p:stCondLst>
                                  <p:iterate type="lt">
                                    <p:tmPct val="10000"/>
                                  </p:iterate>
                                  <p:childTnLst>
                                    <p:set>
                                      <p:cBhvr>
                                        <p:cTn id="34" dur="1" fill="hold">
                                          <p:stCondLst>
                                            <p:cond delay="0"/>
                                          </p:stCondLst>
                                        </p:cTn>
                                        <p:tgtEl>
                                          <p:spTgt spid="35"/>
                                        </p:tgtEl>
                                        <p:attrNameLst>
                                          <p:attrName>style.visibility</p:attrName>
                                        </p:attrNameLst>
                                      </p:cBhvr>
                                      <p:to>
                                        <p:strVal val="visible"/>
                                      </p:to>
                                    </p:set>
                                    <p:animEffect transition="in" filter="fade">
                                      <p:cBhvr>
                                        <p:cTn id="35" dur="100"/>
                                        <p:tgtEl>
                                          <p:spTgt spid="35"/>
                                        </p:tgtEl>
                                      </p:cBhvr>
                                    </p:animEffect>
                                  </p:childTnLst>
                                </p:cTn>
                              </p:par>
                              <p:par>
                                <p:cTn id="36" presetID="10" presetClass="entr" presetSubtype="0" fill="hold" grpId="0" nodeType="withEffect">
                                  <p:stCondLst>
                                    <p:cond delay="1000"/>
                                  </p:stCondLst>
                                  <p:iterate type="lt">
                                    <p:tmPct val="10000"/>
                                  </p:iterate>
                                  <p:childTnLst>
                                    <p:set>
                                      <p:cBhvr>
                                        <p:cTn id="37" dur="1" fill="hold">
                                          <p:stCondLst>
                                            <p:cond delay="0"/>
                                          </p:stCondLst>
                                        </p:cTn>
                                        <p:tgtEl>
                                          <p:spTgt spid="36"/>
                                        </p:tgtEl>
                                        <p:attrNameLst>
                                          <p:attrName>style.visibility</p:attrName>
                                        </p:attrNameLst>
                                      </p:cBhvr>
                                      <p:to>
                                        <p:strVal val="visible"/>
                                      </p:to>
                                    </p:set>
                                    <p:animEffect transition="in" filter="fade">
                                      <p:cBhvr>
                                        <p:cTn id="38" dur="1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P spid="29" grpId="0" animBg="1"/>
      <p:bldP spid="30" grpId="0" animBg="1"/>
      <p:bldP spid="33" grpId="0"/>
      <p:bldP spid="34" grpId="0"/>
      <p:bldP spid="35" grpId="0"/>
      <p:bldP spid="36" grpId="0"/>
      <p:bldP spid="3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文本框 10"/>
          <p:cNvSpPr txBox="1">
            <a:spLocks noChangeArrowheads="1"/>
          </p:cNvSpPr>
          <p:nvPr/>
        </p:nvSpPr>
        <p:spPr bwMode="auto">
          <a:xfrm>
            <a:off x="971600" y="208664"/>
            <a:ext cx="3510057" cy="346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800" b="1" dirty="0" smtClean="0">
                <a:latin typeface="+mn-ea"/>
                <a:ea typeface="+mn-ea"/>
              </a:rPr>
              <a:t>年度工作概述</a:t>
            </a:r>
            <a:r>
              <a:rPr lang="zh-CN" altLang="en-US" sz="1200" b="1" dirty="0" smtClean="0">
                <a:latin typeface="+mn-ea"/>
                <a:ea typeface="+mn-ea"/>
              </a:rPr>
              <a:t>（</a:t>
            </a:r>
            <a:r>
              <a:rPr lang="zh-CN" altLang="en-US" sz="1200" b="1" dirty="0">
                <a:latin typeface="+mn-ea"/>
                <a:ea typeface="+mn-ea"/>
              </a:rPr>
              <a:t>文字可以编辑）</a:t>
            </a:r>
            <a:endParaRPr lang="zh-CN" altLang="en-US" sz="1200" b="1" dirty="0">
              <a:latin typeface="+mn-ea"/>
              <a:ea typeface="+mn-ea"/>
              <a:cs typeface="+mn-ea"/>
              <a:sym typeface="+mn-lt"/>
            </a:endParaRPr>
          </a:p>
        </p:txBody>
      </p:sp>
      <p:grpSp>
        <p:nvGrpSpPr>
          <p:cNvPr id="82" name="组合 81"/>
          <p:cNvGrpSpPr/>
          <p:nvPr/>
        </p:nvGrpSpPr>
        <p:grpSpPr>
          <a:xfrm>
            <a:off x="3465348" y="1584911"/>
            <a:ext cx="1287211" cy="1974555"/>
            <a:chOff x="4620464" y="2113215"/>
            <a:chExt cx="1716281" cy="2632740"/>
          </a:xfrm>
          <a:solidFill>
            <a:srgbClr val="0070C0"/>
          </a:solidFill>
        </p:grpSpPr>
        <p:sp>
          <p:nvSpPr>
            <p:cNvPr id="83" name="梯形 82"/>
            <p:cNvSpPr/>
            <p:nvPr/>
          </p:nvSpPr>
          <p:spPr>
            <a:xfrm rot="5400000">
              <a:off x="4072040" y="3142553"/>
              <a:ext cx="1669739" cy="572892"/>
            </a:xfrm>
            <a:prstGeom prst="trapezoid">
              <a:avLst>
                <a:gd name="adj" fmla="val 57643"/>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梯形 83"/>
            <p:cNvSpPr/>
            <p:nvPr/>
          </p:nvSpPr>
          <p:spPr>
            <a:xfrm rot="8993242">
              <a:off x="4664982" y="2113215"/>
              <a:ext cx="1669739" cy="572892"/>
            </a:xfrm>
            <a:prstGeom prst="trapezoid">
              <a:avLst>
                <a:gd name="adj" fmla="val 57643"/>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梯形 84"/>
            <p:cNvSpPr/>
            <p:nvPr/>
          </p:nvSpPr>
          <p:spPr>
            <a:xfrm rot="1800000">
              <a:off x="4667006" y="4173063"/>
              <a:ext cx="1669739" cy="572892"/>
            </a:xfrm>
            <a:prstGeom prst="trapezoid">
              <a:avLst>
                <a:gd name="adj" fmla="val 57643"/>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6" name="组合 85"/>
          <p:cNvGrpSpPr/>
          <p:nvPr/>
        </p:nvGrpSpPr>
        <p:grpSpPr>
          <a:xfrm>
            <a:off x="4392700" y="1584038"/>
            <a:ext cx="1287208" cy="1974546"/>
            <a:chOff x="5856933" y="2112051"/>
            <a:chExt cx="1716277" cy="2632728"/>
          </a:xfrm>
          <a:solidFill>
            <a:srgbClr val="0070C0"/>
          </a:solidFill>
        </p:grpSpPr>
        <p:sp>
          <p:nvSpPr>
            <p:cNvPr id="87" name="梯形 86"/>
            <p:cNvSpPr/>
            <p:nvPr/>
          </p:nvSpPr>
          <p:spPr>
            <a:xfrm rot="16200000" flipH="1">
              <a:off x="6451894" y="3142555"/>
              <a:ext cx="1669739" cy="572892"/>
            </a:xfrm>
            <a:prstGeom prst="trapezoid">
              <a:avLst>
                <a:gd name="adj" fmla="val 57643"/>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梯形 87"/>
            <p:cNvSpPr/>
            <p:nvPr/>
          </p:nvSpPr>
          <p:spPr>
            <a:xfrm rot="19793242" flipH="1">
              <a:off x="5858956" y="4171887"/>
              <a:ext cx="1669739" cy="572892"/>
            </a:xfrm>
            <a:prstGeom prst="trapezoid">
              <a:avLst>
                <a:gd name="adj" fmla="val 57643"/>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梯形 88"/>
            <p:cNvSpPr/>
            <p:nvPr/>
          </p:nvSpPr>
          <p:spPr>
            <a:xfrm rot="12600000" flipH="1">
              <a:off x="5856933" y="2112051"/>
              <a:ext cx="1669739" cy="572892"/>
            </a:xfrm>
            <a:prstGeom prst="trapezoid">
              <a:avLst>
                <a:gd name="adj" fmla="val 57643"/>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90" name="直接连接符 89"/>
          <p:cNvCxnSpPr/>
          <p:nvPr/>
        </p:nvCxnSpPr>
        <p:spPr>
          <a:xfrm flipV="1">
            <a:off x="551780" y="2569560"/>
            <a:ext cx="2749887" cy="1"/>
          </a:xfrm>
          <a:prstGeom prst="line">
            <a:avLst/>
          </a:prstGeom>
          <a:ln w="12700">
            <a:solidFill>
              <a:srgbClr val="0070C0"/>
            </a:solidFill>
            <a:tailEnd type="oval"/>
          </a:ln>
        </p:spPr>
        <p:style>
          <a:lnRef idx="1">
            <a:schemeClr val="accent1"/>
          </a:lnRef>
          <a:fillRef idx="0">
            <a:schemeClr val="accent1"/>
          </a:fillRef>
          <a:effectRef idx="0">
            <a:schemeClr val="accent1"/>
          </a:effectRef>
          <a:fontRef idx="minor">
            <a:schemeClr val="tx1"/>
          </a:fontRef>
        </p:style>
      </p:cxnSp>
      <p:sp>
        <p:nvSpPr>
          <p:cNvPr id="91" name="任意多边形 90"/>
          <p:cNvSpPr/>
          <p:nvPr/>
        </p:nvSpPr>
        <p:spPr>
          <a:xfrm>
            <a:off x="551781" y="1266809"/>
            <a:ext cx="3224407" cy="324065"/>
          </a:xfrm>
          <a:custGeom>
            <a:avLst/>
            <a:gdLst>
              <a:gd name="connsiteX0" fmla="*/ 0 w 3611880"/>
              <a:gd name="connsiteY0" fmla="*/ 0 h 678180"/>
              <a:gd name="connsiteX1" fmla="*/ 2933700 w 3611880"/>
              <a:gd name="connsiteY1" fmla="*/ 0 h 678180"/>
              <a:gd name="connsiteX2" fmla="*/ 3611880 w 3611880"/>
              <a:gd name="connsiteY2" fmla="*/ 678180 h 678180"/>
            </a:gdLst>
            <a:ahLst/>
            <a:cxnLst>
              <a:cxn ang="0">
                <a:pos x="connsiteX0" y="connsiteY0"/>
              </a:cxn>
              <a:cxn ang="0">
                <a:pos x="connsiteX1" y="connsiteY1"/>
              </a:cxn>
              <a:cxn ang="0">
                <a:pos x="connsiteX2" y="connsiteY2"/>
              </a:cxn>
            </a:cxnLst>
            <a:rect l="l" t="t" r="r" b="b"/>
            <a:pathLst>
              <a:path w="3611880" h="678180">
                <a:moveTo>
                  <a:pt x="0" y="0"/>
                </a:moveTo>
                <a:lnTo>
                  <a:pt x="2933700" y="0"/>
                </a:lnTo>
                <a:lnTo>
                  <a:pt x="3611880" y="678180"/>
                </a:lnTo>
              </a:path>
            </a:pathLst>
          </a:custGeom>
          <a:ln w="12700">
            <a:solidFill>
              <a:srgbClr val="0070C0"/>
            </a:solidFill>
            <a:tailEnd type="ova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a:p>
        </p:txBody>
      </p:sp>
      <p:sp>
        <p:nvSpPr>
          <p:cNvPr id="92" name="任意多边形 91"/>
          <p:cNvSpPr/>
          <p:nvPr/>
        </p:nvSpPr>
        <p:spPr>
          <a:xfrm flipV="1">
            <a:off x="548879" y="3548245"/>
            <a:ext cx="3224407" cy="324065"/>
          </a:xfrm>
          <a:custGeom>
            <a:avLst/>
            <a:gdLst>
              <a:gd name="connsiteX0" fmla="*/ 0 w 3611880"/>
              <a:gd name="connsiteY0" fmla="*/ 0 h 678180"/>
              <a:gd name="connsiteX1" fmla="*/ 2933700 w 3611880"/>
              <a:gd name="connsiteY1" fmla="*/ 0 h 678180"/>
              <a:gd name="connsiteX2" fmla="*/ 3611880 w 3611880"/>
              <a:gd name="connsiteY2" fmla="*/ 678180 h 678180"/>
            </a:gdLst>
            <a:ahLst/>
            <a:cxnLst>
              <a:cxn ang="0">
                <a:pos x="connsiteX0" y="connsiteY0"/>
              </a:cxn>
              <a:cxn ang="0">
                <a:pos x="connsiteX1" y="connsiteY1"/>
              </a:cxn>
              <a:cxn ang="0">
                <a:pos x="connsiteX2" y="connsiteY2"/>
              </a:cxn>
            </a:cxnLst>
            <a:rect l="l" t="t" r="r" b="b"/>
            <a:pathLst>
              <a:path w="3611880" h="678180">
                <a:moveTo>
                  <a:pt x="0" y="0"/>
                </a:moveTo>
                <a:lnTo>
                  <a:pt x="2933700" y="0"/>
                </a:lnTo>
                <a:lnTo>
                  <a:pt x="3611880" y="678180"/>
                </a:lnTo>
              </a:path>
            </a:pathLst>
          </a:custGeom>
          <a:ln w="12700">
            <a:solidFill>
              <a:srgbClr val="0070C0"/>
            </a:solidFill>
            <a:tailEnd type="ova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a:p>
        </p:txBody>
      </p:sp>
      <p:cxnSp>
        <p:nvCxnSpPr>
          <p:cNvPr id="93" name="直接连接符 92"/>
          <p:cNvCxnSpPr/>
          <p:nvPr/>
        </p:nvCxnSpPr>
        <p:spPr>
          <a:xfrm flipH="1">
            <a:off x="5843588" y="2569560"/>
            <a:ext cx="2748634" cy="2191"/>
          </a:xfrm>
          <a:prstGeom prst="line">
            <a:avLst/>
          </a:prstGeom>
          <a:ln w="12700">
            <a:solidFill>
              <a:srgbClr val="0070C0"/>
            </a:solidFill>
            <a:tailEnd type="oval"/>
          </a:ln>
        </p:spPr>
        <p:style>
          <a:lnRef idx="1">
            <a:schemeClr val="accent1"/>
          </a:lnRef>
          <a:fillRef idx="0">
            <a:schemeClr val="accent1"/>
          </a:fillRef>
          <a:effectRef idx="0">
            <a:schemeClr val="accent1"/>
          </a:effectRef>
          <a:fontRef idx="minor">
            <a:schemeClr val="tx1"/>
          </a:fontRef>
        </p:style>
      </p:cxnSp>
      <p:sp>
        <p:nvSpPr>
          <p:cNvPr id="94" name="任意多边形 93"/>
          <p:cNvSpPr/>
          <p:nvPr/>
        </p:nvSpPr>
        <p:spPr>
          <a:xfrm flipH="1">
            <a:off x="5369074" y="1266809"/>
            <a:ext cx="3223148" cy="324065"/>
          </a:xfrm>
          <a:custGeom>
            <a:avLst/>
            <a:gdLst>
              <a:gd name="connsiteX0" fmla="*/ 0 w 3611880"/>
              <a:gd name="connsiteY0" fmla="*/ 0 h 678180"/>
              <a:gd name="connsiteX1" fmla="*/ 2933700 w 3611880"/>
              <a:gd name="connsiteY1" fmla="*/ 0 h 678180"/>
              <a:gd name="connsiteX2" fmla="*/ 3611880 w 3611880"/>
              <a:gd name="connsiteY2" fmla="*/ 678180 h 678180"/>
            </a:gdLst>
            <a:ahLst/>
            <a:cxnLst>
              <a:cxn ang="0">
                <a:pos x="connsiteX0" y="connsiteY0"/>
              </a:cxn>
              <a:cxn ang="0">
                <a:pos x="connsiteX1" y="connsiteY1"/>
              </a:cxn>
              <a:cxn ang="0">
                <a:pos x="connsiteX2" y="connsiteY2"/>
              </a:cxn>
            </a:cxnLst>
            <a:rect l="l" t="t" r="r" b="b"/>
            <a:pathLst>
              <a:path w="3611880" h="678180">
                <a:moveTo>
                  <a:pt x="0" y="0"/>
                </a:moveTo>
                <a:lnTo>
                  <a:pt x="2933700" y="0"/>
                </a:lnTo>
                <a:lnTo>
                  <a:pt x="3611880" y="678180"/>
                </a:lnTo>
              </a:path>
            </a:pathLst>
          </a:custGeom>
          <a:ln w="12700">
            <a:solidFill>
              <a:srgbClr val="0070C0"/>
            </a:solidFill>
            <a:tailEnd type="ova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a:p>
        </p:txBody>
      </p:sp>
      <p:sp>
        <p:nvSpPr>
          <p:cNvPr id="95" name="任意多边形 94"/>
          <p:cNvSpPr/>
          <p:nvPr/>
        </p:nvSpPr>
        <p:spPr>
          <a:xfrm flipH="1" flipV="1">
            <a:off x="5371974" y="3548245"/>
            <a:ext cx="3223148" cy="324065"/>
          </a:xfrm>
          <a:custGeom>
            <a:avLst/>
            <a:gdLst>
              <a:gd name="connsiteX0" fmla="*/ 0 w 3611880"/>
              <a:gd name="connsiteY0" fmla="*/ 0 h 678180"/>
              <a:gd name="connsiteX1" fmla="*/ 2933700 w 3611880"/>
              <a:gd name="connsiteY1" fmla="*/ 0 h 678180"/>
              <a:gd name="connsiteX2" fmla="*/ 3611880 w 3611880"/>
              <a:gd name="connsiteY2" fmla="*/ 678180 h 678180"/>
            </a:gdLst>
            <a:ahLst/>
            <a:cxnLst>
              <a:cxn ang="0">
                <a:pos x="connsiteX0" y="connsiteY0"/>
              </a:cxn>
              <a:cxn ang="0">
                <a:pos x="connsiteX1" y="connsiteY1"/>
              </a:cxn>
              <a:cxn ang="0">
                <a:pos x="connsiteX2" y="connsiteY2"/>
              </a:cxn>
            </a:cxnLst>
            <a:rect l="l" t="t" r="r" b="b"/>
            <a:pathLst>
              <a:path w="3611880" h="678180">
                <a:moveTo>
                  <a:pt x="0" y="0"/>
                </a:moveTo>
                <a:lnTo>
                  <a:pt x="2933700" y="0"/>
                </a:lnTo>
                <a:lnTo>
                  <a:pt x="3611880" y="678180"/>
                </a:lnTo>
              </a:path>
            </a:pathLst>
          </a:custGeom>
          <a:ln w="12700">
            <a:solidFill>
              <a:srgbClr val="0070C0"/>
            </a:solidFill>
            <a:tailEnd type="ova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a:p>
        </p:txBody>
      </p:sp>
      <p:pic>
        <p:nvPicPr>
          <p:cNvPr id="96" name="图片 9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71439" y="3626580"/>
            <a:ext cx="191870" cy="191870"/>
          </a:xfrm>
          <a:prstGeom prst="rect">
            <a:avLst/>
          </a:prstGeom>
        </p:spPr>
      </p:pic>
      <p:pic>
        <p:nvPicPr>
          <p:cNvPr id="97" name="图片 9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79873" y="1043605"/>
            <a:ext cx="175004" cy="175004"/>
          </a:xfrm>
          <a:prstGeom prst="rect">
            <a:avLst/>
          </a:prstGeom>
        </p:spPr>
      </p:pic>
      <p:pic>
        <p:nvPicPr>
          <p:cNvPr id="98" name="图片 9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907692" y="3655923"/>
            <a:ext cx="152337" cy="152337"/>
          </a:xfrm>
          <a:prstGeom prst="rect">
            <a:avLst/>
          </a:prstGeom>
        </p:spPr>
      </p:pic>
      <p:pic>
        <p:nvPicPr>
          <p:cNvPr id="99" name="图片 9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906247" y="2369076"/>
            <a:ext cx="155226" cy="138943"/>
          </a:xfrm>
          <a:prstGeom prst="rect">
            <a:avLst/>
          </a:prstGeom>
        </p:spPr>
      </p:pic>
      <p:pic>
        <p:nvPicPr>
          <p:cNvPr id="100" name="图片 9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877362" y="990648"/>
            <a:ext cx="212996" cy="212996"/>
          </a:xfrm>
          <a:prstGeom prst="rect">
            <a:avLst/>
          </a:prstGeom>
        </p:spPr>
      </p:pic>
      <p:pic>
        <p:nvPicPr>
          <p:cNvPr id="101" name="图片 10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084688" y="2354487"/>
            <a:ext cx="165374" cy="165374"/>
          </a:xfrm>
          <a:prstGeom prst="rect">
            <a:avLst/>
          </a:prstGeom>
        </p:spPr>
      </p:pic>
      <p:grpSp>
        <p:nvGrpSpPr>
          <p:cNvPr id="102" name="组合 101"/>
          <p:cNvGrpSpPr/>
          <p:nvPr/>
        </p:nvGrpSpPr>
        <p:grpSpPr>
          <a:xfrm>
            <a:off x="581125" y="964836"/>
            <a:ext cx="2550773" cy="1095063"/>
            <a:chOff x="774833" y="1286447"/>
            <a:chExt cx="3401031" cy="1460083"/>
          </a:xfrm>
        </p:grpSpPr>
        <p:sp>
          <p:nvSpPr>
            <p:cNvPr id="103" name="文本框 45"/>
            <p:cNvSpPr txBox="1"/>
            <p:nvPr/>
          </p:nvSpPr>
          <p:spPr>
            <a:xfrm>
              <a:off x="774833" y="1286447"/>
              <a:ext cx="3063474" cy="381642"/>
            </a:xfrm>
            <a:prstGeom prst="rect">
              <a:avLst/>
            </a:prstGeom>
            <a:noFill/>
          </p:spPr>
          <p:txBody>
            <a:bodyPr wrap="square" rtlCol="0">
              <a:spAutoFit/>
            </a:bodyPr>
            <a:lstStyle/>
            <a:p>
              <a:pPr algn="r">
                <a:lnSpc>
                  <a:spcPct val="90000"/>
                </a:lnSpc>
                <a:spcBef>
                  <a:spcPts val="750"/>
                </a:spcBef>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104" name="文本框 48"/>
            <p:cNvSpPr txBox="1"/>
            <p:nvPr/>
          </p:nvSpPr>
          <p:spPr>
            <a:xfrm>
              <a:off x="812802" y="1743178"/>
              <a:ext cx="3363062" cy="1003352"/>
            </a:xfrm>
            <a:prstGeom prst="rect">
              <a:avLst/>
            </a:prstGeom>
            <a:noFill/>
          </p:spPr>
          <p:txBody>
            <a:bodyPr wrap="square" rtlCol="0">
              <a:spAutoFit/>
            </a:bodyPr>
            <a:lstStyle/>
            <a:p>
              <a:pPr algn="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05" name="组合 104"/>
          <p:cNvGrpSpPr/>
          <p:nvPr/>
        </p:nvGrpSpPr>
        <p:grpSpPr>
          <a:xfrm>
            <a:off x="581124" y="2262873"/>
            <a:ext cx="2550779" cy="1106871"/>
            <a:chOff x="774833" y="3017162"/>
            <a:chExt cx="3401038" cy="1475828"/>
          </a:xfrm>
        </p:grpSpPr>
        <p:sp>
          <p:nvSpPr>
            <p:cNvPr id="106" name="文本框 46"/>
            <p:cNvSpPr txBox="1"/>
            <p:nvPr/>
          </p:nvSpPr>
          <p:spPr>
            <a:xfrm>
              <a:off x="774833" y="3017162"/>
              <a:ext cx="3063473" cy="381643"/>
            </a:xfrm>
            <a:prstGeom prst="rect">
              <a:avLst/>
            </a:prstGeom>
            <a:noFill/>
          </p:spPr>
          <p:txBody>
            <a:bodyPr wrap="square" rtlCol="0">
              <a:spAutoFit/>
            </a:bodyPr>
            <a:lstStyle/>
            <a:p>
              <a:pPr algn="r">
                <a:lnSpc>
                  <a:spcPct val="90000"/>
                </a:lnSpc>
                <a:spcBef>
                  <a:spcPts val="750"/>
                </a:spcBef>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107" name="文本框 49"/>
            <p:cNvSpPr txBox="1"/>
            <p:nvPr/>
          </p:nvSpPr>
          <p:spPr>
            <a:xfrm>
              <a:off x="812809" y="3489638"/>
              <a:ext cx="3363062" cy="1003352"/>
            </a:xfrm>
            <a:prstGeom prst="rect">
              <a:avLst/>
            </a:prstGeom>
            <a:noFill/>
          </p:spPr>
          <p:txBody>
            <a:bodyPr wrap="square" rtlCol="0">
              <a:spAutoFit/>
            </a:bodyPr>
            <a:lstStyle/>
            <a:p>
              <a:pPr algn="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08" name="组合 107"/>
          <p:cNvGrpSpPr/>
          <p:nvPr/>
        </p:nvGrpSpPr>
        <p:grpSpPr>
          <a:xfrm>
            <a:off x="581125" y="3555410"/>
            <a:ext cx="2554343" cy="1113043"/>
            <a:chOff x="774833" y="4740545"/>
            <a:chExt cx="3405791" cy="1484057"/>
          </a:xfrm>
        </p:grpSpPr>
        <p:sp>
          <p:nvSpPr>
            <p:cNvPr id="109" name="文本框 47"/>
            <p:cNvSpPr txBox="1"/>
            <p:nvPr/>
          </p:nvSpPr>
          <p:spPr>
            <a:xfrm>
              <a:off x="774833" y="4740545"/>
              <a:ext cx="3063474" cy="381643"/>
            </a:xfrm>
            <a:prstGeom prst="rect">
              <a:avLst/>
            </a:prstGeom>
            <a:noFill/>
          </p:spPr>
          <p:txBody>
            <a:bodyPr wrap="square" rtlCol="0">
              <a:spAutoFit/>
            </a:bodyPr>
            <a:lstStyle/>
            <a:p>
              <a:pPr algn="r">
                <a:lnSpc>
                  <a:spcPct val="90000"/>
                </a:lnSpc>
                <a:spcBef>
                  <a:spcPts val="750"/>
                </a:spcBef>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110" name="文本框 50"/>
            <p:cNvSpPr txBox="1"/>
            <p:nvPr/>
          </p:nvSpPr>
          <p:spPr>
            <a:xfrm>
              <a:off x="817562" y="5221250"/>
              <a:ext cx="3363062" cy="1003352"/>
            </a:xfrm>
            <a:prstGeom prst="rect">
              <a:avLst/>
            </a:prstGeom>
            <a:noFill/>
          </p:spPr>
          <p:txBody>
            <a:bodyPr wrap="square" rtlCol="0">
              <a:spAutoFit/>
            </a:bodyPr>
            <a:lstStyle/>
            <a:p>
              <a:pPr algn="r">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11" name="组合 110"/>
          <p:cNvGrpSpPr/>
          <p:nvPr/>
        </p:nvGrpSpPr>
        <p:grpSpPr>
          <a:xfrm>
            <a:off x="6013691" y="953875"/>
            <a:ext cx="2522297" cy="1106022"/>
            <a:chOff x="7985918" y="1271833"/>
            <a:chExt cx="3363062" cy="1474696"/>
          </a:xfrm>
        </p:grpSpPr>
        <p:sp>
          <p:nvSpPr>
            <p:cNvPr id="112" name="文本框 51"/>
            <p:cNvSpPr txBox="1"/>
            <p:nvPr/>
          </p:nvSpPr>
          <p:spPr>
            <a:xfrm>
              <a:off x="8266457" y="1271833"/>
              <a:ext cx="3063473" cy="381643"/>
            </a:xfrm>
            <a:prstGeom prst="rect">
              <a:avLst/>
            </a:prstGeom>
            <a:noFill/>
          </p:spPr>
          <p:txBody>
            <a:bodyPr wrap="square" rtlCol="0">
              <a:spAutoFit/>
            </a:bodyPr>
            <a:lstStyle/>
            <a:p>
              <a:pPr>
                <a:lnSpc>
                  <a:spcPct val="90000"/>
                </a:lnSpc>
                <a:spcBef>
                  <a:spcPts val="750"/>
                </a:spcBef>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113" name="文本框 54"/>
            <p:cNvSpPr txBox="1"/>
            <p:nvPr/>
          </p:nvSpPr>
          <p:spPr>
            <a:xfrm>
              <a:off x="7985918" y="1743177"/>
              <a:ext cx="3363062" cy="1003352"/>
            </a:xfrm>
            <a:prstGeom prst="rect">
              <a:avLst/>
            </a:prstGeom>
            <a:noFill/>
          </p:spPr>
          <p:txBody>
            <a:bodyPr wrap="square" rtlCol="0">
              <a:spAutoFit/>
            </a:bodyPr>
            <a:lstStyle/>
            <a:p>
              <a:pPr algn="just">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14" name="组合 113"/>
          <p:cNvGrpSpPr/>
          <p:nvPr/>
        </p:nvGrpSpPr>
        <p:grpSpPr>
          <a:xfrm>
            <a:off x="6011310" y="2251910"/>
            <a:ext cx="2522297" cy="1117831"/>
            <a:chOff x="7982743" y="3002548"/>
            <a:chExt cx="3363062" cy="1490441"/>
          </a:xfrm>
        </p:grpSpPr>
        <p:sp>
          <p:nvSpPr>
            <p:cNvPr id="115" name="文本框 52"/>
            <p:cNvSpPr txBox="1"/>
            <p:nvPr/>
          </p:nvSpPr>
          <p:spPr>
            <a:xfrm>
              <a:off x="8266458" y="3002548"/>
              <a:ext cx="3063473" cy="381643"/>
            </a:xfrm>
            <a:prstGeom prst="rect">
              <a:avLst/>
            </a:prstGeom>
            <a:noFill/>
          </p:spPr>
          <p:txBody>
            <a:bodyPr wrap="square" rtlCol="0">
              <a:spAutoFit/>
            </a:bodyPr>
            <a:lstStyle/>
            <a:p>
              <a:pPr>
                <a:lnSpc>
                  <a:spcPct val="90000"/>
                </a:lnSpc>
                <a:spcBef>
                  <a:spcPts val="750"/>
                </a:spcBef>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116" name="文本框 55"/>
            <p:cNvSpPr txBox="1"/>
            <p:nvPr/>
          </p:nvSpPr>
          <p:spPr>
            <a:xfrm>
              <a:off x="7982743" y="3489638"/>
              <a:ext cx="3363062" cy="1003351"/>
            </a:xfrm>
            <a:prstGeom prst="rect">
              <a:avLst/>
            </a:prstGeom>
            <a:noFill/>
          </p:spPr>
          <p:txBody>
            <a:bodyPr wrap="square" rtlCol="0">
              <a:spAutoFit/>
            </a:bodyPr>
            <a:lstStyle/>
            <a:p>
              <a:pPr algn="just">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17" name="组合 116"/>
          <p:cNvGrpSpPr/>
          <p:nvPr/>
        </p:nvGrpSpPr>
        <p:grpSpPr>
          <a:xfrm>
            <a:off x="6013691" y="3563499"/>
            <a:ext cx="2522297" cy="1104953"/>
            <a:chOff x="7985918" y="4751331"/>
            <a:chExt cx="3363062" cy="1473271"/>
          </a:xfrm>
        </p:grpSpPr>
        <p:sp>
          <p:nvSpPr>
            <p:cNvPr id="118" name="文本框 53"/>
            <p:cNvSpPr txBox="1"/>
            <p:nvPr/>
          </p:nvSpPr>
          <p:spPr>
            <a:xfrm>
              <a:off x="8266457" y="4751331"/>
              <a:ext cx="3063473" cy="381643"/>
            </a:xfrm>
            <a:prstGeom prst="rect">
              <a:avLst/>
            </a:prstGeom>
            <a:noFill/>
          </p:spPr>
          <p:txBody>
            <a:bodyPr wrap="square" rtlCol="0">
              <a:spAutoFit/>
            </a:bodyPr>
            <a:lstStyle/>
            <a:p>
              <a:pPr>
                <a:lnSpc>
                  <a:spcPct val="90000"/>
                </a:lnSpc>
                <a:spcBef>
                  <a:spcPts val="750"/>
                </a:spcBef>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119" name="文本框 56"/>
            <p:cNvSpPr txBox="1"/>
            <p:nvPr/>
          </p:nvSpPr>
          <p:spPr>
            <a:xfrm>
              <a:off x="7985918" y="5221250"/>
              <a:ext cx="3363062" cy="1003352"/>
            </a:xfrm>
            <a:prstGeom prst="rect">
              <a:avLst/>
            </a:prstGeom>
            <a:noFill/>
          </p:spPr>
          <p:txBody>
            <a:bodyPr wrap="square" rtlCol="0">
              <a:spAutoFit/>
            </a:bodyPr>
            <a:lstStyle/>
            <a:p>
              <a:pPr algn="just">
                <a:lnSpc>
                  <a:spcPct val="1300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120" name="文本框 57"/>
          <p:cNvSpPr txBox="1"/>
          <p:nvPr/>
        </p:nvSpPr>
        <p:spPr>
          <a:xfrm>
            <a:off x="3898075" y="2382713"/>
            <a:ext cx="1347851" cy="387798"/>
          </a:xfrm>
          <a:prstGeom prst="rect">
            <a:avLst/>
          </a:prstGeom>
          <a:noFill/>
        </p:spPr>
        <p:txBody>
          <a:bodyPr wrap="square" lIns="68580" tIns="34290" rIns="68580" bIns="34290" rtlCol="0">
            <a:spAutoFit/>
          </a:bodyPr>
          <a:lstStyle/>
          <a:p>
            <a:pPr algn="ctr">
              <a:lnSpc>
                <a:spcPct val="90000"/>
              </a:lnSpc>
              <a:spcBef>
                <a:spcPts val="750"/>
              </a:spcBef>
            </a:pPr>
            <a:r>
              <a:rPr lang="zh-CN" altLang="en-US" sz="23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Tree>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1"/>
                                        </p:tgtEl>
                                        <p:attrNameLst>
                                          <p:attrName>style.visibility</p:attrName>
                                        </p:attrNameLst>
                                      </p:cBhvr>
                                      <p:to>
                                        <p:strVal val="visible"/>
                                      </p:to>
                                    </p:set>
                                    <p:animEffect transition="in" filter="wipe(left)">
                                      <p:cBhvr>
                                        <p:cTn id="7" dur="500"/>
                                        <p:tgtEl>
                                          <p:spTgt spid="81"/>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82"/>
                                        </p:tgtEl>
                                        <p:attrNameLst>
                                          <p:attrName>style.visibility</p:attrName>
                                        </p:attrNameLst>
                                      </p:cBhvr>
                                      <p:to>
                                        <p:strVal val="visible"/>
                                      </p:to>
                                    </p:set>
                                    <p:anim calcmode="lin" valueType="num">
                                      <p:cBhvr additive="base">
                                        <p:cTn id="11" dur="250" fill="hold"/>
                                        <p:tgtEl>
                                          <p:spTgt spid="82"/>
                                        </p:tgtEl>
                                        <p:attrNameLst>
                                          <p:attrName>ppt_x</p:attrName>
                                        </p:attrNameLst>
                                      </p:cBhvr>
                                      <p:tavLst>
                                        <p:tav tm="0">
                                          <p:val>
                                            <p:strVal val="1+#ppt_w/2"/>
                                          </p:val>
                                        </p:tav>
                                        <p:tav tm="100000">
                                          <p:val>
                                            <p:strVal val="#ppt_x"/>
                                          </p:val>
                                        </p:tav>
                                      </p:tavLst>
                                    </p:anim>
                                    <p:anim calcmode="lin" valueType="num">
                                      <p:cBhvr additive="base">
                                        <p:cTn id="12" dur="250" fill="hold"/>
                                        <p:tgtEl>
                                          <p:spTgt spid="82"/>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86"/>
                                        </p:tgtEl>
                                        <p:attrNameLst>
                                          <p:attrName>style.visibility</p:attrName>
                                        </p:attrNameLst>
                                      </p:cBhvr>
                                      <p:to>
                                        <p:strVal val="visible"/>
                                      </p:to>
                                    </p:set>
                                    <p:anim calcmode="lin" valueType="num">
                                      <p:cBhvr additive="base">
                                        <p:cTn id="15" dur="250" fill="hold"/>
                                        <p:tgtEl>
                                          <p:spTgt spid="86"/>
                                        </p:tgtEl>
                                        <p:attrNameLst>
                                          <p:attrName>ppt_x</p:attrName>
                                        </p:attrNameLst>
                                      </p:cBhvr>
                                      <p:tavLst>
                                        <p:tav tm="0">
                                          <p:val>
                                            <p:strVal val="0-#ppt_w/2"/>
                                          </p:val>
                                        </p:tav>
                                        <p:tav tm="100000">
                                          <p:val>
                                            <p:strVal val="#ppt_x"/>
                                          </p:val>
                                        </p:tav>
                                      </p:tavLst>
                                    </p:anim>
                                    <p:anim calcmode="lin" valueType="num">
                                      <p:cBhvr additive="base">
                                        <p:cTn id="16" dur="250" fill="hold"/>
                                        <p:tgtEl>
                                          <p:spTgt spid="86"/>
                                        </p:tgtEl>
                                        <p:attrNameLst>
                                          <p:attrName>ppt_y</p:attrName>
                                        </p:attrNameLst>
                                      </p:cBhvr>
                                      <p:tavLst>
                                        <p:tav tm="0">
                                          <p:val>
                                            <p:strVal val="#ppt_y"/>
                                          </p:val>
                                        </p:tav>
                                        <p:tav tm="100000">
                                          <p:val>
                                            <p:strVal val="#ppt_y"/>
                                          </p:val>
                                        </p:tav>
                                      </p:tavLst>
                                    </p:anim>
                                  </p:childTnLst>
                                </p:cTn>
                              </p:par>
                            </p:childTnLst>
                          </p:cTn>
                        </p:par>
                        <p:par>
                          <p:cTn id="17" fill="hold">
                            <p:stCondLst>
                              <p:cond delay="750"/>
                            </p:stCondLst>
                            <p:childTnLst>
                              <p:par>
                                <p:cTn id="18" presetID="53" presetClass="entr" presetSubtype="16" fill="hold" grpId="0" nodeType="afterEffect">
                                  <p:stCondLst>
                                    <p:cond delay="0"/>
                                  </p:stCondLst>
                                  <p:childTnLst>
                                    <p:set>
                                      <p:cBhvr>
                                        <p:cTn id="19" dur="1" fill="hold">
                                          <p:stCondLst>
                                            <p:cond delay="0"/>
                                          </p:stCondLst>
                                        </p:cTn>
                                        <p:tgtEl>
                                          <p:spTgt spid="120"/>
                                        </p:tgtEl>
                                        <p:attrNameLst>
                                          <p:attrName>style.visibility</p:attrName>
                                        </p:attrNameLst>
                                      </p:cBhvr>
                                      <p:to>
                                        <p:strVal val="visible"/>
                                      </p:to>
                                    </p:set>
                                    <p:anim calcmode="lin" valueType="num">
                                      <p:cBhvr>
                                        <p:cTn id="20" dur="500" fill="hold"/>
                                        <p:tgtEl>
                                          <p:spTgt spid="120"/>
                                        </p:tgtEl>
                                        <p:attrNameLst>
                                          <p:attrName>ppt_w</p:attrName>
                                        </p:attrNameLst>
                                      </p:cBhvr>
                                      <p:tavLst>
                                        <p:tav tm="0">
                                          <p:val>
                                            <p:fltVal val="0"/>
                                          </p:val>
                                        </p:tav>
                                        <p:tav tm="100000">
                                          <p:val>
                                            <p:strVal val="#ppt_w"/>
                                          </p:val>
                                        </p:tav>
                                      </p:tavLst>
                                    </p:anim>
                                    <p:anim calcmode="lin" valueType="num">
                                      <p:cBhvr>
                                        <p:cTn id="21" dur="500" fill="hold"/>
                                        <p:tgtEl>
                                          <p:spTgt spid="120"/>
                                        </p:tgtEl>
                                        <p:attrNameLst>
                                          <p:attrName>ppt_h</p:attrName>
                                        </p:attrNameLst>
                                      </p:cBhvr>
                                      <p:tavLst>
                                        <p:tav tm="0">
                                          <p:val>
                                            <p:fltVal val="0"/>
                                          </p:val>
                                        </p:tav>
                                        <p:tav tm="100000">
                                          <p:val>
                                            <p:strVal val="#ppt_h"/>
                                          </p:val>
                                        </p:tav>
                                      </p:tavLst>
                                    </p:anim>
                                    <p:animEffect transition="in" filter="fade">
                                      <p:cBhvr>
                                        <p:cTn id="22" dur="500"/>
                                        <p:tgtEl>
                                          <p:spTgt spid="120"/>
                                        </p:tgtEl>
                                      </p:cBhvr>
                                    </p:animEffect>
                                  </p:childTnLst>
                                </p:cTn>
                              </p:par>
                            </p:childTnLst>
                          </p:cTn>
                        </p:par>
                        <p:par>
                          <p:cTn id="23" fill="hold">
                            <p:stCondLst>
                              <p:cond delay="1250"/>
                            </p:stCondLst>
                            <p:childTnLst>
                              <p:par>
                                <p:cTn id="24" presetID="22" presetClass="entr" presetSubtype="2" fill="hold" grpId="0" nodeType="afterEffect">
                                  <p:stCondLst>
                                    <p:cond delay="0"/>
                                  </p:stCondLst>
                                  <p:childTnLst>
                                    <p:set>
                                      <p:cBhvr>
                                        <p:cTn id="25" dur="1" fill="hold">
                                          <p:stCondLst>
                                            <p:cond delay="0"/>
                                          </p:stCondLst>
                                        </p:cTn>
                                        <p:tgtEl>
                                          <p:spTgt spid="91"/>
                                        </p:tgtEl>
                                        <p:attrNameLst>
                                          <p:attrName>style.visibility</p:attrName>
                                        </p:attrNameLst>
                                      </p:cBhvr>
                                      <p:to>
                                        <p:strVal val="visible"/>
                                      </p:to>
                                    </p:set>
                                    <p:animEffect transition="in" filter="wipe(right)">
                                      <p:cBhvr>
                                        <p:cTn id="26" dur="500"/>
                                        <p:tgtEl>
                                          <p:spTgt spid="91"/>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94"/>
                                        </p:tgtEl>
                                        <p:attrNameLst>
                                          <p:attrName>style.visibility</p:attrName>
                                        </p:attrNameLst>
                                      </p:cBhvr>
                                      <p:to>
                                        <p:strVal val="visible"/>
                                      </p:to>
                                    </p:set>
                                    <p:animEffect transition="in" filter="wipe(left)">
                                      <p:cBhvr>
                                        <p:cTn id="29" dur="500"/>
                                        <p:tgtEl>
                                          <p:spTgt spid="94"/>
                                        </p:tgtEl>
                                      </p:cBhvr>
                                    </p:animEffect>
                                  </p:childTnLst>
                                </p:cTn>
                              </p:par>
                              <p:par>
                                <p:cTn id="30" presetID="10" presetClass="entr" presetSubtype="0" fill="hold" nodeType="withEffect">
                                  <p:stCondLst>
                                    <p:cond delay="0"/>
                                  </p:stCondLst>
                                  <p:childTnLst>
                                    <p:set>
                                      <p:cBhvr>
                                        <p:cTn id="31" dur="1" fill="hold">
                                          <p:stCondLst>
                                            <p:cond delay="0"/>
                                          </p:stCondLst>
                                        </p:cTn>
                                        <p:tgtEl>
                                          <p:spTgt spid="100"/>
                                        </p:tgtEl>
                                        <p:attrNameLst>
                                          <p:attrName>style.visibility</p:attrName>
                                        </p:attrNameLst>
                                      </p:cBhvr>
                                      <p:to>
                                        <p:strVal val="visible"/>
                                      </p:to>
                                    </p:set>
                                    <p:animEffect transition="in" filter="fade">
                                      <p:cBhvr>
                                        <p:cTn id="32" dur="500"/>
                                        <p:tgtEl>
                                          <p:spTgt spid="100"/>
                                        </p:tgtEl>
                                      </p:cBhvr>
                                    </p:animEffect>
                                  </p:childTnLst>
                                </p:cTn>
                              </p:par>
                              <p:par>
                                <p:cTn id="33" presetID="10" presetClass="entr" presetSubtype="0" fill="hold" nodeType="withEffect">
                                  <p:stCondLst>
                                    <p:cond delay="0"/>
                                  </p:stCondLst>
                                  <p:childTnLst>
                                    <p:set>
                                      <p:cBhvr>
                                        <p:cTn id="34" dur="1" fill="hold">
                                          <p:stCondLst>
                                            <p:cond delay="0"/>
                                          </p:stCondLst>
                                        </p:cTn>
                                        <p:tgtEl>
                                          <p:spTgt spid="97"/>
                                        </p:tgtEl>
                                        <p:attrNameLst>
                                          <p:attrName>style.visibility</p:attrName>
                                        </p:attrNameLst>
                                      </p:cBhvr>
                                      <p:to>
                                        <p:strVal val="visible"/>
                                      </p:to>
                                    </p:set>
                                    <p:animEffect transition="in" filter="fade">
                                      <p:cBhvr>
                                        <p:cTn id="35" dur="500"/>
                                        <p:tgtEl>
                                          <p:spTgt spid="97"/>
                                        </p:tgtEl>
                                      </p:cBhvr>
                                    </p:animEffect>
                                  </p:childTnLst>
                                </p:cTn>
                              </p:par>
                              <p:par>
                                <p:cTn id="36" presetID="1" presetClass="entr" presetSubtype="0" fill="hold" nodeType="withEffect">
                                  <p:stCondLst>
                                    <p:cond delay="250"/>
                                  </p:stCondLst>
                                  <p:childTnLst>
                                    <p:set>
                                      <p:cBhvr>
                                        <p:cTn id="37" dur="1" fill="hold">
                                          <p:stCondLst>
                                            <p:cond delay="0"/>
                                          </p:stCondLst>
                                        </p:cTn>
                                        <p:tgtEl>
                                          <p:spTgt spid="102"/>
                                        </p:tgtEl>
                                        <p:attrNameLst>
                                          <p:attrName>style.visibility</p:attrName>
                                        </p:attrNameLst>
                                      </p:cBhvr>
                                      <p:to>
                                        <p:strVal val="visible"/>
                                      </p:to>
                                    </p:set>
                                  </p:childTnLst>
                                </p:cTn>
                              </p:par>
                              <p:par>
                                <p:cTn id="38" presetID="26" presetClass="emph" presetSubtype="0" fill="hold" nodeType="withEffect">
                                  <p:stCondLst>
                                    <p:cond delay="250"/>
                                  </p:stCondLst>
                                  <p:childTnLst>
                                    <p:animEffect transition="out" filter="fade">
                                      <p:cBhvr>
                                        <p:cTn id="39" dur="500" tmFilter="0, 0; .2, .5; .8, .5; 1, 0"/>
                                        <p:tgtEl>
                                          <p:spTgt spid="102"/>
                                        </p:tgtEl>
                                      </p:cBhvr>
                                    </p:animEffect>
                                    <p:animScale>
                                      <p:cBhvr>
                                        <p:cTn id="40" dur="250" autoRev="1" fill="hold"/>
                                        <p:tgtEl>
                                          <p:spTgt spid="102"/>
                                        </p:tgtEl>
                                      </p:cBhvr>
                                      <p:by x="105000" y="105000"/>
                                    </p:animScale>
                                  </p:childTnLst>
                                </p:cTn>
                              </p:par>
                              <p:par>
                                <p:cTn id="41" presetID="1" presetClass="entr" presetSubtype="0" fill="hold" nodeType="withEffect">
                                  <p:stCondLst>
                                    <p:cond delay="250"/>
                                  </p:stCondLst>
                                  <p:childTnLst>
                                    <p:set>
                                      <p:cBhvr>
                                        <p:cTn id="42" dur="1" fill="hold">
                                          <p:stCondLst>
                                            <p:cond delay="0"/>
                                          </p:stCondLst>
                                        </p:cTn>
                                        <p:tgtEl>
                                          <p:spTgt spid="111"/>
                                        </p:tgtEl>
                                        <p:attrNameLst>
                                          <p:attrName>style.visibility</p:attrName>
                                        </p:attrNameLst>
                                      </p:cBhvr>
                                      <p:to>
                                        <p:strVal val="visible"/>
                                      </p:to>
                                    </p:set>
                                  </p:childTnLst>
                                </p:cTn>
                              </p:par>
                              <p:par>
                                <p:cTn id="43" presetID="26" presetClass="emph" presetSubtype="0" fill="hold" nodeType="withEffect">
                                  <p:stCondLst>
                                    <p:cond delay="250"/>
                                  </p:stCondLst>
                                  <p:childTnLst>
                                    <p:animEffect transition="out" filter="fade">
                                      <p:cBhvr>
                                        <p:cTn id="44" dur="500" tmFilter="0, 0; .2, .5; .8, .5; 1, 0"/>
                                        <p:tgtEl>
                                          <p:spTgt spid="111"/>
                                        </p:tgtEl>
                                      </p:cBhvr>
                                    </p:animEffect>
                                    <p:animScale>
                                      <p:cBhvr>
                                        <p:cTn id="45" dur="250" autoRev="1" fill="hold"/>
                                        <p:tgtEl>
                                          <p:spTgt spid="111"/>
                                        </p:tgtEl>
                                      </p:cBhvr>
                                      <p:by x="105000" y="105000"/>
                                    </p:animScale>
                                  </p:childTnLst>
                                </p:cTn>
                              </p:par>
                            </p:childTnLst>
                          </p:cTn>
                        </p:par>
                        <p:par>
                          <p:cTn id="46" fill="hold">
                            <p:stCondLst>
                              <p:cond delay="2000"/>
                            </p:stCondLst>
                            <p:childTnLst>
                              <p:par>
                                <p:cTn id="47" presetID="22" presetClass="entr" presetSubtype="2" fill="hold" nodeType="afterEffect">
                                  <p:stCondLst>
                                    <p:cond delay="0"/>
                                  </p:stCondLst>
                                  <p:childTnLst>
                                    <p:set>
                                      <p:cBhvr>
                                        <p:cTn id="48" dur="1" fill="hold">
                                          <p:stCondLst>
                                            <p:cond delay="0"/>
                                          </p:stCondLst>
                                        </p:cTn>
                                        <p:tgtEl>
                                          <p:spTgt spid="90"/>
                                        </p:tgtEl>
                                        <p:attrNameLst>
                                          <p:attrName>style.visibility</p:attrName>
                                        </p:attrNameLst>
                                      </p:cBhvr>
                                      <p:to>
                                        <p:strVal val="visible"/>
                                      </p:to>
                                    </p:set>
                                    <p:animEffect transition="in" filter="wipe(right)">
                                      <p:cBhvr>
                                        <p:cTn id="49" dur="500"/>
                                        <p:tgtEl>
                                          <p:spTgt spid="90"/>
                                        </p:tgtEl>
                                      </p:cBhvr>
                                    </p:animEffect>
                                  </p:childTnLst>
                                </p:cTn>
                              </p:par>
                              <p:par>
                                <p:cTn id="50" presetID="22" presetClass="entr" presetSubtype="8" fill="hold" nodeType="withEffect">
                                  <p:stCondLst>
                                    <p:cond delay="0"/>
                                  </p:stCondLst>
                                  <p:childTnLst>
                                    <p:set>
                                      <p:cBhvr>
                                        <p:cTn id="51" dur="1" fill="hold">
                                          <p:stCondLst>
                                            <p:cond delay="0"/>
                                          </p:stCondLst>
                                        </p:cTn>
                                        <p:tgtEl>
                                          <p:spTgt spid="93"/>
                                        </p:tgtEl>
                                        <p:attrNameLst>
                                          <p:attrName>style.visibility</p:attrName>
                                        </p:attrNameLst>
                                      </p:cBhvr>
                                      <p:to>
                                        <p:strVal val="visible"/>
                                      </p:to>
                                    </p:set>
                                    <p:animEffect transition="in" filter="wipe(left)">
                                      <p:cBhvr>
                                        <p:cTn id="52" dur="500"/>
                                        <p:tgtEl>
                                          <p:spTgt spid="93"/>
                                        </p:tgtEl>
                                      </p:cBhvr>
                                    </p:animEffect>
                                  </p:childTnLst>
                                </p:cTn>
                              </p:par>
                              <p:par>
                                <p:cTn id="53" presetID="10" presetClass="entr" presetSubtype="0" fill="hold" nodeType="withEffect">
                                  <p:stCondLst>
                                    <p:cond delay="0"/>
                                  </p:stCondLst>
                                  <p:childTnLst>
                                    <p:set>
                                      <p:cBhvr>
                                        <p:cTn id="54" dur="1" fill="hold">
                                          <p:stCondLst>
                                            <p:cond delay="0"/>
                                          </p:stCondLst>
                                        </p:cTn>
                                        <p:tgtEl>
                                          <p:spTgt spid="99"/>
                                        </p:tgtEl>
                                        <p:attrNameLst>
                                          <p:attrName>style.visibility</p:attrName>
                                        </p:attrNameLst>
                                      </p:cBhvr>
                                      <p:to>
                                        <p:strVal val="visible"/>
                                      </p:to>
                                    </p:set>
                                    <p:animEffect transition="in" filter="fade">
                                      <p:cBhvr>
                                        <p:cTn id="55" dur="500"/>
                                        <p:tgtEl>
                                          <p:spTgt spid="99"/>
                                        </p:tgtEl>
                                      </p:cBhvr>
                                    </p:animEffect>
                                  </p:childTnLst>
                                </p:cTn>
                              </p:par>
                              <p:par>
                                <p:cTn id="56" presetID="10" presetClass="entr" presetSubtype="0" fill="hold" nodeType="withEffect">
                                  <p:stCondLst>
                                    <p:cond delay="0"/>
                                  </p:stCondLst>
                                  <p:childTnLst>
                                    <p:set>
                                      <p:cBhvr>
                                        <p:cTn id="57" dur="1" fill="hold">
                                          <p:stCondLst>
                                            <p:cond delay="0"/>
                                          </p:stCondLst>
                                        </p:cTn>
                                        <p:tgtEl>
                                          <p:spTgt spid="101"/>
                                        </p:tgtEl>
                                        <p:attrNameLst>
                                          <p:attrName>style.visibility</p:attrName>
                                        </p:attrNameLst>
                                      </p:cBhvr>
                                      <p:to>
                                        <p:strVal val="visible"/>
                                      </p:to>
                                    </p:set>
                                    <p:animEffect transition="in" filter="fade">
                                      <p:cBhvr>
                                        <p:cTn id="58" dur="500"/>
                                        <p:tgtEl>
                                          <p:spTgt spid="101"/>
                                        </p:tgtEl>
                                      </p:cBhvr>
                                    </p:animEffect>
                                  </p:childTnLst>
                                </p:cTn>
                              </p:par>
                              <p:par>
                                <p:cTn id="59" presetID="1" presetClass="entr" presetSubtype="0" fill="hold" nodeType="withEffect">
                                  <p:stCondLst>
                                    <p:cond delay="250"/>
                                  </p:stCondLst>
                                  <p:childTnLst>
                                    <p:set>
                                      <p:cBhvr>
                                        <p:cTn id="60" dur="1" fill="hold">
                                          <p:stCondLst>
                                            <p:cond delay="0"/>
                                          </p:stCondLst>
                                        </p:cTn>
                                        <p:tgtEl>
                                          <p:spTgt spid="105"/>
                                        </p:tgtEl>
                                        <p:attrNameLst>
                                          <p:attrName>style.visibility</p:attrName>
                                        </p:attrNameLst>
                                      </p:cBhvr>
                                      <p:to>
                                        <p:strVal val="visible"/>
                                      </p:to>
                                    </p:set>
                                  </p:childTnLst>
                                </p:cTn>
                              </p:par>
                              <p:par>
                                <p:cTn id="61" presetID="26" presetClass="emph" presetSubtype="0" fill="hold" nodeType="withEffect">
                                  <p:stCondLst>
                                    <p:cond delay="250"/>
                                  </p:stCondLst>
                                  <p:childTnLst>
                                    <p:animEffect transition="out" filter="fade">
                                      <p:cBhvr>
                                        <p:cTn id="62" dur="500" tmFilter="0, 0; .2, .5; .8, .5; 1, 0"/>
                                        <p:tgtEl>
                                          <p:spTgt spid="105"/>
                                        </p:tgtEl>
                                      </p:cBhvr>
                                    </p:animEffect>
                                    <p:animScale>
                                      <p:cBhvr>
                                        <p:cTn id="63" dur="250" autoRev="1" fill="hold"/>
                                        <p:tgtEl>
                                          <p:spTgt spid="105"/>
                                        </p:tgtEl>
                                      </p:cBhvr>
                                      <p:by x="105000" y="105000"/>
                                    </p:animScale>
                                  </p:childTnLst>
                                </p:cTn>
                              </p:par>
                              <p:par>
                                <p:cTn id="64" presetID="1" presetClass="entr" presetSubtype="0" fill="hold" nodeType="withEffect">
                                  <p:stCondLst>
                                    <p:cond delay="250"/>
                                  </p:stCondLst>
                                  <p:childTnLst>
                                    <p:set>
                                      <p:cBhvr>
                                        <p:cTn id="65" dur="1" fill="hold">
                                          <p:stCondLst>
                                            <p:cond delay="0"/>
                                          </p:stCondLst>
                                        </p:cTn>
                                        <p:tgtEl>
                                          <p:spTgt spid="114"/>
                                        </p:tgtEl>
                                        <p:attrNameLst>
                                          <p:attrName>style.visibility</p:attrName>
                                        </p:attrNameLst>
                                      </p:cBhvr>
                                      <p:to>
                                        <p:strVal val="visible"/>
                                      </p:to>
                                    </p:set>
                                  </p:childTnLst>
                                </p:cTn>
                              </p:par>
                              <p:par>
                                <p:cTn id="66" presetID="26" presetClass="emph" presetSubtype="0" fill="hold" nodeType="withEffect">
                                  <p:stCondLst>
                                    <p:cond delay="250"/>
                                  </p:stCondLst>
                                  <p:childTnLst>
                                    <p:animEffect transition="out" filter="fade">
                                      <p:cBhvr>
                                        <p:cTn id="67" dur="500" tmFilter="0, 0; .2, .5; .8, .5; 1, 0"/>
                                        <p:tgtEl>
                                          <p:spTgt spid="114"/>
                                        </p:tgtEl>
                                      </p:cBhvr>
                                    </p:animEffect>
                                    <p:animScale>
                                      <p:cBhvr>
                                        <p:cTn id="68" dur="250" autoRev="1" fill="hold"/>
                                        <p:tgtEl>
                                          <p:spTgt spid="114"/>
                                        </p:tgtEl>
                                      </p:cBhvr>
                                      <p:by x="105000" y="105000"/>
                                    </p:animScale>
                                  </p:childTnLst>
                                </p:cTn>
                              </p:par>
                            </p:childTnLst>
                          </p:cTn>
                        </p:par>
                        <p:par>
                          <p:cTn id="69" fill="hold">
                            <p:stCondLst>
                              <p:cond delay="2750"/>
                            </p:stCondLst>
                            <p:childTnLst>
                              <p:par>
                                <p:cTn id="70" presetID="22" presetClass="entr" presetSubtype="2" fill="hold" grpId="0" nodeType="afterEffect">
                                  <p:stCondLst>
                                    <p:cond delay="0"/>
                                  </p:stCondLst>
                                  <p:childTnLst>
                                    <p:set>
                                      <p:cBhvr>
                                        <p:cTn id="71" dur="1" fill="hold">
                                          <p:stCondLst>
                                            <p:cond delay="0"/>
                                          </p:stCondLst>
                                        </p:cTn>
                                        <p:tgtEl>
                                          <p:spTgt spid="92"/>
                                        </p:tgtEl>
                                        <p:attrNameLst>
                                          <p:attrName>style.visibility</p:attrName>
                                        </p:attrNameLst>
                                      </p:cBhvr>
                                      <p:to>
                                        <p:strVal val="visible"/>
                                      </p:to>
                                    </p:set>
                                    <p:animEffect transition="in" filter="wipe(right)">
                                      <p:cBhvr>
                                        <p:cTn id="72" dur="500"/>
                                        <p:tgtEl>
                                          <p:spTgt spid="92"/>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95"/>
                                        </p:tgtEl>
                                        <p:attrNameLst>
                                          <p:attrName>style.visibility</p:attrName>
                                        </p:attrNameLst>
                                      </p:cBhvr>
                                      <p:to>
                                        <p:strVal val="visible"/>
                                      </p:to>
                                    </p:set>
                                    <p:animEffect transition="in" filter="wipe(left)">
                                      <p:cBhvr>
                                        <p:cTn id="75" dur="500"/>
                                        <p:tgtEl>
                                          <p:spTgt spid="95"/>
                                        </p:tgtEl>
                                      </p:cBhvr>
                                    </p:animEffect>
                                  </p:childTnLst>
                                </p:cTn>
                              </p:par>
                              <p:par>
                                <p:cTn id="76" presetID="10" presetClass="entr" presetSubtype="0" fill="hold" nodeType="withEffect">
                                  <p:stCondLst>
                                    <p:cond delay="0"/>
                                  </p:stCondLst>
                                  <p:childTnLst>
                                    <p:set>
                                      <p:cBhvr>
                                        <p:cTn id="77" dur="1" fill="hold">
                                          <p:stCondLst>
                                            <p:cond delay="0"/>
                                          </p:stCondLst>
                                        </p:cTn>
                                        <p:tgtEl>
                                          <p:spTgt spid="98"/>
                                        </p:tgtEl>
                                        <p:attrNameLst>
                                          <p:attrName>style.visibility</p:attrName>
                                        </p:attrNameLst>
                                      </p:cBhvr>
                                      <p:to>
                                        <p:strVal val="visible"/>
                                      </p:to>
                                    </p:set>
                                    <p:animEffect transition="in" filter="fade">
                                      <p:cBhvr>
                                        <p:cTn id="78" dur="500"/>
                                        <p:tgtEl>
                                          <p:spTgt spid="98"/>
                                        </p:tgtEl>
                                      </p:cBhvr>
                                    </p:animEffect>
                                  </p:childTnLst>
                                </p:cTn>
                              </p:par>
                              <p:par>
                                <p:cTn id="79" presetID="10" presetClass="entr" presetSubtype="0" fill="hold" nodeType="withEffect">
                                  <p:stCondLst>
                                    <p:cond delay="0"/>
                                  </p:stCondLst>
                                  <p:childTnLst>
                                    <p:set>
                                      <p:cBhvr>
                                        <p:cTn id="80" dur="1" fill="hold">
                                          <p:stCondLst>
                                            <p:cond delay="0"/>
                                          </p:stCondLst>
                                        </p:cTn>
                                        <p:tgtEl>
                                          <p:spTgt spid="96"/>
                                        </p:tgtEl>
                                        <p:attrNameLst>
                                          <p:attrName>style.visibility</p:attrName>
                                        </p:attrNameLst>
                                      </p:cBhvr>
                                      <p:to>
                                        <p:strVal val="visible"/>
                                      </p:to>
                                    </p:set>
                                    <p:animEffect transition="in" filter="fade">
                                      <p:cBhvr>
                                        <p:cTn id="81" dur="500"/>
                                        <p:tgtEl>
                                          <p:spTgt spid="96"/>
                                        </p:tgtEl>
                                      </p:cBhvr>
                                    </p:animEffect>
                                  </p:childTnLst>
                                </p:cTn>
                              </p:par>
                              <p:par>
                                <p:cTn id="82" presetID="1" presetClass="entr" presetSubtype="0" fill="hold" nodeType="withEffect">
                                  <p:stCondLst>
                                    <p:cond delay="250"/>
                                  </p:stCondLst>
                                  <p:childTnLst>
                                    <p:set>
                                      <p:cBhvr>
                                        <p:cTn id="83" dur="1" fill="hold">
                                          <p:stCondLst>
                                            <p:cond delay="0"/>
                                          </p:stCondLst>
                                        </p:cTn>
                                        <p:tgtEl>
                                          <p:spTgt spid="108"/>
                                        </p:tgtEl>
                                        <p:attrNameLst>
                                          <p:attrName>style.visibility</p:attrName>
                                        </p:attrNameLst>
                                      </p:cBhvr>
                                      <p:to>
                                        <p:strVal val="visible"/>
                                      </p:to>
                                    </p:set>
                                  </p:childTnLst>
                                </p:cTn>
                              </p:par>
                              <p:par>
                                <p:cTn id="84" presetID="26" presetClass="emph" presetSubtype="0" fill="hold" nodeType="withEffect">
                                  <p:stCondLst>
                                    <p:cond delay="250"/>
                                  </p:stCondLst>
                                  <p:childTnLst>
                                    <p:animEffect transition="out" filter="fade">
                                      <p:cBhvr>
                                        <p:cTn id="85" dur="500" tmFilter="0, 0; .2, .5; .8, .5; 1, 0"/>
                                        <p:tgtEl>
                                          <p:spTgt spid="108"/>
                                        </p:tgtEl>
                                      </p:cBhvr>
                                    </p:animEffect>
                                    <p:animScale>
                                      <p:cBhvr>
                                        <p:cTn id="86" dur="250" autoRev="1" fill="hold"/>
                                        <p:tgtEl>
                                          <p:spTgt spid="108"/>
                                        </p:tgtEl>
                                      </p:cBhvr>
                                      <p:by x="105000" y="105000"/>
                                    </p:animScale>
                                  </p:childTnLst>
                                </p:cTn>
                              </p:par>
                              <p:par>
                                <p:cTn id="87" presetID="1" presetClass="entr" presetSubtype="0" fill="hold" nodeType="withEffect">
                                  <p:stCondLst>
                                    <p:cond delay="250"/>
                                  </p:stCondLst>
                                  <p:childTnLst>
                                    <p:set>
                                      <p:cBhvr>
                                        <p:cTn id="88" dur="1" fill="hold">
                                          <p:stCondLst>
                                            <p:cond delay="0"/>
                                          </p:stCondLst>
                                        </p:cTn>
                                        <p:tgtEl>
                                          <p:spTgt spid="117"/>
                                        </p:tgtEl>
                                        <p:attrNameLst>
                                          <p:attrName>style.visibility</p:attrName>
                                        </p:attrNameLst>
                                      </p:cBhvr>
                                      <p:to>
                                        <p:strVal val="visible"/>
                                      </p:to>
                                    </p:set>
                                  </p:childTnLst>
                                </p:cTn>
                              </p:par>
                              <p:par>
                                <p:cTn id="89" presetID="26" presetClass="emph" presetSubtype="0" fill="hold" nodeType="withEffect">
                                  <p:stCondLst>
                                    <p:cond delay="250"/>
                                  </p:stCondLst>
                                  <p:childTnLst>
                                    <p:animEffect transition="out" filter="fade">
                                      <p:cBhvr>
                                        <p:cTn id="90" dur="500" tmFilter="0, 0; .2, .5; .8, .5; 1, 0"/>
                                        <p:tgtEl>
                                          <p:spTgt spid="117"/>
                                        </p:tgtEl>
                                      </p:cBhvr>
                                    </p:animEffect>
                                    <p:animScale>
                                      <p:cBhvr>
                                        <p:cTn id="91" dur="250" autoRev="1" fill="hold"/>
                                        <p:tgtEl>
                                          <p:spTgt spid="11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91" grpId="0" animBg="1"/>
      <p:bldP spid="92" grpId="0" animBg="1"/>
      <p:bldP spid="94" grpId="0" animBg="1"/>
      <p:bldP spid="95" grpId="0" animBg="1"/>
      <p:bldP spid="120"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1065"/>
</p:tagLst>
</file>

<file path=ppt/theme/theme1.xml><?xml version="1.0" encoding="utf-8"?>
<a:theme xmlns:a="http://schemas.openxmlformats.org/drawingml/2006/main" name="清风素材 https://12sc.taobao.com/">
  <a:themeElements>
    <a:clrScheme name="自定义 8">
      <a:dk1>
        <a:sysClr val="windowText" lastClr="000000"/>
      </a:dk1>
      <a:lt1>
        <a:sysClr val="window" lastClr="FFFFFF"/>
      </a:lt1>
      <a:dk2>
        <a:srgbClr val="1F497D"/>
      </a:dk2>
      <a:lt2>
        <a:srgbClr val="EEECE1"/>
      </a:lt2>
      <a:accent1>
        <a:srgbClr val="0070C0"/>
      </a:accent1>
      <a:accent2>
        <a:srgbClr val="00B0F0"/>
      </a:accent2>
      <a:accent3>
        <a:srgbClr val="0070C0"/>
      </a:accent3>
      <a:accent4>
        <a:srgbClr val="00B0F0"/>
      </a:accent4>
      <a:accent5>
        <a:srgbClr val="4BACC6"/>
      </a:accent5>
      <a:accent6>
        <a:srgbClr val="F79646"/>
      </a:accent6>
      <a:hlink>
        <a:srgbClr val="0000FF"/>
      </a:hlink>
      <a:folHlink>
        <a:srgbClr val="800080"/>
      </a:folHlink>
    </a:clrScheme>
    <a:fontScheme name="1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1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1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619</TotalTime>
  <Pages>0</Pages>
  <Words>4697</Words>
  <Characters>0</Characters>
  <Application>Microsoft Office PowerPoint</Application>
  <DocSecurity>0</DocSecurity>
  <PresentationFormat>全屏显示(16:9)</PresentationFormat>
  <Lines>0</Lines>
  <Paragraphs>471</Paragraphs>
  <Slides>43</Slides>
  <Notes>43</Notes>
  <HiddenSlides>0</HiddenSlides>
  <MMClips>2</MMClips>
  <ScaleCrop>false</ScaleCrop>
  <HeadingPairs>
    <vt:vector size="4" baseType="variant">
      <vt:variant>
        <vt:lpstr>主题</vt:lpstr>
      </vt:variant>
      <vt:variant>
        <vt:i4>1</vt:i4>
      </vt:variant>
      <vt:variant>
        <vt:lpstr>幻灯片标题</vt:lpstr>
      </vt:variant>
      <vt:variant>
        <vt:i4>43</vt:i4>
      </vt:variant>
    </vt:vector>
  </HeadingPairs>
  <TitlesOfParts>
    <vt:vector size="44" baseType="lpstr">
      <vt:lpstr>清风素材 https://12sc.taobao.com/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12sc.taobao.com</dc:title>
  <dc:subject>12sc.taobao.com</dc:subject>
  <dc:creator>清风素材</dc:creator>
  <cp:keywords>12sc.taobao.com</cp:keywords>
  <dc:description>12sc.taobao.com</dc:description>
  <cp:lastModifiedBy>admin</cp:lastModifiedBy>
  <cp:revision>187</cp:revision>
  <dcterms:created xsi:type="dcterms:W3CDTF">2013-01-25T01:44:32Z</dcterms:created>
  <dcterms:modified xsi:type="dcterms:W3CDTF">2016-03-14T06:14:33Z</dcterms:modified>
  <cp:category>12sc.taobao.com</cp:category>
  <cp:contentStatus>12sc.taobao.com</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2052-9.1.0.4468</vt:lpwstr>
  </property>
</Properties>
</file>