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2" r:id="rId2"/>
    <p:sldId id="256" r:id="rId3"/>
    <p:sldId id="257" r:id="rId4"/>
    <p:sldId id="258" r:id="rId5"/>
    <p:sldId id="259" r:id="rId6"/>
    <p:sldId id="263" r:id="rId7"/>
    <p:sldId id="264" r:id="rId8"/>
    <p:sldId id="265" r:id="rId9"/>
    <p:sldId id="266" r:id="rId10"/>
    <p:sldId id="260" r:id="rId11"/>
    <p:sldId id="267" r:id="rId12"/>
    <p:sldId id="268" r:id="rId13"/>
    <p:sldId id="272" r:id="rId14"/>
    <p:sldId id="273" r:id="rId15"/>
    <p:sldId id="274" r:id="rId16"/>
    <p:sldId id="275" r:id="rId17"/>
    <p:sldId id="269" r:id="rId18"/>
    <p:sldId id="270" r:id="rId19"/>
    <p:sldId id="276" r:id="rId20"/>
    <p:sldId id="261" r:id="rId21"/>
    <p:sldId id="277" r:id="rId22"/>
    <p:sldId id="278" r:id="rId23"/>
    <p:sldId id="279" r:id="rId24"/>
    <p:sldId id="280" r:id="rId25"/>
    <p:sldId id="281" r:id="rId26"/>
    <p:sldId id="282" r:id="rId27"/>
    <p:sldId id="262" r:id="rId28"/>
    <p:sldId id="283" r:id="rId29"/>
    <p:sldId id="284" r:id="rId30"/>
    <p:sldId id="285" r:id="rId31"/>
    <p:sldId id="286" r:id="rId32"/>
    <p:sldId id="287" r:id="rId33"/>
    <p:sldId id="288" r:id="rId34"/>
    <p:sldId id="290" r:id="rId35"/>
    <p:sldId id="291" r:id="rId36"/>
    <p:sldId id="289"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9" d="100"/>
          <a:sy n="69" d="100"/>
        </p:scale>
        <p:origin x="-2208" y="-1230"/>
      </p:cViewPr>
      <p:guideLst>
        <p:guide orient="horz" pos="1620"/>
        <p:guide pos="2880"/>
      </p:guideLst>
    </p:cSldViewPr>
  </p:slideViewPr>
  <p:notesTextViewPr>
    <p:cViewPr>
      <p:scale>
        <a:sx n="100" d="100"/>
        <a:sy n="100" d="100"/>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t>2016-02-20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t>‹#›</a:t>
            </a:fld>
            <a:endParaRPr lang="zh-CN" altLang="en-US"/>
          </a:p>
        </p:txBody>
      </p:sp>
    </p:spTree>
    <p:extLst>
      <p:ext uri="{BB962C8B-B14F-4D97-AF65-F5344CB8AC3E}">
        <p14:creationId xmlns:p14="http://schemas.microsoft.com/office/powerpoint/2010/main" val="12249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a:t>
            </a:fld>
            <a:endParaRPr lang="zh-CN" altLang="en-US"/>
          </a:p>
        </p:txBody>
      </p:sp>
    </p:spTree>
    <p:extLst>
      <p:ext uri="{BB962C8B-B14F-4D97-AF65-F5344CB8AC3E}">
        <p14:creationId xmlns:p14="http://schemas.microsoft.com/office/powerpoint/2010/main" val="4138085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10</a:t>
            </a:fld>
            <a:endParaRPr lang="zh-CN" altLang="en-US"/>
          </a:p>
        </p:txBody>
      </p:sp>
    </p:spTree>
    <p:extLst>
      <p:ext uri="{BB962C8B-B14F-4D97-AF65-F5344CB8AC3E}">
        <p14:creationId xmlns:p14="http://schemas.microsoft.com/office/powerpoint/2010/main" val="2361522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11</a:t>
            </a:fld>
            <a:endParaRPr lang="zh-CN" altLang="en-US"/>
          </a:p>
        </p:txBody>
      </p:sp>
    </p:spTree>
    <p:extLst>
      <p:ext uri="{BB962C8B-B14F-4D97-AF65-F5344CB8AC3E}">
        <p14:creationId xmlns:p14="http://schemas.microsoft.com/office/powerpoint/2010/main" val="2885533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12</a:t>
            </a:fld>
            <a:endParaRPr lang="zh-CN" altLang="en-US"/>
          </a:p>
        </p:txBody>
      </p:sp>
    </p:spTree>
    <p:extLst>
      <p:ext uri="{BB962C8B-B14F-4D97-AF65-F5344CB8AC3E}">
        <p14:creationId xmlns:p14="http://schemas.microsoft.com/office/powerpoint/2010/main" val="20259444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13</a:t>
            </a:fld>
            <a:endParaRPr lang="zh-CN" altLang="en-US"/>
          </a:p>
        </p:txBody>
      </p:sp>
    </p:spTree>
    <p:extLst>
      <p:ext uri="{BB962C8B-B14F-4D97-AF65-F5344CB8AC3E}">
        <p14:creationId xmlns:p14="http://schemas.microsoft.com/office/powerpoint/2010/main" val="14269494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14</a:t>
            </a:fld>
            <a:endParaRPr lang="zh-CN" altLang="en-US"/>
          </a:p>
        </p:txBody>
      </p:sp>
    </p:spTree>
    <p:extLst>
      <p:ext uri="{BB962C8B-B14F-4D97-AF65-F5344CB8AC3E}">
        <p14:creationId xmlns:p14="http://schemas.microsoft.com/office/powerpoint/2010/main" val="3196822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15</a:t>
            </a:fld>
            <a:endParaRPr lang="zh-CN" altLang="en-US"/>
          </a:p>
        </p:txBody>
      </p:sp>
    </p:spTree>
    <p:extLst>
      <p:ext uri="{BB962C8B-B14F-4D97-AF65-F5344CB8AC3E}">
        <p14:creationId xmlns:p14="http://schemas.microsoft.com/office/powerpoint/2010/main" val="1489654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16</a:t>
            </a:fld>
            <a:endParaRPr lang="zh-CN" altLang="en-US"/>
          </a:p>
        </p:txBody>
      </p:sp>
    </p:spTree>
    <p:extLst>
      <p:ext uri="{BB962C8B-B14F-4D97-AF65-F5344CB8AC3E}">
        <p14:creationId xmlns:p14="http://schemas.microsoft.com/office/powerpoint/2010/main" val="4185134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17</a:t>
            </a:fld>
            <a:endParaRPr lang="zh-CN" altLang="en-US"/>
          </a:p>
        </p:txBody>
      </p:sp>
    </p:spTree>
    <p:extLst>
      <p:ext uri="{BB962C8B-B14F-4D97-AF65-F5344CB8AC3E}">
        <p14:creationId xmlns:p14="http://schemas.microsoft.com/office/powerpoint/2010/main" val="2904949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18</a:t>
            </a:fld>
            <a:endParaRPr lang="zh-CN" altLang="en-US"/>
          </a:p>
        </p:txBody>
      </p:sp>
    </p:spTree>
    <p:extLst>
      <p:ext uri="{BB962C8B-B14F-4D97-AF65-F5344CB8AC3E}">
        <p14:creationId xmlns:p14="http://schemas.microsoft.com/office/powerpoint/2010/main" val="3659502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19</a:t>
            </a:fld>
            <a:endParaRPr lang="zh-CN" altLang="en-US"/>
          </a:p>
        </p:txBody>
      </p:sp>
    </p:spTree>
    <p:extLst>
      <p:ext uri="{BB962C8B-B14F-4D97-AF65-F5344CB8AC3E}">
        <p14:creationId xmlns:p14="http://schemas.microsoft.com/office/powerpoint/2010/main" val="3827501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a:t>
            </a:fld>
            <a:endParaRPr lang="zh-CN" altLang="en-US"/>
          </a:p>
        </p:txBody>
      </p:sp>
    </p:spTree>
    <p:extLst>
      <p:ext uri="{BB962C8B-B14F-4D97-AF65-F5344CB8AC3E}">
        <p14:creationId xmlns:p14="http://schemas.microsoft.com/office/powerpoint/2010/main" val="3554285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20</a:t>
            </a:fld>
            <a:endParaRPr lang="zh-CN" altLang="en-US"/>
          </a:p>
        </p:txBody>
      </p:sp>
    </p:spTree>
    <p:extLst>
      <p:ext uri="{BB962C8B-B14F-4D97-AF65-F5344CB8AC3E}">
        <p14:creationId xmlns:p14="http://schemas.microsoft.com/office/powerpoint/2010/main" val="825078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21</a:t>
            </a:fld>
            <a:endParaRPr lang="zh-CN" altLang="en-US"/>
          </a:p>
        </p:txBody>
      </p:sp>
    </p:spTree>
    <p:extLst>
      <p:ext uri="{BB962C8B-B14F-4D97-AF65-F5344CB8AC3E}">
        <p14:creationId xmlns:p14="http://schemas.microsoft.com/office/powerpoint/2010/main" val="3604121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22</a:t>
            </a:fld>
            <a:endParaRPr lang="zh-CN" altLang="en-US"/>
          </a:p>
        </p:txBody>
      </p:sp>
    </p:spTree>
    <p:extLst>
      <p:ext uri="{BB962C8B-B14F-4D97-AF65-F5344CB8AC3E}">
        <p14:creationId xmlns:p14="http://schemas.microsoft.com/office/powerpoint/2010/main" val="10817584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23</a:t>
            </a:fld>
            <a:endParaRPr lang="zh-CN" altLang="en-US"/>
          </a:p>
        </p:txBody>
      </p:sp>
    </p:spTree>
    <p:extLst>
      <p:ext uri="{BB962C8B-B14F-4D97-AF65-F5344CB8AC3E}">
        <p14:creationId xmlns:p14="http://schemas.microsoft.com/office/powerpoint/2010/main" val="24930361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24</a:t>
            </a:fld>
            <a:endParaRPr lang="zh-CN" altLang="en-US"/>
          </a:p>
        </p:txBody>
      </p:sp>
    </p:spTree>
    <p:extLst>
      <p:ext uri="{BB962C8B-B14F-4D97-AF65-F5344CB8AC3E}">
        <p14:creationId xmlns:p14="http://schemas.microsoft.com/office/powerpoint/2010/main" val="36804980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25</a:t>
            </a:fld>
            <a:endParaRPr lang="zh-CN" altLang="en-US"/>
          </a:p>
        </p:txBody>
      </p:sp>
    </p:spTree>
    <p:extLst>
      <p:ext uri="{BB962C8B-B14F-4D97-AF65-F5344CB8AC3E}">
        <p14:creationId xmlns:p14="http://schemas.microsoft.com/office/powerpoint/2010/main" val="15831644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26</a:t>
            </a:fld>
            <a:endParaRPr lang="zh-CN" altLang="en-US"/>
          </a:p>
        </p:txBody>
      </p:sp>
    </p:spTree>
    <p:extLst>
      <p:ext uri="{BB962C8B-B14F-4D97-AF65-F5344CB8AC3E}">
        <p14:creationId xmlns:p14="http://schemas.microsoft.com/office/powerpoint/2010/main" val="3835415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27</a:t>
            </a:fld>
            <a:endParaRPr lang="zh-CN" altLang="en-US"/>
          </a:p>
        </p:txBody>
      </p:sp>
    </p:spTree>
    <p:extLst>
      <p:ext uri="{BB962C8B-B14F-4D97-AF65-F5344CB8AC3E}">
        <p14:creationId xmlns:p14="http://schemas.microsoft.com/office/powerpoint/2010/main" val="26832904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28</a:t>
            </a:fld>
            <a:endParaRPr lang="zh-CN" altLang="en-US"/>
          </a:p>
        </p:txBody>
      </p:sp>
    </p:spTree>
    <p:extLst>
      <p:ext uri="{BB962C8B-B14F-4D97-AF65-F5344CB8AC3E}">
        <p14:creationId xmlns:p14="http://schemas.microsoft.com/office/powerpoint/2010/main" val="1379068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29</a:t>
            </a:fld>
            <a:endParaRPr lang="zh-CN" altLang="en-US"/>
          </a:p>
        </p:txBody>
      </p:sp>
    </p:spTree>
    <p:extLst>
      <p:ext uri="{BB962C8B-B14F-4D97-AF65-F5344CB8AC3E}">
        <p14:creationId xmlns:p14="http://schemas.microsoft.com/office/powerpoint/2010/main" val="3298343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a:t>
            </a:fld>
            <a:endParaRPr lang="zh-CN" altLang="en-US"/>
          </a:p>
        </p:txBody>
      </p:sp>
    </p:spTree>
    <p:extLst>
      <p:ext uri="{BB962C8B-B14F-4D97-AF65-F5344CB8AC3E}">
        <p14:creationId xmlns:p14="http://schemas.microsoft.com/office/powerpoint/2010/main" val="687208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30</a:t>
            </a:fld>
            <a:endParaRPr lang="zh-CN" altLang="en-US"/>
          </a:p>
        </p:txBody>
      </p:sp>
    </p:spTree>
    <p:extLst>
      <p:ext uri="{BB962C8B-B14F-4D97-AF65-F5344CB8AC3E}">
        <p14:creationId xmlns:p14="http://schemas.microsoft.com/office/powerpoint/2010/main" val="958068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31</a:t>
            </a:fld>
            <a:endParaRPr lang="zh-CN" altLang="en-US"/>
          </a:p>
        </p:txBody>
      </p:sp>
    </p:spTree>
    <p:extLst>
      <p:ext uri="{BB962C8B-B14F-4D97-AF65-F5344CB8AC3E}">
        <p14:creationId xmlns:p14="http://schemas.microsoft.com/office/powerpoint/2010/main" val="24257609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32</a:t>
            </a:fld>
            <a:endParaRPr lang="zh-CN" altLang="en-US"/>
          </a:p>
        </p:txBody>
      </p:sp>
    </p:spTree>
    <p:extLst>
      <p:ext uri="{BB962C8B-B14F-4D97-AF65-F5344CB8AC3E}">
        <p14:creationId xmlns:p14="http://schemas.microsoft.com/office/powerpoint/2010/main" val="42654785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33</a:t>
            </a:fld>
            <a:endParaRPr lang="zh-CN" altLang="en-US"/>
          </a:p>
        </p:txBody>
      </p:sp>
    </p:spTree>
    <p:extLst>
      <p:ext uri="{BB962C8B-B14F-4D97-AF65-F5344CB8AC3E}">
        <p14:creationId xmlns:p14="http://schemas.microsoft.com/office/powerpoint/2010/main" val="25727144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34</a:t>
            </a:fld>
            <a:endParaRPr lang="zh-CN" altLang="en-US"/>
          </a:p>
        </p:txBody>
      </p:sp>
    </p:spTree>
    <p:extLst>
      <p:ext uri="{BB962C8B-B14F-4D97-AF65-F5344CB8AC3E}">
        <p14:creationId xmlns:p14="http://schemas.microsoft.com/office/powerpoint/2010/main" val="8834947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35</a:t>
            </a:fld>
            <a:endParaRPr lang="zh-CN" altLang="en-US"/>
          </a:p>
        </p:txBody>
      </p:sp>
    </p:spTree>
    <p:extLst>
      <p:ext uri="{BB962C8B-B14F-4D97-AF65-F5344CB8AC3E}">
        <p14:creationId xmlns:p14="http://schemas.microsoft.com/office/powerpoint/2010/main" val="16791642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36</a:t>
            </a:fld>
            <a:endParaRPr lang="zh-CN" altLang="en-US"/>
          </a:p>
        </p:txBody>
      </p:sp>
    </p:spTree>
    <p:extLst>
      <p:ext uri="{BB962C8B-B14F-4D97-AF65-F5344CB8AC3E}">
        <p14:creationId xmlns:p14="http://schemas.microsoft.com/office/powerpoint/2010/main" val="345439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4</a:t>
            </a:fld>
            <a:endParaRPr lang="zh-CN" altLang="en-US"/>
          </a:p>
        </p:txBody>
      </p:sp>
    </p:spTree>
    <p:extLst>
      <p:ext uri="{BB962C8B-B14F-4D97-AF65-F5344CB8AC3E}">
        <p14:creationId xmlns:p14="http://schemas.microsoft.com/office/powerpoint/2010/main" val="2508090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5</a:t>
            </a:fld>
            <a:endParaRPr lang="zh-CN" altLang="en-US"/>
          </a:p>
        </p:txBody>
      </p:sp>
    </p:spTree>
    <p:extLst>
      <p:ext uri="{BB962C8B-B14F-4D97-AF65-F5344CB8AC3E}">
        <p14:creationId xmlns:p14="http://schemas.microsoft.com/office/powerpoint/2010/main" val="1004029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6</a:t>
            </a:fld>
            <a:endParaRPr lang="zh-CN" altLang="en-US"/>
          </a:p>
        </p:txBody>
      </p:sp>
    </p:spTree>
    <p:extLst>
      <p:ext uri="{BB962C8B-B14F-4D97-AF65-F5344CB8AC3E}">
        <p14:creationId xmlns:p14="http://schemas.microsoft.com/office/powerpoint/2010/main" val="298747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7</a:t>
            </a:fld>
            <a:endParaRPr lang="zh-CN" altLang="en-US"/>
          </a:p>
        </p:txBody>
      </p:sp>
    </p:spTree>
    <p:extLst>
      <p:ext uri="{BB962C8B-B14F-4D97-AF65-F5344CB8AC3E}">
        <p14:creationId xmlns:p14="http://schemas.microsoft.com/office/powerpoint/2010/main" val="2707423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8</a:t>
            </a:fld>
            <a:endParaRPr lang="zh-CN" altLang="en-US"/>
          </a:p>
        </p:txBody>
      </p:sp>
    </p:spTree>
    <p:extLst>
      <p:ext uri="{BB962C8B-B14F-4D97-AF65-F5344CB8AC3E}">
        <p14:creationId xmlns:p14="http://schemas.microsoft.com/office/powerpoint/2010/main" val="3338680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9</a:t>
            </a:fld>
            <a:endParaRPr lang="zh-CN" altLang="en-US"/>
          </a:p>
        </p:txBody>
      </p:sp>
    </p:spTree>
    <p:extLst>
      <p:ext uri="{BB962C8B-B14F-4D97-AF65-F5344CB8AC3E}">
        <p14:creationId xmlns:p14="http://schemas.microsoft.com/office/powerpoint/2010/main" val="34188880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smtClean="0"/>
              <a:t>单击此处编辑母版标题样式</a:t>
            </a:r>
            <a:endParaRPr lang="zh-CN" altLang="en-US"/>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1824" y="109623"/>
            <a:ext cx="1094672" cy="4739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2016-02-20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microsoft.com/office/2007/relationships/media" Target="../media/media2.mp3"/><Relationship Id="rId7" Type="http://schemas.openxmlformats.org/officeDocument/2006/relationships/slideLayout" Target="../slideLayouts/slideLayout1.xml"/><Relationship Id="rId12" Type="http://schemas.openxmlformats.org/officeDocument/2006/relationships/image" Target="../media/image5.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audio" Target="../media/media3.wav"/><Relationship Id="rId11" Type="http://schemas.microsoft.com/office/2007/relationships/hdphoto" Target="../media/hdphoto1.wdp"/><Relationship Id="rId5" Type="http://schemas.microsoft.com/office/2007/relationships/media" Target="../media/media3.wav"/><Relationship Id="rId10" Type="http://schemas.openxmlformats.org/officeDocument/2006/relationships/image" Target="../media/image4.png"/><Relationship Id="rId4" Type="http://schemas.openxmlformats.org/officeDocument/2006/relationships/audio" Target="../media/media2.mp3"/><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audio" Target="../media/audio1.wav"/><Relationship Id="rId7"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 Id="rId9" Type="http://schemas.openxmlformats.org/officeDocument/2006/relationships/image" Target="../media/image31.jp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2.jpg"/><Relationship Id="rId4" Type="http://schemas.openxmlformats.org/officeDocument/2006/relationships/image" Target="../media/image41.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jp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8.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2~2.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778760" y="-995423"/>
            <a:ext cx="10701520" cy="7134346"/>
          </a:xfrm>
          <a:prstGeom prst="rect">
            <a:avLst/>
          </a:prstGeom>
        </p:spPr>
      </p:pic>
      <p:grpSp>
        <p:nvGrpSpPr>
          <p:cNvPr id="175" name="组合 174"/>
          <p:cNvGrpSpPr/>
          <p:nvPr/>
        </p:nvGrpSpPr>
        <p:grpSpPr>
          <a:xfrm>
            <a:off x="2987824" y="1937614"/>
            <a:ext cx="3145413" cy="1138192"/>
            <a:chOff x="3060715" y="1874317"/>
            <a:chExt cx="3145413" cy="1138192"/>
          </a:xfrm>
          <a:scene3d>
            <a:camera prst="orthographicFront"/>
            <a:lightRig rig="threePt" dir="t"/>
          </a:scene3d>
        </p:grpSpPr>
        <p:sp>
          <p:nvSpPr>
            <p:cNvPr id="176" name="矩形 175"/>
            <p:cNvSpPr/>
            <p:nvPr/>
          </p:nvSpPr>
          <p:spPr>
            <a:xfrm>
              <a:off x="3060715" y="1874317"/>
              <a:ext cx="3145413"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回首</a:t>
              </a:r>
              <a:r>
                <a:rPr lang="en-US" altLang="zh-CN"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2015</a:t>
              </a: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年</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77" name="矩形 176"/>
            <p:cNvSpPr/>
            <p:nvPr/>
          </p:nvSpPr>
          <p:spPr>
            <a:xfrm>
              <a:off x="3384937" y="2427734"/>
              <a:ext cx="2496967"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BACK IN 2015</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grpSp>
        <p:nvGrpSpPr>
          <p:cNvPr id="178" name="组合 177"/>
          <p:cNvGrpSpPr/>
          <p:nvPr/>
        </p:nvGrpSpPr>
        <p:grpSpPr>
          <a:xfrm>
            <a:off x="1921828" y="1937614"/>
            <a:ext cx="5277407" cy="1138192"/>
            <a:chOff x="1994719" y="1874317"/>
            <a:chExt cx="5277407" cy="1138192"/>
          </a:xfrm>
          <a:scene3d>
            <a:camera prst="orthographicFront"/>
            <a:lightRig rig="threePt" dir="t"/>
          </a:scene3d>
        </p:grpSpPr>
        <p:sp>
          <p:nvSpPr>
            <p:cNvPr id="179" name="矩形 178"/>
            <p:cNvSpPr/>
            <p:nvPr/>
          </p:nvSpPr>
          <p:spPr>
            <a:xfrm>
              <a:off x="1994719" y="1874317"/>
              <a:ext cx="5277407"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我们收获汗水和喜悦</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80" name="矩形 179"/>
            <p:cNvSpPr/>
            <p:nvPr/>
          </p:nvSpPr>
          <p:spPr>
            <a:xfrm>
              <a:off x="2830786" y="2427734"/>
              <a:ext cx="3605282"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WE SWEAT AND JOY</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grpSp>
        <p:nvGrpSpPr>
          <p:cNvPr id="181" name="组合 180"/>
          <p:cNvGrpSpPr/>
          <p:nvPr/>
        </p:nvGrpSpPr>
        <p:grpSpPr>
          <a:xfrm>
            <a:off x="3024887" y="1921935"/>
            <a:ext cx="3145413" cy="1138192"/>
            <a:chOff x="3060717" y="1874317"/>
            <a:chExt cx="3145413" cy="1138192"/>
          </a:xfrm>
          <a:scene3d>
            <a:camera prst="orthographicFront"/>
            <a:lightRig rig="threePt" dir="t"/>
          </a:scene3d>
        </p:grpSpPr>
        <p:sp>
          <p:nvSpPr>
            <p:cNvPr id="182" name="矩形 181"/>
            <p:cNvSpPr/>
            <p:nvPr/>
          </p:nvSpPr>
          <p:spPr>
            <a:xfrm>
              <a:off x="3060717" y="1874317"/>
              <a:ext cx="3145413"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启程</a:t>
              </a:r>
              <a:r>
                <a:rPr lang="en-US" altLang="zh-CN"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2016</a:t>
              </a: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年</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83" name="矩形 182"/>
            <p:cNvSpPr/>
            <p:nvPr/>
          </p:nvSpPr>
          <p:spPr>
            <a:xfrm>
              <a:off x="3231057" y="2427734"/>
              <a:ext cx="2804743"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OUTLOOK 2016</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pic>
        <p:nvPicPr>
          <p:cNvPr id="184"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388424" y="1766072"/>
            <a:ext cx="10867795" cy="617746"/>
          </a:xfrm>
          <a:prstGeom prst="rect">
            <a:avLst/>
          </a:prstGeom>
          <a:noFill/>
          <a:extLst>
            <a:ext uri="{909E8E84-426E-40DD-AFC4-6F175D3DCCD1}">
              <a14:hiddenFill xmlns:a14="http://schemas.microsoft.com/office/drawing/2010/main">
                <a:solidFill>
                  <a:srgbClr val="FFFFFF"/>
                </a:solidFill>
              </a14:hiddenFill>
            </a:ext>
          </a:extLst>
        </p:spPr>
      </p:pic>
      <p:pic>
        <p:nvPicPr>
          <p:cNvPr id="185"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904307" y="2606350"/>
            <a:ext cx="10867795" cy="505546"/>
          </a:xfrm>
          <a:prstGeom prst="rect">
            <a:avLst/>
          </a:prstGeom>
          <a:noFill/>
          <a:extLst>
            <a:ext uri="{909E8E84-426E-40DD-AFC4-6F175D3DCCD1}">
              <a14:hiddenFill xmlns:a14="http://schemas.microsoft.com/office/drawing/2010/main">
                <a:solidFill>
                  <a:srgbClr val="FFFFFF"/>
                </a:solidFill>
              </a14:hiddenFill>
            </a:ext>
          </a:extLst>
        </p:spPr>
      </p:pic>
      <p:pic>
        <p:nvPicPr>
          <p:cNvPr id="186"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540824" y="1779662"/>
            <a:ext cx="10867795" cy="617746"/>
          </a:xfrm>
          <a:prstGeom prst="rect">
            <a:avLst/>
          </a:prstGeom>
          <a:noFill/>
          <a:extLst>
            <a:ext uri="{909E8E84-426E-40DD-AFC4-6F175D3DCCD1}">
              <a14:hiddenFill xmlns:a14="http://schemas.microsoft.com/office/drawing/2010/main">
                <a:solidFill>
                  <a:srgbClr val="FFFFFF"/>
                </a:solidFill>
              </a14:hiddenFill>
            </a:ext>
          </a:extLst>
        </p:spPr>
      </p:pic>
      <p:pic>
        <p:nvPicPr>
          <p:cNvPr id="187"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751907" y="2619940"/>
            <a:ext cx="10867795" cy="505546"/>
          </a:xfrm>
          <a:prstGeom prst="rect">
            <a:avLst/>
          </a:prstGeom>
          <a:noFill/>
          <a:extLst>
            <a:ext uri="{909E8E84-426E-40DD-AFC4-6F175D3DCCD1}">
              <a14:hiddenFill xmlns:a14="http://schemas.microsoft.com/office/drawing/2010/main">
                <a:solidFill>
                  <a:srgbClr val="FFFFFF"/>
                </a:solidFill>
              </a14:hiddenFill>
            </a:ext>
          </a:extLst>
        </p:spPr>
      </p:pic>
      <p:pic>
        <p:nvPicPr>
          <p:cNvPr id="188"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693224" y="1779662"/>
            <a:ext cx="10867795" cy="617746"/>
          </a:xfrm>
          <a:prstGeom prst="rect">
            <a:avLst/>
          </a:prstGeom>
          <a:noFill/>
          <a:extLst>
            <a:ext uri="{909E8E84-426E-40DD-AFC4-6F175D3DCCD1}">
              <a14:hiddenFill xmlns:a14="http://schemas.microsoft.com/office/drawing/2010/main">
                <a:solidFill>
                  <a:srgbClr val="FFFFFF"/>
                </a:solidFill>
              </a14:hiddenFill>
            </a:ext>
          </a:extLst>
        </p:spPr>
      </p:pic>
      <p:pic>
        <p:nvPicPr>
          <p:cNvPr id="189"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599507" y="2619940"/>
            <a:ext cx="10867795" cy="505546"/>
          </a:xfrm>
          <a:prstGeom prst="rect">
            <a:avLst/>
          </a:prstGeom>
          <a:noFill/>
          <a:extLst>
            <a:ext uri="{909E8E84-426E-40DD-AFC4-6F175D3DCCD1}">
              <a14:hiddenFill xmlns:a14="http://schemas.microsoft.com/office/drawing/2010/main">
                <a:solidFill>
                  <a:srgbClr val="FFFFFF"/>
                </a:solidFill>
              </a14:hiddenFill>
            </a:ext>
          </a:extLst>
        </p:spPr>
      </p:pic>
      <p:grpSp>
        <p:nvGrpSpPr>
          <p:cNvPr id="190" name="组合 189"/>
          <p:cNvGrpSpPr/>
          <p:nvPr/>
        </p:nvGrpSpPr>
        <p:grpSpPr>
          <a:xfrm>
            <a:off x="1427975" y="1937614"/>
            <a:ext cx="6409127" cy="1138192"/>
            <a:chOff x="1428860" y="1874317"/>
            <a:chExt cx="6409127" cy="1138192"/>
          </a:xfrm>
          <a:scene3d>
            <a:camera prst="orthographicFront"/>
            <a:lightRig rig="threePt" dir="t"/>
          </a:scene3d>
        </p:grpSpPr>
        <p:sp>
          <p:nvSpPr>
            <p:cNvPr id="191" name="矩形 190"/>
            <p:cNvSpPr/>
            <p:nvPr/>
          </p:nvSpPr>
          <p:spPr>
            <a:xfrm>
              <a:off x="1428860" y="1874317"/>
              <a:ext cx="6409127"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为梦想我们从未停下脚步</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92" name="矩形 191"/>
            <p:cNvSpPr/>
            <p:nvPr/>
          </p:nvSpPr>
          <p:spPr>
            <a:xfrm>
              <a:off x="2064779" y="2427734"/>
              <a:ext cx="5137304"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FOR DREAM WE NEVER STOP</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pic>
        <p:nvPicPr>
          <p:cNvPr id="193"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815059" y="1779662"/>
            <a:ext cx="10867795" cy="617746"/>
          </a:xfrm>
          <a:prstGeom prst="rect">
            <a:avLst/>
          </a:prstGeom>
          <a:noFill/>
          <a:extLst>
            <a:ext uri="{909E8E84-426E-40DD-AFC4-6F175D3DCCD1}">
              <a14:hiddenFill xmlns:a14="http://schemas.microsoft.com/office/drawing/2010/main">
                <a:solidFill>
                  <a:srgbClr val="FFFFFF"/>
                </a:solidFill>
              </a14:hiddenFill>
            </a:ext>
          </a:extLst>
        </p:spPr>
      </p:pic>
      <p:pic>
        <p:nvPicPr>
          <p:cNvPr id="194"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477672" y="2619940"/>
            <a:ext cx="10867795" cy="505546"/>
          </a:xfrm>
          <a:prstGeom prst="rect">
            <a:avLst/>
          </a:prstGeom>
          <a:noFill/>
          <a:extLst>
            <a:ext uri="{909E8E84-426E-40DD-AFC4-6F175D3DCCD1}">
              <a14:hiddenFill xmlns:a14="http://schemas.microsoft.com/office/drawing/2010/main">
                <a:solidFill>
                  <a:srgbClr val="FFFFFF"/>
                </a:solidFill>
              </a14:hiddenFill>
            </a:ext>
          </a:extLst>
        </p:spPr>
      </p:pic>
      <p:grpSp>
        <p:nvGrpSpPr>
          <p:cNvPr id="195" name="组合 194"/>
          <p:cNvGrpSpPr/>
          <p:nvPr/>
        </p:nvGrpSpPr>
        <p:grpSpPr>
          <a:xfrm>
            <a:off x="2317106" y="1923678"/>
            <a:ext cx="4870244" cy="1080120"/>
            <a:chOff x="2198302" y="1874317"/>
            <a:chExt cx="4870244" cy="1080120"/>
          </a:xfrm>
          <a:scene3d>
            <a:camera prst="orthographicFront"/>
            <a:lightRig rig="threePt" dir="t"/>
          </a:scene3d>
        </p:grpSpPr>
        <p:sp>
          <p:nvSpPr>
            <p:cNvPr id="196" name="矩形 195"/>
            <p:cNvSpPr/>
            <p:nvPr/>
          </p:nvSpPr>
          <p:spPr>
            <a:xfrm>
              <a:off x="2198302" y="1874317"/>
              <a:ext cx="4870244"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携手共进 赢在猴年</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97" name="矩形 196"/>
            <p:cNvSpPr/>
            <p:nvPr/>
          </p:nvSpPr>
          <p:spPr>
            <a:xfrm>
              <a:off x="2806647" y="2554327"/>
              <a:ext cx="3653564" cy="400110"/>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2000" b="1" cap="none" spc="0"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rPr>
                <a:t>所有文字可修改编辑</a:t>
              </a:r>
              <a:r>
                <a:rPr lang="en-US" altLang="zh-CN" sz="2000" b="1" cap="none" spc="0"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rPr>
                <a:t>/</a:t>
              </a:r>
              <a:r>
                <a:rPr lang="zh-CN" altLang="en-US" sz="2000" b="1" cap="none" spc="0"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rPr>
                <a:t>效果不变</a:t>
              </a:r>
              <a:endParaRPr lang="zh-CN" altLang="en-US" sz="20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pic>
        <p:nvPicPr>
          <p:cNvPr id="198"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967459" y="1779662"/>
            <a:ext cx="10867795" cy="617746"/>
          </a:xfrm>
          <a:prstGeom prst="rect">
            <a:avLst/>
          </a:prstGeom>
          <a:noFill/>
          <a:extLst>
            <a:ext uri="{909E8E84-426E-40DD-AFC4-6F175D3DCCD1}">
              <a14:hiddenFill xmlns:a14="http://schemas.microsoft.com/office/drawing/2010/main">
                <a:solidFill>
                  <a:srgbClr val="FFFFFF"/>
                </a:solidFill>
              </a14:hiddenFill>
            </a:ext>
          </a:extLst>
        </p:spPr>
      </p:pic>
      <p:pic>
        <p:nvPicPr>
          <p:cNvPr id="199"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325272" y="2619940"/>
            <a:ext cx="10867795" cy="505546"/>
          </a:xfrm>
          <a:prstGeom prst="rect">
            <a:avLst/>
          </a:prstGeom>
          <a:noFill/>
          <a:extLst>
            <a:ext uri="{909E8E84-426E-40DD-AFC4-6F175D3DCCD1}">
              <a14:hiddenFill xmlns:a14="http://schemas.microsoft.com/office/drawing/2010/main">
                <a:solidFill>
                  <a:srgbClr val="FFFFFF"/>
                </a:solidFill>
              </a14:hiddenFill>
            </a:ext>
          </a:extLst>
        </p:spPr>
      </p:pic>
      <p:pic>
        <p:nvPicPr>
          <p:cNvPr id="200" name="hes a pirate_46502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2890427" y="-2006506"/>
            <a:ext cx="609600" cy="609600"/>
          </a:xfrm>
          <a:prstGeom prst="rect">
            <a:avLst/>
          </a:prstGeom>
        </p:spPr>
      </p:pic>
      <p:pic>
        <p:nvPicPr>
          <p:cNvPr id="201" name="audio1.wav">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5865500" y="-2006506"/>
            <a:ext cx="609600" cy="609600"/>
          </a:xfrm>
          <a:prstGeom prst="rect">
            <a:avLst/>
          </a:prstGeom>
        </p:spPr>
      </p:pic>
    </p:spTree>
    <p:extLst>
      <p:ext uri="{BB962C8B-B14F-4D97-AF65-F5344CB8AC3E}">
        <p14:creationId xmlns:p14="http://schemas.microsoft.com/office/powerpoint/2010/main" val="3825125846"/>
      </p:ext>
    </p:extLst>
  </p:cSld>
  <p:clrMapOvr>
    <a:masterClrMapping/>
  </p:clrMapOvr>
  <mc:AlternateContent xmlns:mc="http://schemas.openxmlformats.org/markup-compatibility/2006" xmlns:p14="http://schemas.microsoft.com/office/powerpoint/2010/main">
    <mc:Choice Requires="p14">
      <p:transition spd="slow" p14:dur="2000" advTm="11000"/>
    </mc:Choice>
    <mc:Fallback xmlns="">
      <p:transition spd="slow" advTm="1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174"/>
                                        </p:tgtEl>
                                      </p:cBhvr>
                                    </p:cmd>
                                  </p:childTnLst>
                                </p:cTn>
                              </p:par>
                              <p:par>
                                <p:cTn id="7" presetID="1" presetClass="mediacall" presetSubtype="0" fill="hold" nodeType="withEffect">
                                  <p:stCondLst>
                                    <p:cond delay="0"/>
                                  </p:stCondLst>
                                  <p:childTnLst>
                                    <p:cmd type="call" cmd="playFrom(0.0)">
                                      <p:cBhvr>
                                        <p:cTn id="8" dur="1" fill="hold"/>
                                        <p:tgtEl>
                                          <p:spTgt spid="200"/>
                                        </p:tgtEl>
                                      </p:cBhvr>
                                    </p:cmd>
                                  </p:childTnLst>
                                </p:cTn>
                              </p:par>
                              <p:par>
                                <p:cTn id="9" presetID="1" presetClass="mediacall" presetSubtype="0" fill="hold" nodeType="withEffect">
                                  <p:stCondLst>
                                    <p:cond delay="600"/>
                                  </p:stCondLst>
                                  <p:childTnLst>
                                    <p:cmd type="call" cmd="playFrom(0.0)">
                                      <p:cBhvr>
                                        <p:cTn id="10" dur="1917" fill="hold"/>
                                        <p:tgtEl>
                                          <p:spTgt spid="201"/>
                                        </p:tgtEl>
                                      </p:cBhvr>
                                    </p:cmd>
                                  </p:childTnLst>
                                </p:cTn>
                              </p:par>
                              <p:par>
                                <p:cTn id="11" presetID="23" presetClass="entr" presetSubtype="32" fill="hold" nodeType="withEffect">
                                  <p:stCondLst>
                                    <p:cond delay="600"/>
                                  </p:stCondLst>
                                  <p:childTnLst>
                                    <p:set>
                                      <p:cBhvr>
                                        <p:cTn id="12" dur="1" fill="hold">
                                          <p:stCondLst>
                                            <p:cond delay="0"/>
                                          </p:stCondLst>
                                        </p:cTn>
                                        <p:tgtEl>
                                          <p:spTgt spid="175"/>
                                        </p:tgtEl>
                                        <p:attrNameLst>
                                          <p:attrName>style.visibility</p:attrName>
                                        </p:attrNameLst>
                                      </p:cBhvr>
                                      <p:to>
                                        <p:strVal val="visible"/>
                                      </p:to>
                                    </p:set>
                                    <p:anim calcmode="lin" valueType="num">
                                      <p:cBhvr>
                                        <p:cTn id="13" dur="500" fill="hold"/>
                                        <p:tgtEl>
                                          <p:spTgt spid="175"/>
                                        </p:tgtEl>
                                        <p:attrNameLst>
                                          <p:attrName>ppt_w</p:attrName>
                                        </p:attrNameLst>
                                      </p:cBhvr>
                                      <p:tavLst>
                                        <p:tav tm="0">
                                          <p:val>
                                            <p:strVal val="4*#ppt_w"/>
                                          </p:val>
                                        </p:tav>
                                        <p:tav tm="100000">
                                          <p:val>
                                            <p:strVal val="#ppt_w"/>
                                          </p:val>
                                        </p:tav>
                                      </p:tavLst>
                                    </p:anim>
                                    <p:anim calcmode="lin" valueType="num">
                                      <p:cBhvr>
                                        <p:cTn id="14" dur="500" fill="hold"/>
                                        <p:tgtEl>
                                          <p:spTgt spid="175"/>
                                        </p:tgtEl>
                                        <p:attrNameLst>
                                          <p:attrName>ppt_h</p:attrName>
                                        </p:attrNameLst>
                                      </p:cBhvr>
                                      <p:tavLst>
                                        <p:tav tm="0">
                                          <p:val>
                                            <p:strVal val="4*#ppt_h"/>
                                          </p:val>
                                        </p:tav>
                                        <p:tav tm="100000">
                                          <p:val>
                                            <p:strVal val="#ppt_h"/>
                                          </p:val>
                                        </p:tav>
                                      </p:tavLst>
                                    </p:anim>
                                  </p:childTnLst>
                                </p:cTn>
                              </p:par>
                              <p:par>
                                <p:cTn id="15" presetID="2" presetClass="entr" presetSubtype="8" fill="hold" nodeType="withEffect">
                                  <p:stCondLst>
                                    <p:cond delay="1100"/>
                                  </p:stCondLst>
                                  <p:childTnLst>
                                    <p:set>
                                      <p:cBhvr>
                                        <p:cTn id="16" dur="1" fill="hold">
                                          <p:stCondLst>
                                            <p:cond delay="0"/>
                                          </p:stCondLst>
                                        </p:cTn>
                                        <p:tgtEl>
                                          <p:spTgt spid="184"/>
                                        </p:tgtEl>
                                        <p:attrNameLst>
                                          <p:attrName>style.visibility</p:attrName>
                                        </p:attrNameLst>
                                      </p:cBhvr>
                                      <p:to>
                                        <p:strVal val="visible"/>
                                      </p:to>
                                    </p:set>
                                    <p:anim calcmode="lin" valueType="num">
                                      <p:cBhvr additive="base">
                                        <p:cTn id="17" dur="500" fill="hold"/>
                                        <p:tgtEl>
                                          <p:spTgt spid="184"/>
                                        </p:tgtEl>
                                        <p:attrNameLst>
                                          <p:attrName>ppt_x</p:attrName>
                                        </p:attrNameLst>
                                      </p:cBhvr>
                                      <p:tavLst>
                                        <p:tav tm="0">
                                          <p:val>
                                            <p:strVal val="0-#ppt_w/2"/>
                                          </p:val>
                                        </p:tav>
                                        <p:tav tm="100000">
                                          <p:val>
                                            <p:strVal val="#ppt_x"/>
                                          </p:val>
                                        </p:tav>
                                      </p:tavLst>
                                    </p:anim>
                                    <p:anim calcmode="lin" valueType="num">
                                      <p:cBhvr additive="base">
                                        <p:cTn id="18" dur="500" fill="hold"/>
                                        <p:tgtEl>
                                          <p:spTgt spid="18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100"/>
                                  </p:stCondLst>
                                  <p:childTnLst>
                                    <p:set>
                                      <p:cBhvr>
                                        <p:cTn id="20" dur="1" fill="hold">
                                          <p:stCondLst>
                                            <p:cond delay="0"/>
                                          </p:stCondLst>
                                        </p:cTn>
                                        <p:tgtEl>
                                          <p:spTgt spid="185"/>
                                        </p:tgtEl>
                                        <p:attrNameLst>
                                          <p:attrName>style.visibility</p:attrName>
                                        </p:attrNameLst>
                                      </p:cBhvr>
                                      <p:to>
                                        <p:strVal val="visible"/>
                                      </p:to>
                                    </p:set>
                                    <p:anim calcmode="lin" valueType="num">
                                      <p:cBhvr additive="base">
                                        <p:cTn id="21" dur="500" fill="hold"/>
                                        <p:tgtEl>
                                          <p:spTgt spid="185"/>
                                        </p:tgtEl>
                                        <p:attrNameLst>
                                          <p:attrName>ppt_x</p:attrName>
                                        </p:attrNameLst>
                                      </p:cBhvr>
                                      <p:tavLst>
                                        <p:tav tm="0">
                                          <p:val>
                                            <p:strVal val="1+#ppt_w/2"/>
                                          </p:val>
                                        </p:tav>
                                        <p:tav tm="100000">
                                          <p:val>
                                            <p:strVal val="#ppt_x"/>
                                          </p:val>
                                        </p:tav>
                                      </p:tavLst>
                                    </p:anim>
                                    <p:anim calcmode="lin" valueType="num">
                                      <p:cBhvr additive="base">
                                        <p:cTn id="22" dur="500" fill="hold"/>
                                        <p:tgtEl>
                                          <p:spTgt spid="185"/>
                                        </p:tgtEl>
                                        <p:attrNameLst>
                                          <p:attrName>ppt_y</p:attrName>
                                        </p:attrNameLst>
                                      </p:cBhvr>
                                      <p:tavLst>
                                        <p:tav tm="0">
                                          <p:val>
                                            <p:strVal val="#ppt_y"/>
                                          </p:val>
                                        </p:tav>
                                        <p:tav tm="100000">
                                          <p:val>
                                            <p:strVal val="#ppt_y"/>
                                          </p:val>
                                        </p:tav>
                                      </p:tavLst>
                                    </p:anim>
                                  </p:childTnLst>
                                </p:cTn>
                              </p:par>
                              <p:par>
                                <p:cTn id="23" presetID="10" presetClass="exit" presetSubtype="0" fill="hold" nodeType="withEffect">
                                  <p:stCondLst>
                                    <p:cond delay="1600"/>
                                  </p:stCondLst>
                                  <p:childTnLst>
                                    <p:animEffect transition="out" filter="fade">
                                      <p:cBhvr>
                                        <p:cTn id="24" dur="500"/>
                                        <p:tgtEl>
                                          <p:spTgt spid="175"/>
                                        </p:tgtEl>
                                      </p:cBhvr>
                                    </p:animEffect>
                                    <p:set>
                                      <p:cBhvr>
                                        <p:cTn id="25" dur="1" fill="hold">
                                          <p:stCondLst>
                                            <p:cond delay="499"/>
                                          </p:stCondLst>
                                        </p:cTn>
                                        <p:tgtEl>
                                          <p:spTgt spid="175"/>
                                        </p:tgtEl>
                                        <p:attrNameLst>
                                          <p:attrName>style.visibility</p:attrName>
                                        </p:attrNameLst>
                                      </p:cBhvr>
                                      <p:to>
                                        <p:strVal val="hidden"/>
                                      </p:to>
                                    </p:set>
                                  </p:childTnLst>
                                </p:cTn>
                              </p:par>
                              <p:par>
                                <p:cTn id="26" presetID="23" presetClass="entr" presetSubtype="32" fill="hold" nodeType="withEffect">
                                  <p:stCondLst>
                                    <p:cond delay="2700"/>
                                  </p:stCondLst>
                                  <p:childTnLst>
                                    <p:set>
                                      <p:cBhvr>
                                        <p:cTn id="27" dur="1" fill="hold">
                                          <p:stCondLst>
                                            <p:cond delay="0"/>
                                          </p:stCondLst>
                                        </p:cTn>
                                        <p:tgtEl>
                                          <p:spTgt spid="178"/>
                                        </p:tgtEl>
                                        <p:attrNameLst>
                                          <p:attrName>style.visibility</p:attrName>
                                        </p:attrNameLst>
                                      </p:cBhvr>
                                      <p:to>
                                        <p:strVal val="visible"/>
                                      </p:to>
                                    </p:set>
                                    <p:anim calcmode="lin" valueType="num">
                                      <p:cBhvr>
                                        <p:cTn id="28" dur="500" fill="hold"/>
                                        <p:tgtEl>
                                          <p:spTgt spid="178"/>
                                        </p:tgtEl>
                                        <p:attrNameLst>
                                          <p:attrName>ppt_w</p:attrName>
                                        </p:attrNameLst>
                                      </p:cBhvr>
                                      <p:tavLst>
                                        <p:tav tm="0">
                                          <p:val>
                                            <p:strVal val="4*#ppt_w"/>
                                          </p:val>
                                        </p:tav>
                                        <p:tav tm="100000">
                                          <p:val>
                                            <p:strVal val="#ppt_w"/>
                                          </p:val>
                                        </p:tav>
                                      </p:tavLst>
                                    </p:anim>
                                    <p:anim calcmode="lin" valueType="num">
                                      <p:cBhvr>
                                        <p:cTn id="29" dur="500" fill="hold"/>
                                        <p:tgtEl>
                                          <p:spTgt spid="178"/>
                                        </p:tgtEl>
                                        <p:attrNameLst>
                                          <p:attrName>ppt_h</p:attrName>
                                        </p:attrNameLst>
                                      </p:cBhvr>
                                      <p:tavLst>
                                        <p:tav tm="0">
                                          <p:val>
                                            <p:strVal val="4*#ppt_h"/>
                                          </p:val>
                                        </p:tav>
                                        <p:tav tm="100000">
                                          <p:val>
                                            <p:strVal val="#ppt_h"/>
                                          </p:val>
                                        </p:tav>
                                      </p:tavLst>
                                    </p:anim>
                                  </p:childTnLst>
                                </p:cTn>
                              </p:par>
                              <p:par>
                                <p:cTn id="30" presetID="2" presetClass="entr" presetSubtype="8" fill="hold" nodeType="withEffect">
                                  <p:stCondLst>
                                    <p:cond delay="3300"/>
                                  </p:stCondLst>
                                  <p:childTnLst>
                                    <p:set>
                                      <p:cBhvr>
                                        <p:cTn id="31" dur="1" fill="hold">
                                          <p:stCondLst>
                                            <p:cond delay="0"/>
                                          </p:stCondLst>
                                        </p:cTn>
                                        <p:tgtEl>
                                          <p:spTgt spid="186"/>
                                        </p:tgtEl>
                                        <p:attrNameLst>
                                          <p:attrName>style.visibility</p:attrName>
                                        </p:attrNameLst>
                                      </p:cBhvr>
                                      <p:to>
                                        <p:strVal val="visible"/>
                                      </p:to>
                                    </p:set>
                                    <p:anim calcmode="lin" valueType="num">
                                      <p:cBhvr additive="base">
                                        <p:cTn id="32" dur="500" fill="hold"/>
                                        <p:tgtEl>
                                          <p:spTgt spid="186"/>
                                        </p:tgtEl>
                                        <p:attrNameLst>
                                          <p:attrName>ppt_x</p:attrName>
                                        </p:attrNameLst>
                                      </p:cBhvr>
                                      <p:tavLst>
                                        <p:tav tm="0">
                                          <p:val>
                                            <p:strVal val="0-#ppt_w/2"/>
                                          </p:val>
                                        </p:tav>
                                        <p:tav tm="100000">
                                          <p:val>
                                            <p:strVal val="#ppt_x"/>
                                          </p:val>
                                        </p:tav>
                                      </p:tavLst>
                                    </p:anim>
                                    <p:anim calcmode="lin" valueType="num">
                                      <p:cBhvr additive="base">
                                        <p:cTn id="33" dur="500" fill="hold"/>
                                        <p:tgtEl>
                                          <p:spTgt spid="18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3300"/>
                                  </p:stCondLst>
                                  <p:childTnLst>
                                    <p:set>
                                      <p:cBhvr>
                                        <p:cTn id="35" dur="1" fill="hold">
                                          <p:stCondLst>
                                            <p:cond delay="0"/>
                                          </p:stCondLst>
                                        </p:cTn>
                                        <p:tgtEl>
                                          <p:spTgt spid="187"/>
                                        </p:tgtEl>
                                        <p:attrNameLst>
                                          <p:attrName>style.visibility</p:attrName>
                                        </p:attrNameLst>
                                      </p:cBhvr>
                                      <p:to>
                                        <p:strVal val="visible"/>
                                      </p:to>
                                    </p:set>
                                    <p:anim calcmode="lin" valueType="num">
                                      <p:cBhvr additive="base">
                                        <p:cTn id="36" dur="500" fill="hold"/>
                                        <p:tgtEl>
                                          <p:spTgt spid="187"/>
                                        </p:tgtEl>
                                        <p:attrNameLst>
                                          <p:attrName>ppt_x</p:attrName>
                                        </p:attrNameLst>
                                      </p:cBhvr>
                                      <p:tavLst>
                                        <p:tav tm="0">
                                          <p:val>
                                            <p:strVal val="1+#ppt_w/2"/>
                                          </p:val>
                                        </p:tav>
                                        <p:tav tm="100000">
                                          <p:val>
                                            <p:strVal val="#ppt_x"/>
                                          </p:val>
                                        </p:tav>
                                      </p:tavLst>
                                    </p:anim>
                                    <p:anim calcmode="lin" valueType="num">
                                      <p:cBhvr additive="base">
                                        <p:cTn id="37" dur="500" fill="hold"/>
                                        <p:tgtEl>
                                          <p:spTgt spid="187"/>
                                        </p:tgtEl>
                                        <p:attrNameLst>
                                          <p:attrName>ppt_y</p:attrName>
                                        </p:attrNameLst>
                                      </p:cBhvr>
                                      <p:tavLst>
                                        <p:tav tm="0">
                                          <p:val>
                                            <p:strVal val="#ppt_y"/>
                                          </p:val>
                                        </p:tav>
                                        <p:tav tm="100000">
                                          <p:val>
                                            <p:strVal val="#ppt_y"/>
                                          </p:val>
                                        </p:tav>
                                      </p:tavLst>
                                    </p:anim>
                                  </p:childTnLst>
                                </p:cTn>
                              </p:par>
                              <p:par>
                                <p:cTn id="38" presetID="10" presetClass="exit" presetSubtype="0" fill="hold" nodeType="withEffect">
                                  <p:stCondLst>
                                    <p:cond delay="3900"/>
                                  </p:stCondLst>
                                  <p:childTnLst>
                                    <p:animEffect transition="out" filter="fade">
                                      <p:cBhvr>
                                        <p:cTn id="39" dur="500"/>
                                        <p:tgtEl>
                                          <p:spTgt spid="178"/>
                                        </p:tgtEl>
                                      </p:cBhvr>
                                    </p:animEffect>
                                    <p:set>
                                      <p:cBhvr>
                                        <p:cTn id="40" dur="1" fill="hold">
                                          <p:stCondLst>
                                            <p:cond delay="499"/>
                                          </p:stCondLst>
                                        </p:cTn>
                                        <p:tgtEl>
                                          <p:spTgt spid="178"/>
                                        </p:tgtEl>
                                        <p:attrNameLst>
                                          <p:attrName>style.visibility</p:attrName>
                                        </p:attrNameLst>
                                      </p:cBhvr>
                                      <p:to>
                                        <p:strVal val="hidden"/>
                                      </p:to>
                                    </p:set>
                                  </p:childTnLst>
                                </p:cTn>
                              </p:par>
                              <p:par>
                                <p:cTn id="41" presetID="23" presetClass="entr" presetSubtype="32" fill="hold" nodeType="withEffect">
                                  <p:stCondLst>
                                    <p:cond delay="4700"/>
                                  </p:stCondLst>
                                  <p:childTnLst>
                                    <p:set>
                                      <p:cBhvr>
                                        <p:cTn id="42" dur="1" fill="hold">
                                          <p:stCondLst>
                                            <p:cond delay="0"/>
                                          </p:stCondLst>
                                        </p:cTn>
                                        <p:tgtEl>
                                          <p:spTgt spid="181"/>
                                        </p:tgtEl>
                                        <p:attrNameLst>
                                          <p:attrName>style.visibility</p:attrName>
                                        </p:attrNameLst>
                                      </p:cBhvr>
                                      <p:to>
                                        <p:strVal val="visible"/>
                                      </p:to>
                                    </p:set>
                                    <p:anim calcmode="lin" valueType="num">
                                      <p:cBhvr>
                                        <p:cTn id="43" dur="500" fill="hold"/>
                                        <p:tgtEl>
                                          <p:spTgt spid="181"/>
                                        </p:tgtEl>
                                        <p:attrNameLst>
                                          <p:attrName>ppt_w</p:attrName>
                                        </p:attrNameLst>
                                      </p:cBhvr>
                                      <p:tavLst>
                                        <p:tav tm="0">
                                          <p:val>
                                            <p:strVal val="4*#ppt_w"/>
                                          </p:val>
                                        </p:tav>
                                        <p:tav tm="100000">
                                          <p:val>
                                            <p:strVal val="#ppt_w"/>
                                          </p:val>
                                        </p:tav>
                                      </p:tavLst>
                                    </p:anim>
                                    <p:anim calcmode="lin" valueType="num">
                                      <p:cBhvr>
                                        <p:cTn id="44" dur="500" fill="hold"/>
                                        <p:tgtEl>
                                          <p:spTgt spid="181"/>
                                        </p:tgtEl>
                                        <p:attrNameLst>
                                          <p:attrName>ppt_h</p:attrName>
                                        </p:attrNameLst>
                                      </p:cBhvr>
                                      <p:tavLst>
                                        <p:tav tm="0">
                                          <p:val>
                                            <p:strVal val="4*#ppt_h"/>
                                          </p:val>
                                        </p:tav>
                                        <p:tav tm="100000">
                                          <p:val>
                                            <p:strVal val="#ppt_h"/>
                                          </p:val>
                                        </p:tav>
                                      </p:tavLst>
                                    </p:anim>
                                  </p:childTnLst>
                                </p:cTn>
                              </p:par>
                              <p:par>
                                <p:cTn id="45" presetID="2" presetClass="entr" presetSubtype="8" fill="hold" nodeType="withEffect">
                                  <p:stCondLst>
                                    <p:cond delay="5200"/>
                                  </p:stCondLst>
                                  <p:childTnLst>
                                    <p:set>
                                      <p:cBhvr>
                                        <p:cTn id="46" dur="1" fill="hold">
                                          <p:stCondLst>
                                            <p:cond delay="0"/>
                                          </p:stCondLst>
                                        </p:cTn>
                                        <p:tgtEl>
                                          <p:spTgt spid="188"/>
                                        </p:tgtEl>
                                        <p:attrNameLst>
                                          <p:attrName>style.visibility</p:attrName>
                                        </p:attrNameLst>
                                      </p:cBhvr>
                                      <p:to>
                                        <p:strVal val="visible"/>
                                      </p:to>
                                    </p:set>
                                    <p:anim calcmode="lin" valueType="num">
                                      <p:cBhvr additive="base">
                                        <p:cTn id="47" dur="500" fill="hold"/>
                                        <p:tgtEl>
                                          <p:spTgt spid="188"/>
                                        </p:tgtEl>
                                        <p:attrNameLst>
                                          <p:attrName>ppt_x</p:attrName>
                                        </p:attrNameLst>
                                      </p:cBhvr>
                                      <p:tavLst>
                                        <p:tav tm="0">
                                          <p:val>
                                            <p:strVal val="0-#ppt_w/2"/>
                                          </p:val>
                                        </p:tav>
                                        <p:tav tm="100000">
                                          <p:val>
                                            <p:strVal val="#ppt_x"/>
                                          </p:val>
                                        </p:tav>
                                      </p:tavLst>
                                    </p:anim>
                                    <p:anim calcmode="lin" valueType="num">
                                      <p:cBhvr additive="base">
                                        <p:cTn id="48" dur="500" fill="hold"/>
                                        <p:tgtEl>
                                          <p:spTgt spid="188"/>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5200"/>
                                  </p:stCondLst>
                                  <p:childTnLst>
                                    <p:set>
                                      <p:cBhvr>
                                        <p:cTn id="50" dur="1" fill="hold">
                                          <p:stCondLst>
                                            <p:cond delay="0"/>
                                          </p:stCondLst>
                                        </p:cTn>
                                        <p:tgtEl>
                                          <p:spTgt spid="189"/>
                                        </p:tgtEl>
                                        <p:attrNameLst>
                                          <p:attrName>style.visibility</p:attrName>
                                        </p:attrNameLst>
                                      </p:cBhvr>
                                      <p:to>
                                        <p:strVal val="visible"/>
                                      </p:to>
                                    </p:set>
                                    <p:anim calcmode="lin" valueType="num">
                                      <p:cBhvr additive="base">
                                        <p:cTn id="51" dur="500" fill="hold"/>
                                        <p:tgtEl>
                                          <p:spTgt spid="189"/>
                                        </p:tgtEl>
                                        <p:attrNameLst>
                                          <p:attrName>ppt_x</p:attrName>
                                        </p:attrNameLst>
                                      </p:cBhvr>
                                      <p:tavLst>
                                        <p:tav tm="0">
                                          <p:val>
                                            <p:strVal val="1+#ppt_w/2"/>
                                          </p:val>
                                        </p:tav>
                                        <p:tav tm="100000">
                                          <p:val>
                                            <p:strVal val="#ppt_x"/>
                                          </p:val>
                                        </p:tav>
                                      </p:tavLst>
                                    </p:anim>
                                    <p:anim calcmode="lin" valueType="num">
                                      <p:cBhvr additive="base">
                                        <p:cTn id="52" dur="500" fill="hold"/>
                                        <p:tgtEl>
                                          <p:spTgt spid="189"/>
                                        </p:tgtEl>
                                        <p:attrNameLst>
                                          <p:attrName>ppt_y</p:attrName>
                                        </p:attrNameLst>
                                      </p:cBhvr>
                                      <p:tavLst>
                                        <p:tav tm="0">
                                          <p:val>
                                            <p:strVal val="#ppt_y"/>
                                          </p:val>
                                        </p:tav>
                                        <p:tav tm="100000">
                                          <p:val>
                                            <p:strVal val="#ppt_y"/>
                                          </p:val>
                                        </p:tav>
                                      </p:tavLst>
                                    </p:anim>
                                  </p:childTnLst>
                                </p:cTn>
                              </p:par>
                              <p:par>
                                <p:cTn id="53" presetID="10" presetClass="exit" presetSubtype="0" fill="hold" nodeType="withEffect">
                                  <p:stCondLst>
                                    <p:cond delay="6100"/>
                                  </p:stCondLst>
                                  <p:childTnLst>
                                    <p:animEffect transition="out" filter="fade">
                                      <p:cBhvr>
                                        <p:cTn id="54" dur="600"/>
                                        <p:tgtEl>
                                          <p:spTgt spid="181"/>
                                        </p:tgtEl>
                                      </p:cBhvr>
                                    </p:animEffect>
                                    <p:set>
                                      <p:cBhvr>
                                        <p:cTn id="55" dur="1" fill="hold">
                                          <p:stCondLst>
                                            <p:cond delay="599"/>
                                          </p:stCondLst>
                                        </p:cTn>
                                        <p:tgtEl>
                                          <p:spTgt spid="181"/>
                                        </p:tgtEl>
                                        <p:attrNameLst>
                                          <p:attrName>style.visibility</p:attrName>
                                        </p:attrNameLst>
                                      </p:cBhvr>
                                      <p:to>
                                        <p:strVal val="hidden"/>
                                      </p:to>
                                    </p:set>
                                  </p:childTnLst>
                                </p:cTn>
                              </p:par>
                              <p:par>
                                <p:cTn id="56" presetID="23" presetClass="entr" presetSubtype="32" fill="hold" nodeType="withEffect">
                                  <p:stCondLst>
                                    <p:cond delay="6900"/>
                                  </p:stCondLst>
                                  <p:childTnLst>
                                    <p:set>
                                      <p:cBhvr>
                                        <p:cTn id="57" dur="1" fill="hold">
                                          <p:stCondLst>
                                            <p:cond delay="0"/>
                                          </p:stCondLst>
                                        </p:cTn>
                                        <p:tgtEl>
                                          <p:spTgt spid="190"/>
                                        </p:tgtEl>
                                        <p:attrNameLst>
                                          <p:attrName>style.visibility</p:attrName>
                                        </p:attrNameLst>
                                      </p:cBhvr>
                                      <p:to>
                                        <p:strVal val="visible"/>
                                      </p:to>
                                    </p:set>
                                    <p:anim calcmode="lin" valueType="num">
                                      <p:cBhvr>
                                        <p:cTn id="58" dur="500" fill="hold"/>
                                        <p:tgtEl>
                                          <p:spTgt spid="190"/>
                                        </p:tgtEl>
                                        <p:attrNameLst>
                                          <p:attrName>ppt_w</p:attrName>
                                        </p:attrNameLst>
                                      </p:cBhvr>
                                      <p:tavLst>
                                        <p:tav tm="0">
                                          <p:val>
                                            <p:strVal val="4*#ppt_w"/>
                                          </p:val>
                                        </p:tav>
                                        <p:tav tm="100000">
                                          <p:val>
                                            <p:strVal val="#ppt_w"/>
                                          </p:val>
                                        </p:tav>
                                      </p:tavLst>
                                    </p:anim>
                                    <p:anim calcmode="lin" valueType="num">
                                      <p:cBhvr>
                                        <p:cTn id="59" dur="500" fill="hold"/>
                                        <p:tgtEl>
                                          <p:spTgt spid="190"/>
                                        </p:tgtEl>
                                        <p:attrNameLst>
                                          <p:attrName>ppt_h</p:attrName>
                                        </p:attrNameLst>
                                      </p:cBhvr>
                                      <p:tavLst>
                                        <p:tav tm="0">
                                          <p:val>
                                            <p:strVal val="4*#ppt_h"/>
                                          </p:val>
                                        </p:tav>
                                        <p:tav tm="100000">
                                          <p:val>
                                            <p:strVal val="#ppt_h"/>
                                          </p:val>
                                        </p:tav>
                                      </p:tavLst>
                                    </p:anim>
                                  </p:childTnLst>
                                </p:cTn>
                              </p:par>
                              <p:par>
                                <p:cTn id="60" presetID="2" presetClass="entr" presetSubtype="8" fill="hold" nodeType="withEffect">
                                  <p:stCondLst>
                                    <p:cond delay="7300"/>
                                  </p:stCondLst>
                                  <p:childTnLst>
                                    <p:set>
                                      <p:cBhvr>
                                        <p:cTn id="61" dur="1" fill="hold">
                                          <p:stCondLst>
                                            <p:cond delay="0"/>
                                          </p:stCondLst>
                                        </p:cTn>
                                        <p:tgtEl>
                                          <p:spTgt spid="193"/>
                                        </p:tgtEl>
                                        <p:attrNameLst>
                                          <p:attrName>style.visibility</p:attrName>
                                        </p:attrNameLst>
                                      </p:cBhvr>
                                      <p:to>
                                        <p:strVal val="visible"/>
                                      </p:to>
                                    </p:set>
                                    <p:anim calcmode="lin" valueType="num">
                                      <p:cBhvr additive="base">
                                        <p:cTn id="62" dur="500" fill="hold"/>
                                        <p:tgtEl>
                                          <p:spTgt spid="193"/>
                                        </p:tgtEl>
                                        <p:attrNameLst>
                                          <p:attrName>ppt_x</p:attrName>
                                        </p:attrNameLst>
                                      </p:cBhvr>
                                      <p:tavLst>
                                        <p:tav tm="0">
                                          <p:val>
                                            <p:strVal val="0-#ppt_w/2"/>
                                          </p:val>
                                        </p:tav>
                                        <p:tav tm="100000">
                                          <p:val>
                                            <p:strVal val="#ppt_x"/>
                                          </p:val>
                                        </p:tav>
                                      </p:tavLst>
                                    </p:anim>
                                    <p:anim calcmode="lin" valueType="num">
                                      <p:cBhvr additive="base">
                                        <p:cTn id="63" dur="500" fill="hold"/>
                                        <p:tgtEl>
                                          <p:spTgt spid="193"/>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7300"/>
                                  </p:stCondLst>
                                  <p:childTnLst>
                                    <p:set>
                                      <p:cBhvr>
                                        <p:cTn id="65" dur="1" fill="hold">
                                          <p:stCondLst>
                                            <p:cond delay="0"/>
                                          </p:stCondLst>
                                        </p:cTn>
                                        <p:tgtEl>
                                          <p:spTgt spid="194"/>
                                        </p:tgtEl>
                                        <p:attrNameLst>
                                          <p:attrName>style.visibility</p:attrName>
                                        </p:attrNameLst>
                                      </p:cBhvr>
                                      <p:to>
                                        <p:strVal val="visible"/>
                                      </p:to>
                                    </p:set>
                                    <p:anim calcmode="lin" valueType="num">
                                      <p:cBhvr additive="base">
                                        <p:cTn id="66" dur="500" fill="hold"/>
                                        <p:tgtEl>
                                          <p:spTgt spid="194"/>
                                        </p:tgtEl>
                                        <p:attrNameLst>
                                          <p:attrName>ppt_x</p:attrName>
                                        </p:attrNameLst>
                                      </p:cBhvr>
                                      <p:tavLst>
                                        <p:tav tm="0">
                                          <p:val>
                                            <p:strVal val="1+#ppt_w/2"/>
                                          </p:val>
                                        </p:tav>
                                        <p:tav tm="100000">
                                          <p:val>
                                            <p:strVal val="#ppt_x"/>
                                          </p:val>
                                        </p:tav>
                                      </p:tavLst>
                                    </p:anim>
                                    <p:anim calcmode="lin" valueType="num">
                                      <p:cBhvr additive="base">
                                        <p:cTn id="67" dur="500" fill="hold"/>
                                        <p:tgtEl>
                                          <p:spTgt spid="194"/>
                                        </p:tgtEl>
                                        <p:attrNameLst>
                                          <p:attrName>ppt_y</p:attrName>
                                        </p:attrNameLst>
                                      </p:cBhvr>
                                      <p:tavLst>
                                        <p:tav tm="0">
                                          <p:val>
                                            <p:strVal val="#ppt_y"/>
                                          </p:val>
                                        </p:tav>
                                        <p:tav tm="100000">
                                          <p:val>
                                            <p:strVal val="#ppt_y"/>
                                          </p:val>
                                        </p:tav>
                                      </p:tavLst>
                                    </p:anim>
                                  </p:childTnLst>
                                </p:cTn>
                              </p:par>
                              <p:par>
                                <p:cTn id="68" presetID="10" presetClass="exit" presetSubtype="0" fill="hold" nodeType="withEffect">
                                  <p:stCondLst>
                                    <p:cond delay="8100"/>
                                  </p:stCondLst>
                                  <p:childTnLst>
                                    <p:animEffect transition="out" filter="fade">
                                      <p:cBhvr>
                                        <p:cTn id="69" dur="500"/>
                                        <p:tgtEl>
                                          <p:spTgt spid="190"/>
                                        </p:tgtEl>
                                      </p:cBhvr>
                                    </p:animEffect>
                                    <p:set>
                                      <p:cBhvr>
                                        <p:cTn id="70" dur="1" fill="hold">
                                          <p:stCondLst>
                                            <p:cond delay="499"/>
                                          </p:stCondLst>
                                        </p:cTn>
                                        <p:tgtEl>
                                          <p:spTgt spid="190"/>
                                        </p:tgtEl>
                                        <p:attrNameLst>
                                          <p:attrName>style.visibility</p:attrName>
                                        </p:attrNameLst>
                                      </p:cBhvr>
                                      <p:to>
                                        <p:strVal val="hidden"/>
                                      </p:to>
                                    </p:set>
                                  </p:childTnLst>
                                </p:cTn>
                              </p:par>
                              <p:par>
                                <p:cTn id="71" presetID="23" presetClass="entr" presetSubtype="32" fill="hold" nodeType="withEffect">
                                  <p:stCondLst>
                                    <p:cond delay="8900"/>
                                  </p:stCondLst>
                                  <p:childTnLst>
                                    <p:set>
                                      <p:cBhvr>
                                        <p:cTn id="72" dur="1" fill="hold">
                                          <p:stCondLst>
                                            <p:cond delay="0"/>
                                          </p:stCondLst>
                                        </p:cTn>
                                        <p:tgtEl>
                                          <p:spTgt spid="195"/>
                                        </p:tgtEl>
                                        <p:attrNameLst>
                                          <p:attrName>style.visibility</p:attrName>
                                        </p:attrNameLst>
                                      </p:cBhvr>
                                      <p:to>
                                        <p:strVal val="visible"/>
                                      </p:to>
                                    </p:set>
                                    <p:anim calcmode="lin" valueType="num">
                                      <p:cBhvr>
                                        <p:cTn id="73" dur="500" fill="hold"/>
                                        <p:tgtEl>
                                          <p:spTgt spid="195"/>
                                        </p:tgtEl>
                                        <p:attrNameLst>
                                          <p:attrName>ppt_w</p:attrName>
                                        </p:attrNameLst>
                                      </p:cBhvr>
                                      <p:tavLst>
                                        <p:tav tm="0">
                                          <p:val>
                                            <p:strVal val="4*#ppt_w"/>
                                          </p:val>
                                        </p:tav>
                                        <p:tav tm="100000">
                                          <p:val>
                                            <p:strVal val="#ppt_w"/>
                                          </p:val>
                                        </p:tav>
                                      </p:tavLst>
                                    </p:anim>
                                    <p:anim calcmode="lin" valueType="num">
                                      <p:cBhvr>
                                        <p:cTn id="74" dur="500" fill="hold"/>
                                        <p:tgtEl>
                                          <p:spTgt spid="195"/>
                                        </p:tgtEl>
                                        <p:attrNameLst>
                                          <p:attrName>ppt_h</p:attrName>
                                        </p:attrNameLst>
                                      </p:cBhvr>
                                      <p:tavLst>
                                        <p:tav tm="0">
                                          <p:val>
                                            <p:strVal val="4*#ppt_h"/>
                                          </p:val>
                                        </p:tav>
                                        <p:tav tm="100000">
                                          <p:val>
                                            <p:strVal val="#ppt_h"/>
                                          </p:val>
                                        </p:tav>
                                      </p:tavLst>
                                    </p:anim>
                                  </p:childTnLst>
                                </p:cTn>
                              </p:par>
                              <p:par>
                                <p:cTn id="75" presetID="2" presetClass="entr" presetSubtype="8" fill="hold" nodeType="withEffect">
                                  <p:stCondLst>
                                    <p:cond delay="9400"/>
                                  </p:stCondLst>
                                  <p:childTnLst>
                                    <p:set>
                                      <p:cBhvr>
                                        <p:cTn id="76" dur="1" fill="hold">
                                          <p:stCondLst>
                                            <p:cond delay="0"/>
                                          </p:stCondLst>
                                        </p:cTn>
                                        <p:tgtEl>
                                          <p:spTgt spid="198"/>
                                        </p:tgtEl>
                                        <p:attrNameLst>
                                          <p:attrName>style.visibility</p:attrName>
                                        </p:attrNameLst>
                                      </p:cBhvr>
                                      <p:to>
                                        <p:strVal val="visible"/>
                                      </p:to>
                                    </p:set>
                                    <p:anim calcmode="lin" valueType="num">
                                      <p:cBhvr additive="base">
                                        <p:cTn id="77" dur="500" fill="hold"/>
                                        <p:tgtEl>
                                          <p:spTgt spid="198"/>
                                        </p:tgtEl>
                                        <p:attrNameLst>
                                          <p:attrName>ppt_x</p:attrName>
                                        </p:attrNameLst>
                                      </p:cBhvr>
                                      <p:tavLst>
                                        <p:tav tm="0">
                                          <p:val>
                                            <p:strVal val="0-#ppt_w/2"/>
                                          </p:val>
                                        </p:tav>
                                        <p:tav tm="100000">
                                          <p:val>
                                            <p:strVal val="#ppt_x"/>
                                          </p:val>
                                        </p:tav>
                                      </p:tavLst>
                                    </p:anim>
                                    <p:anim calcmode="lin" valueType="num">
                                      <p:cBhvr additive="base">
                                        <p:cTn id="78" dur="500" fill="hold"/>
                                        <p:tgtEl>
                                          <p:spTgt spid="198"/>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9400"/>
                                  </p:stCondLst>
                                  <p:childTnLst>
                                    <p:set>
                                      <p:cBhvr>
                                        <p:cTn id="80" dur="1" fill="hold">
                                          <p:stCondLst>
                                            <p:cond delay="0"/>
                                          </p:stCondLst>
                                        </p:cTn>
                                        <p:tgtEl>
                                          <p:spTgt spid="199"/>
                                        </p:tgtEl>
                                        <p:attrNameLst>
                                          <p:attrName>style.visibility</p:attrName>
                                        </p:attrNameLst>
                                      </p:cBhvr>
                                      <p:to>
                                        <p:strVal val="visible"/>
                                      </p:to>
                                    </p:set>
                                    <p:anim calcmode="lin" valueType="num">
                                      <p:cBhvr additive="base">
                                        <p:cTn id="81" dur="500" fill="hold"/>
                                        <p:tgtEl>
                                          <p:spTgt spid="199"/>
                                        </p:tgtEl>
                                        <p:attrNameLst>
                                          <p:attrName>ppt_x</p:attrName>
                                        </p:attrNameLst>
                                      </p:cBhvr>
                                      <p:tavLst>
                                        <p:tav tm="0">
                                          <p:val>
                                            <p:strVal val="1+#ppt_w/2"/>
                                          </p:val>
                                        </p:tav>
                                        <p:tav tm="100000">
                                          <p:val>
                                            <p:strVal val="#ppt_x"/>
                                          </p:val>
                                        </p:tav>
                                      </p:tavLst>
                                    </p:anim>
                                    <p:anim calcmode="lin" valueType="num">
                                      <p:cBhvr additive="base">
                                        <p:cTn id="82" dur="500" fill="hold"/>
                                        <p:tgtEl>
                                          <p:spTgt spid="199"/>
                                        </p:tgtEl>
                                        <p:attrNameLst>
                                          <p:attrName>ppt_y</p:attrName>
                                        </p:attrNameLst>
                                      </p:cBhvr>
                                      <p:tavLst>
                                        <p:tav tm="0">
                                          <p:val>
                                            <p:strVal val="#ppt_y"/>
                                          </p:val>
                                        </p:tav>
                                        <p:tav tm="100000">
                                          <p:val>
                                            <p:strVal val="#ppt_y"/>
                                          </p:val>
                                        </p:tav>
                                      </p:tavLst>
                                    </p:anim>
                                  </p:childTnLst>
                                </p:cTn>
                              </p:par>
                              <p:par>
                                <p:cTn id="83" presetID="53" presetClass="exit" presetSubtype="32" fill="hold" nodeType="withEffect">
                                  <p:stCondLst>
                                    <p:cond delay="10000"/>
                                  </p:stCondLst>
                                  <p:childTnLst>
                                    <p:anim calcmode="lin" valueType="num">
                                      <p:cBhvr>
                                        <p:cTn id="84" dur="900"/>
                                        <p:tgtEl>
                                          <p:spTgt spid="195"/>
                                        </p:tgtEl>
                                        <p:attrNameLst>
                                          <p:attrName>ppt_w</p:attrName>
                                        </p:attrNameLst>
                                      </p:cBhvr>
                                      <p:tavLst>
                                        <p:tav tm="0">
                                          <p:val>
                                            <p:strVal val="ppt_w"/>
                                          </p:val>
                                        </p:tav>
                                        <p:tav tm="100000">
                                          <p:val>
                                            <p:fltVal val="0"/>
                                          </p:val>
                                        </p:tav>
                                      </p:tavLst>
                                    </p:anim>
                                    <p:anim calcmode="lin" valueType="num">
                                      <p:cBhvr>
                                        <p:cTn id="85" dur="900"/>
                                        <p:tgtEl>
                                          <p:spTgt spid="195"/>
                                        </p:tgtEl>
                                        <p:attrNameLst>
                                          <p:attrName>ppt_h</p:attrName>
                                        </p:attrNameLst>
                                      </p:cBhvr>
                                      <p:tavLst>
                                        <p:tav tm="0">
                                          <p:val>
                                            <p:strVal val="ppt_h"/>
                                          </p:val>
                                        </p:tav>
                                        <p:tav tm="100000">
                                          <p:val>
                                            <p:fltVal val="0"/>
                                          </p:val>
                                        </p:tav>
                                      </p:tavLst>
                                    </p:anim>
                                    <p:animEffect transition="out" filter="fade">
                                      <p:cBhvr>
                                        <p:cTn id="86" dur="900"/>
                                        <p:tgtEl>
                                          <p:spTgt spid="195"/>
                                        </p:tgtEl>
                                      </p:cBhvr>
                                    </p:animEffect>
                                    <p:set>
                                      <p:cBhvr>
                                        <p:cTn id="87" dur="1" fill="hold">
                                          <p:stCondLst>
                                            <p:cond delay="899"/>
                                          </p:stCondLst>
                                        </p:cTn>
                                        <p:tgtEl>
                                          <p:spTgt spid="1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88" repeatCount="indefinite" fill="hold" display="0">
                  <p:stCondLst>
                    <p:cond delay="indefinite"/>
                  </p:stCondLst>
                  <p:endCondLst>
                    <p:cond evt="onStopAudio" delay="0">
                      <p:tgtEl>
                        <p:sldTgt/>
                      </p:tgtEl>
                    </p:cond>
                  </p:endCondLst>
                </p:cTn>
                <p:tgtEl>
                  <p:spTgt spid="200"/>
                </p:tgtEl>
              </p:cMediaNode>
            </p:audio>
            <p:audio>
              <p:cMediaNode vol="80000">
                <p:cTn id="89" repeatCount="5000" fill="hold" display="0">
                  <p:stCondLst>
                    <p:cond delay="indefinite"/>
                  </p:stCondLst>
                  <p:endCondLst>
                    <p:cond evt="onStopAudio" delay="0">
                      <p:tgtEl>
                        <p:sldTgt/>
                      </p:tgtEl>
                    </p:cond>
                  </p:endCondLst>
                </p:cTn>
                <p:tgtEl>
                  <p:spTgt spid="201"/>
                </p:tgtEl>
              </p:cMediaNode>
            </p:audio>
            <p:video>
              <p:cMediaNode vol="80000">
                <p:cTn id="90" fill="hold" display="0">
                  <p:stCondLst>
                    <p:cond delay="indefinite"/>
                  </p:stCondLst>
                </p:cTn>
                <p:tgtEl>
                  <p:spTgt spid="17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本年度工作完成情况</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完成的</a:t>
            </a:r>
            <a:r>
              <a:rPr lang="zh-CN" altLang="en-US" dirty="0" smtClean="0">
                <a:solidFill>
                  <a:schemeClr val="bg1"/>
                </a:solidFill>
                <a:latin typeface="微软雅黑" pitchFamily="34" charset="-122"/>
                <a:ea typeface="微软雅黑" pitchFamily="34" charset="-122"/>
              </a:rPr>
              <a:t>项目           未完</a:t>
            </a:r>
            <a:r>
              <a:rPr lang="zh-CN" altLang="en-US" dirty="0">
                <a:solidFill>
                  <a:schemeClr val="bg1"/>
                </a:solidFill>
                <a:latin typeface="微软雅黑" pitchFamily="34" charset="-122"/>
                <a:ea typeface="微软雅黑" pitchFamily="34" charset="-122"/>
              </a:rPr>
              <a:t>成的</a:t>
            </a:r>
            <a:r>
              <a:rPr lang="zh-CN" altLang="en-US" dirty="0" smtClean="0">
                <a:solidFill>
                  <a:schemeClr val="bg1"/>
                </a:solidFill>
                <a:latin typeface="微软雅黑" pitchFamily="34" charset="-122"/>
                <a:ea typeface="微软雅黑" pitchFamily="34" charset="-122"/>
              </a:rPr>
              <a:t>项目</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存在</a:t>
            </a:r>
            <a:r>
              <a:rPr lang="zh-CN" altLang="en-US" dirty="0">
                <a:solidFill>
                  <a:schemeClr val="bg1"/>
                </a:solidFill>
                <a:latin typeface="微软雅黑" pitchFamily="34" charset="-122"/>
                <a:ea typeface="微软雅黑" pitchFamily="34" charset="-122"/>
              </a:rPr>
              <a:t>的</a:t>
            </a:r>
            <a:r>
              <a:rPr lang="zh-CN" altLang="en-US" dirty="0" smtClean="0">
                <a:solidFill>
                  <a:schemeClr val="bg1"/>
                </a:solidFill>
                <a:latin typeface="微软雅黑" pitchFamily="34" charset="-122"/>
                <a:ea typeface="微软雅黑" pitchFamily="34" charset="-122"/>
              </a:rPr>
              <a:t>问题           改进</a:t>
            </a:r>
            <a:r>
              <a:rPr lang="zh-CN" altLang="en-US" dirty="0">
                <a:solidFill>
                  <a:schemeClr val="bg1"/>
                </a:solidFill>
                <a:latin typeface="微软雅黑" pitchFamily="34" charset="-122"/>
                <a:ea typeface="微软雅黑" pitchFamily="34" charset="-122"/>
              </a:rPr>
              <a:t>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02</a:t>
            </a:r>
            <a:endParaRPr lang="zh-CN" altLang="en-US" sz="6600" b="1" dirty="0">
              <a:solidFill>
                <a:schemeClr val="bg1"/>
              </a:solidFill>
              <a:latin typeface="+mj-ea"/>
              <a:ea typeface="+mj-ea"/>
            </a:endParaRPr>
          </a:p>
        </p:txBody>
      </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3183" y="2389013"/>
            <a:ext cx="2623932" cy="2390514"/>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val="8329830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0-#ppt_w/2"/>
                                              </p:val>
                                            </p:tav>
                                            <p:tav tm="100000">
                                              <p:val>
                                                <p:strVal val="#ppt_x"/>
                                              </p:val>
                                            </p:tav>
                                          </p:tavLst>
                                        </p:anim>
                                        <p:anim calcmode="lin" valueType="num">
                                          <p:cBhvr additive="base">
                                            <p:cTn id="17" dur="500" fill="hold"/>
                                            <p:tgtEl>
                                              <p:spTgt spid="28"/>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2">
                                                <p:txEl>
                                                  <p:pRg st="0" end="0"/>
                                                </p:txEl>
                                              </p:spTgt>
                                            </p:tgtEl>
                                            <p:attrNameLst>
                                              <p:attrName>style.visibility</p:attrName>
                                            </p:attrNameLst>
                                          </p:cBhvr>
                                          <p:to>
                                            <p:strVal val="visible"/>
                                          </p:to>
                                        </p:set>
                                        <p:animEffect transition="in" filter="wipe(down)">
                                          <p:cBhvr>
                                            <p:cTn id="88" dur="500"/>
                                            <p:tgtEl>
                                              <p:spTgt spid="22">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Effect transition="in" filter="fade">
                                          <p:cBhvr>
                                            <p:cTn id="94" dur="500"/>
                                            <p:tgtEl>
                                              <p:spTgt spid="23"/>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Effect transition="in" filter="fade">
                                          <p:cBhvr>
                                            <p:cTn id="100" dur="500"/>
                                            <p:tgtEl>
                                              <p:spTgt spid="24"/>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5">
                                                <p:txEl>
                                                  <p:pRg st="0" end="0"/>
                                                </p:txEl>
                                              </p:spTgt>
                                            </p:tgtEl>
                                            <p:attrNameLst>
                                              <p:attrName>style.visibility</p:attrName>
                                            </p:attrNameLst>
                                          </p:cBhvr>
                                          <p:to>
                                            <p:strVal val="visible"/>
                                          </p:to>
                                        </p:set>
                                        <p:animEffect transition="in" filter="wipe(left)">
                                          <p:cBhvr>
                                            <p:cTn id="104" dur="500"/>
                                            <p:tgtEl>
                                              <p:spTgt spid="25">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5">
                                                <p:txEl>
                                                  <p:pRg st="1" end="1"/>
                                                </p:txEl>
                                              </p:spTgt>
                                            </p:tgtEl>
                                            <p:attrNameLst>
                                              <p:attrName>style.visibility</p:attrName>
                                            </p:attrNameLst>
                                          </p:cBhvr>
                                          <p:to>
                                            <p:strVal val="visible"/>
                                          </p:to>
                                        </p:set>
                                        <p:animEffect transition="in" filter="wipe(left)">
                                          <p:cBhvr>
                                            <p:cTn id="108" dur="500"/>
                                            <p:tgtEl>
                                              <p:spTgt spid="25">
                                                <p:txEl>
                                                  <p:pRg st="1" end="1"/>
                                                </p:txEl>
                                              </p:spTgt>
                                            </p:tgtEl>
                                          </p:cBhvr>
                                        </p:animEffect>
                                      </p:childTnLst>
                                    </p:cTn>
                                  </p:par>
                                </p:childTnLst>
                              </p:cTn>
                            </p:par>
                            <p:par>
                              <p:cTn id="109" fill="hold">
                                <p:stCondLst>
                                  <p:cond delay="6500"/>
                                </p:stCondLst>
                                <p:childTnLst>
                                  <p:par>
                                    <p:cTn id="110" presetID="53" presetClass="entr" presetSubtype="16"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 calcmode="lin" valueType="num">
                                          <p:cBhvr>
                                            <p:cTn id="112" dur="500" fill="hold"/>
                                            <p:tgtEl>
                                              <p:spTgt spid="26"/>
                                            </p:tgtEl>
                                            <p:attrNameLst>
                                              <p:attrName>ppt_w</p:attrName>
                                            </p:attrNameLst>
                                          </p:cBhvr>
                                          <p:tavLst>
                                            <p:tav tm="0">
                                              <p:val>
                                                <p:fltVal val="0"/>
                                              </p:val>
                                            </p:tav>
                                            <p:tav tm="100000">
                                              <p:val>
                                                <p:strVal val="#ppt_w"/>
                                              </p:val>
                                            </p:tav>
                                          </p:tavLst>
                                        </p:anim>
                                        <p:anim calcmode="lin" valueType="num">
                                          <p:cBhvr>
                                            <p:cTn id="113" dur="500" fill="hold"/>
                                            <p:tgtEl>
                                              <p:spTgt spid="26"/>
                                            </p:tgtEl>
                                            <p:attrNameLst>
                                              <p:attrName>ppt_h</p:attrName>
                                            </p:attrNameLst>
                                          </p:cBhvr>
                                          <p:tavLst>
                                            <p:tav tm="0">
                                              <p:val>
                                                <p:fltVal val="0"/>
                                              </p:val>
                                            </p:tav>
                                            <p:tav tm="100000">
                                              <p:val>
                                                <p:strVal val="#ppt_h"/>
                                              </p:val>
                                            </p:tav>
                                          </p:tavLst>
                                        </p:anim>
                                        <p:animEffect transition="in" filter="fade">
                                          <p:cBhvr>
                                            <p:cTn id="114" dur="500"/>
                                            <p:tgtEl>
                                              <p:spTgt spid="26"/>
                                            </p:tgtEl>
                                          </p:cBhvr>
                                        </p:animEffect>
                                      </p:childTnLst>
                                    </p:cTn>
                                  </p:par>
                                </p:childTnLst>
                              </p:cTn>
                            </p:par>
                            <p:par>
                              <p:cTn id="115" fill="hold">
                                <p:stCondLst>
                                  <p:cond delay="7000"/>
                                </p:stCondLst>
                                <p:childTnLst>
                                  <p:par>
                                    <p:cTn id="116" presetID="53" presetClass="entr" presetSubtype="16"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 calcmode="lin" valueType="num">
                                          <p:cBhvr>
                                            <p:cTn id="118" dur="500" fill="hold"/>
                                            <p:tgtEl>
                                              <p:spTgt spid="27"/>
                                            </p:tgtEl>
                                            <p:attrNameLst>
                                              <p:attrName>ppt_w</p:attrName>
                                            </p:attrNameLst>
                                          </p:cBhvr>
                                          <p:tavLst>
                                            <p:tav tm="0">
                                              <p:val>
                                                <p:fltVal val="0"/>
                                              </p:val>
                                            </p:tav>
                                            <p:tav tm="100000">
                                              <p:val>
                                                <p:strVal val="#ppt_w"/>
                                              </p:val>
                                            </p:tav>
                                          </p:tavLst>
                                        </p:anim>
                                        <p:anim calcmode="lin" valueType="num">
                                          <p:cBhvr>
                                            <p:cTn id="119" dur="500" fill="hold"/>
                                            <p:tgtEl>
                                              <p:spTgt spid="27"/>
                                            </p:tgtEl>
                                            <p:attrNameLst>
                                              <p:attrName>ppt_h</p:attrName>
                                            </p:attrNameLst>
                                          </p:cBhvr>
                                          <p:tavLst>
                                            <p:tav tm="0">
                                              <p:val>
                                                <p:fltVal val="0"/>
                                              </p:val>
                                            </p:tav>
                                            <p:tav tm="100000">
                                              <p:val>
                                                <p:strVal val="#ppt_h"/>
                                              </p:val>
                                            </p:tav>
                                          </p:tavLst>
                                        </p:anim>
                                        <p:animEffect transition="in" filter="fade">
                                          <p:cBhvr>
                                            <p:cTn id="1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0-#ppt_w/2"/>
                                              </p:val>
                                            </p:tav>
                                            <p:tav tm="100000">
                                              <p:val>
                                                <p:strVal val="#ppt_x"/>
                                              </p:val>
                                            </p:tav>
                                          </p:tavLst>
                                        </p:anim>
                                        <p:anim calcmode="lin" valueType="num">
                                          <p:cBhvr additive="base">
                                            <p:cTn id="17" dur="500" fill="hold"/>
                                            <p:tgtEl>
                                              <p:spTgt spid="28"/>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2">
                                                <p:txEl>
                                                  <p:pRg st="0" end="0"/>
                                                </p:txEl>
                                              </p:spTgt>
                                            </p:tgtEl>
                                            <p:attrNameLst>
                                              <p:attrName>style.visibility</p:attrName>
                                            </p:attrNameLst>
                                          </p:cBhvr>
                                          <p:to>
                                            <p:strVal val="visible"/>
                                          </p:to>
                                        </p:set>
                                        <p:animEffect transition="in" filter="wipe(down)">
                                          <p:cBhvr>
                                            <p:cTn id="88" dur="500"/>
                                            <p:tgtEl>
                                              <p:spTgt spid="22">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Effect transition="in" filter="fade">
                                          <p:cBhvr>
                                            <p:cTn id="94" dur="500"/>
                                            <p:tgtEl>
                                              <p:spTgt spid="23"/>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Effect transition="in" filter="fade">
                                          <p:cBhvr>
                                            <p:cTn id="100" dur="500"/>
                                            <p:tgtEl>
                                              <p:spTgt spid="24"/>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5">
                                                <p:txEl>
                                                  <p:pRg st="0" end="0"/>
                                                </p:txEl>
                                              </p:spTgt>
                                            </p:tgtEl>
                                            <p:attrNameLst>
                                              <p:attrName>style.visibility</p:attrName>
                                            </p:attrNameLst>
                                          </p:cBhvr>
                                          <p:to>
                                            <p:strVal val="visible"/>
                                          </p:to>
                                        </p:set>
                                        <p:animEffect transition="in" filter="wipe(left)">
                                          <p:cBhvr>
                                            <p:cTn id="104" dur="500"/>
                                            <p:tgtEl>
                                              <p:spTgt spid="25">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5">
                                                <p:txEl>
                                                  <p:pRg st="1" end="1"/>
                                                </p:txEl>
                                              </p:spTgt>
                                            </p:tgtEl>
                                            <p:attrNameLst>
                                              <p:attrName>style.visibility</p:attrName>
                                            </p:attrNameLst>
                                          </p:cBhvr>
                                          <p:to>
                                            <p:strVal val="visible"/>
                                          </p:to>
                                        </p:set>
                                        <p:animEffect transition="in" filter="wipe(left)">
                                          <p:cBhvr>
                                            <p:cTn id="108" dur="500"/>
                                            <p:tgtEl>
                                              <p:spTgt spid="25">
                                                <p:txEl>
                                                  <p:pRg st="1" end="1"/>
                                                </p:txEl>
                                              </p:spTgt>
                                            </p:tgtEl>
                                          </p:cBhvr>
                                        </p:animEffect>
                                      </p:childTnLst>
                                    </p:cTn>
                                  </p:par>
                                </p:childTnLst>
                              </p:cTn>
                            </p:par>
                            <p:par>
                              <p:cTn id="109" fill="hold">
                                <p:stCondLst>
                                  <p:cond delay="6500"/>
                                </p:stCondLst>
                                <p:childTnLst>
                                  <p:par>
                                    <p:cTn id="110" presetID="53" presetClass="entr" presetSubtype="16"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 calcmode="lin" valueType="num">
                                          <p:cBhvr>
                                            <p:cTn id="112" dur="500" fill="hold"/>
                                            <p:tgtEl>
                                              <p:spTgt spid="26"/>
                                            </p:tgtEl>
                                            <p:attrNameLst>
                                              <p:attrName>ppt_w</p:attrName>
                                            </p:attrNameLst>
                                          </p:cBhvr>
                                          <p:tavLst>
                                            <p:tav tm="0">
                                              <p:val>
                                                <p:fltVal val="0"/>
                                              </p:val>
                                            </p:tav>
                                            <p:tav tm="100000">
                                              <p:val>
                                                <p:strVal val="#ppt_w"/>
                                              </p:val>
                                            </p:tav>
                                          </p:tavLst>
                                        </p:anim>
                                        <p:anim calcmode="lin" valueType="num">
                                          <p:cBhvr>
                                            <p:cTn id="113" dur="500" fill="hold"/>
                                            <p:tgtEl>
                                              <p:spTgt spid="26"/>
                                            </p:tgtEl>
                                            <p:attrNameLst>
                                              <p:attrName>ppt_h</p:attrName>
                                            </p:attrNameLst>
                                          </p:cBhvr>
                                          <p:tavLst>
                                            <p:tav tm="0">
                                              <p:val>
                                                <p:fltVal val="0"/>
                                              </p:val>
                                            </p:tav>
                                            <p:tav tm="100000">
                                              <p:val>
                                                <p:strVal val="#ppt_h"/>
                                              </p:val>
                                            </p:tav>
                                          </p:tavLst>
                                        </p:anim>
                                        <p:animEffect transition="in" filter="fade">
                                          <p:cBhvr>
                                            <p:cTn id="114" dur="500"/>
                                            <p:tgtEl>
                                              <p:spTgt spid="26"/>
                                            </p:tgtEl>
                                          </p:cBhvr>
                                        </p:animEffect>
                                      </p:childTnLst>
                                    </p:cTn>
                                  </p:par>
                                </p:childTnLst>
                              </p:cTn>
                            </p:par>
                            <p:par>
                              <p:cTn id="115" fill="hold">
                                <p:stCondLst>
                                  <p:cond delay="7000"/>
                                </p:stCondLst>
                                <p:childTnLst>
                                  <p:par>
                                    <p:cTn id="116" presetID="53" presetClass="entr" presetSubtype="16"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 calcmode="lin" valueType="num">
                                          <p:cBhvr>
                                            <p:cTn id="118" dur="500" fill="hold"/>
                                            <p:tgtEl>
                                              <p:spTgt spid="27"/>
                                            </p:tgtEl>
                                            <p:attrNameLst>
                                              <p:attrName>ppt_w</p:attrName>
                                            </p:attrNameLst>
                                          </p:cBhvr>
                                          <p:tavLst>
                                            <p:tav tm="0">
                                              <p:val>
                                                <p:fltVal val="0"/>
                                              </p:val>
                                            </p:tav>
                                            <p:tav tm="100000">
                                              <p:val>
                                                <p:strVal val="#ppt_w"/>
                                              </p:val>
                                            </p:tav>
                                          </p:tavLst>
                                        </p:anim>
                                        <p:anim calcmode="lin" valueType="num">
                                          <p:cBhvr>
                                            <p:cTn id="119" dur="500" fill="hold"/>
                                            <p:tgtEl>
                                              <p:spTgt spid="27"/>
                                            </p:tgtEl>
                                            <p:attrNameLst>
                                              <p:attrName>ppt_h</p:attrName>
                                            </p:attrNameLst>
                                          </p:cBhvr>
                                          <p:tavLst>
                                            <p:tav tm="0">
                                              <p:val>
                                                <p:fltVal val="0"/>
                                              </p:val>
                                            </p:tav>
                                            <p:tav tm="100000">
                                              <p:val>
                                                <p:strVal val="#ppt_h"/>
                                              </p:val>
                                            </p:tav>
                                          </p:tavLst>
                                        </p:anim>
                                        <p:animEffect transition="in" filter="fade">
                                          <p:cBhvr>
                                            <p:cTn id="1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本年度</a:t>
            </a:r>
            <a:r>
              <a:rPr lang="zh-CN" altLang="en-US" sz="1800" b="1" dirty="0"/>
              <a:t>工作总结</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itchFamily="34" charset="-122"/>
                <a:ea typeface="微软雅黑"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4" name="矩形 3"/>
          <p:cNvSpPr/>
          <p:nvPr/>
        </p:nvSpPr>
        <p:spPr>
          <a:xfrm>
            <a:off x="3227140" y="1208176"/>
            <a:ext cx="2725663" cy="1584176"/>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7" name="矩形 6"/>
          <p:cNvSpPr/>
          <p:nvPr/>
        </p:nvSpPr>
        <p:spPr>
          <a:xfrm>
            <a:off x="511002" y="2782827"/>
            <a:ext cx="2725663" cy="1584176"/>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9" name="矩形 8"/>
          <p:cNvSpPr/>
          <p:nvPr/>
        </p:nvSpPr>
        <p:spPr>
          <a:xfrm>
            <a:off x="5943278" y="2782827"/>
            <a:ext cx="2725663" cy="1584176"/>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4</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11" name="矩形 10"/>
          <p:cNvSpPr/>
          <p:nvPr/>
        </p:nvSpPr>
        <p:spPr>
          <a:xfrm>
            <a:off x="3234655" y="2782416"/>
            <a:ext cx="2725663" cy="1584176"/>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6</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3" name="矩形 12"/>
          <p:cNvSpPr/>
          <p:nvPr/>
        </p:nvSpPr>
        <p:spPr>
          <a:xfrm>
            <a:off x="518517" y="1205497"/>
            <a:ext cx="2725663" cy="1584176"/>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5</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5" name="矩形 14"/>
          <p:cNvSpPr/>
          <p:nvPr/>
        </p:nvSpPr>
        <p:spPr>
          <a:xfrm>
            <a:off x="5950793" y="1205497"/>
            <a:ext cx="2725663" cy="1584176"/>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44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14"/>
          <p:cNvSpPr/>
          <p:nvPr/>
        </p:nvSpPr>
        <p:spPr>
          <a:xfrm flipV="1">
            <a:off x="0" y="277138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772454"/>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02</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1260690"/>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01</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77138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771383"/>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itchFamily="34" charset="-122"/>
                </a:rPr>
                <a:t>03</a:t>
              </a:r>
              <a:endParaRPr lang="zh-CN" altLang="en-US" sz="3000" b="1" kern="0">
                <a:solidFill>
                  <a:schemeClr val="tx1">
                    <a:lumMod val="85000"/>
                    <a:lumOff val="15000"/>
                  </a:schemeClr>
                </a:solidFill>
                <a:latin typeface="Bebas" pitchFamily="2" charset="0"/>
                <a:ea typeface="微软雅黑"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1"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a:t>
            </a:r>
            <a:r>
              <a:rPr lang="zh-CN" altLang="en-US" sz="1100" dirty="0" smtClean="0">
                <a:solidFill>
                  <a:schemeClr val="tx1">
                    <a:lumMod val="85000"/>
                    <a:lumOff val="15000"/>
                  </a:schemeClr>
                </a:solidFill>
                <a:latin typeface="微软雅黑" pitchFamily="34" charset="-122"/>
                <a:ea typeface="微软雅黑" pitchFamily="34" charset="-122"/>
              </a:rPr>
              <a:t>框</a:t>
            </a:r>
            <a:endParaRPr lang="zh-CN" altLang="en-US" sz="11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3"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smtClean="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a:t>
            </a:r>
            <a:r>
              <a:rPr lang="zh-CN" altLang="en-US" sz="900" dirty="0" smtClean="0">
                <a:solidFill>
                  <a:schemeClr val="tx1">
                    <a:lumMod val="85000"/>
                    <a:lumOff val="15000"/>
                  </a:schemeClr>
                </a:solidFill>
                <a:latin typeface="微软雅黑" pitchFamily="34" charset="-122"/>
              </a:rPr>
              <a:t>单击</a:t>
            </a: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a:t>
            </a:r>
            <a:r>
              <a:rPr lang="zh-CN" altLang="en-US" sz="900" dirty="0" smtClean="0">
                <a:solidFill>
                  <a:schemeClr val="tx1">
                    <a:lumMod val="85000"/>
                    <a:lumOff val="15000"/>
                  </a:schemeClr>
                </a:solidFill>
                <a:latin typeface="微软雅黑" pitchFamily="34" charset="-122"/>
              </a:rPr>
              <a:t>添加</a:t>
            </a:r>
            <a:endParaRPr lang="en-US" altLang="zh-CN" sz="900" dirty="0">
              <a:solidFill>
                <a:schemeClr val="tx1">
                  <a:lumMod val="85000"/>
                  <a:lumOff val="15000"/>
                </a:schemeClr>
              </a:solidFill>
              <a:latin typeface="+mn-ea"/>
              <a:cs typeface="Calibri"/>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未完成项目概述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4" name="椭圆 23"/>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7" name="椭圆 26"/>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30" name="椭圆 29"/>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工作一</a:t>
            </a:r>
            <a:endParaRPr lang="zh-CN" altLang="en-US" sz="1400" dirty="0">
              <a:solidFill>
                <a:schemeClr val="tx1">
                  <a:lumMod val="85000"/>
                  <a:lumOff val="15000"/>
                </a:schemeClr>
              </a:solidFill>
              <a:latin typeface="+mn-ea"/>
              <a:ea typeface="+mn-ea"/>
            </a:endParaRP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工作二</a:t>
            </a:r>
            <a:endParaRPr lang="zh-CN" altLang="en-US" sz="1400" dirty="0">
              <a:solidFill>
                <a:schemeClr val="tx1">
                  <a:lumMod val="85000"/>
                  <a:lumOff val="15000"/>
                </a:schemeClr>
              </a:solidFill>
              <a:latin typeface="+mn-ea"/>
              <a:ea typeface="+mn-ea"/>
            </a:endParaRP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工作三</a:t>
            </a:r>
            <a:endParaRPr lang="zh-CN" altLang="en-US" sz="1400" dirty="0">
              <a:solidFill>
                <a:schemeClr val="tx1">
                  <a:lumMod val="85000"/>
                  <a:lumOff val="15000"/>
                </a:schemeClr>
              </a:solidFill>
              <a:latin typeface="+mn-ea"/>
              <a:ea typeface="+mn-ea"/>
            </a:endParaRP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a:solidFill>
                <a:sysClr val="windowText" lastClr="000000"/>
              </a:solidFill>
              <a:latin typeface="微软雅黑" pitchFamily="34" charset="-122"/>
              <a:ea typeface="微软雅黑"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9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4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添加标题</a:t>
            </a:r>
            <a:endParaRPr lang="zh-CN" altLang="en-US" kern="0" dirty="0">
              <a:solidFill>
                <a:srgbClr val="414455"/>
              </a:solidFill>
              <a:latin typeface="微软雅黑" pitchFamily="34" charset="-122"/>
              <a:ea typeface="微软雅黑" pitchFamily="34" charset="-122"/>
            </a:endParaRP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chemeClr val="tx1">
                    <a:lumMod val="85000"/>
                    <a:lumOff val="15000"/>
                  </a:schemeClr>
                </a:solidFill>
                <a:latin typeface="微软雅黑" pitchFamily="34" charset="-122"/>
                <a:ea typeface="微软雅黑"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2556872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12048" y="2211710"/>
            <a:ext cx="2692400" cy="2390514"/>
          </a:xfrm>
          <a:prstGeom prst="rect">
            <a:avLst/>
          </a:prstGeom>
        </p:spPr>
      </p:pic>
      <p:pic>
        <p:nvPicPr>
          <p:cNvPr id="40" name="图片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03356" y="2341476"/>
            <a:ext cx="1332740" cy="2390514"/>
          </a:xfrm>
          <a:prstGeom prst="rect">
            <a:avLst/>
          </a:prstGeom>
        </p:spPr>
      </p:pic>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5817" y="2341476"/>
            <a:ext cx="2623932" cy="2390514"/>
          </a:xfrm>
          <a:prstGeom prst="rect">
            <a:avLst/>
          </a:prstGeom>
        </p:spPr>
      </p:pic>
      <p:pic>
        <p:nvPicPr>
          <p:cNvPr id="42" name="图片 4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58356" y="512610"/>
            <a:ext cx="4589908" cy="1987132"/>
          </a:xfrm>
          <a:prstGeom prst="rect">
            <a:avLst/>
          </a:prstGeom>
        </p:spPr>
      </p:pic>
      <p:pic>
        <p:nvPicPr>
          <p:cNvPr id="44" name="图片 4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58356" y="512610"/>
            <a:ext cx="4589908" cy="1987132"/>
          </a:xfrm>
          <a:prstGeom prst="rect">
            <a:avLst/>
          </a:prstGeom>
        </p:spPr>
      </p:pic>
      <p:sp>
        <p:nvSpPr>
          <p:cNvPr id="49" name="TextBox 7"/>
          <p:cNvSpPr>
            <a:spLocks noChangeArrowheads="1"/>
          </p:cNvSpPr>
          <p:nvPr/>
        </p:nvSpPr>
        <p:spPr bwMode="auto">
          <a:xfrm>
            <a:off x="1405092" y="2665430"/>
            <a:ext cx="639071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400" b="1" dirty="0" smtClean="0">
                <a:latin typeface="Verdana" pitchFamily="34" charset="0"/>
                <a:ea typeface="微软雅黑" pitchFamily="34" charset="-122"/>
                <a:sym typeface="微软雅黑" pitchFamily="34" charset="-122"/>
              </a:rPr>
              <a:t>新年工作计划</a:t>
            </a:r>
            <a:r>
              <a:rPr lang="zh-CN" altLang="en-US" sz="4400" dirty="0" smtClean="0">
                <a:latin typeface="Verdana" pitchFamily="34" charset="0"/>
                <a:ea typeface="微软雅黑" pitchFamily="34" charset="-122"/>
                <a:sym typeface="微软雅黑" pitchFamily="34" charset="-122"/>
              </a:rPr>
              <a:t>暨工作总结</a:t>
            </a:r>
            <a:endParaRPr lang="zh-CN" altLang="en-US" sz="4400" dirty="0">
              <a:latin typeface="Verdana" pitchFamily="34" charset="0"/>
              <a:ea typeface="微软雅黑" pitchFamily="34" charset="-122"/>
              <a:sym typeface="微软雅黑" pitchFamily="34" charset="-122"/>
            </a:endParaRPr>
          </a:p>
        </p:txBody>
      </p:sp>
      <p:sp>
        <p:nvSpPr>
          <p:cNvPr id="50" name="TextBox 7"/>
          <p:cNvSpPr>
            <a:spLocks noChangeArrowheads="1"/>
          </p:cNvSpPr>
          <p:nvPr/>
        </p:nvSpPr>
        <p:spPr bwMode="auto">
          <a:xfrm>
            <a:off x="2368199" y="3488109"/>
            <a:ext cx="44644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400" dirty="0" smtClean="0">
                <a:latin typeface="Verdana" pitchFamily="34" charset="0"/>
                <a:ea typeface="微软雅黑" pitchFamily="34" charset="-122"/>
                <a:sym typeface="微软雅黑" pitchFamily="34" charset="-122"/>
              </a:rPr>
              <a:t>简洁实用、框架完整的年终总结、工作汇报与新年计划</a:t>
            </a:r>
            <a:endParaRPr lang="zh-CN" altLang="en-US" sz="1400" dirty="0">
              <a:latin typeface="Verdana" pitchFamily="34" charset="0"/>
              <a:ea typeface="微软雅黑" pitchFamily="34" charset="-122"/>
              <a:sym typeface="微软雅黑" pitchFamily="34" charset="-122"/>
            </a:endParaRPr>
          </a:p>
        </p:txBody>
      </p:sp>
      <p:cxnSp>
        <p:nvCxnSpPr>
          <p:cNvPr id="51" name="直接连接符 50"/>
          <p:cNvCxnSpPr/>
          <p:nvPr/>
        </p:nvCxnSpPr>
        <p:spPr>
          <a:xfrm>
            <a:off x="1600447" y="3434871"/>
            <a:ext cx="6048000" cy="0"/>
          </a:xfrm>
          <a:prstGeom prst="line">
            <a:avLst/>
          </a:prstGeom>
          <a:ln w="63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400734"/>
      </p:ext>
    </p:extLst>
  </p:cSld>
  <p:clrMapOvr>
    <a:masterClrMapping/>
  </p:clrMapOvr>
  <mc:AlternateContent xmlns:mc="http://schemas.openxmlformats.org/markup-compatibility/2006" xmlns:p14="http://schemas.microsoft.com/office/powerpoint/2010/main">
    <mc:Choice Requires="p14">
      <p:transition spd="slow" advTm="9000">
        <p14:flash/>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par>
                          <p:cTn id="22" fill="hold">
                            <p:stCondLst>
                              <p:cond delay="2500"/>
                            </p:stCondLst>
                            <p:childTnLst>
                              <p:par>
                                <p:cTn id="23" presetID="23" presetClass="entr" presetSubtype="36"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strVal val="(6*min(max(#ppt_w*#ppt_h,.3),1)-7.4)/-.7*#ppt_w"/>
                                          </p:val>
                                        </p:tav>
                                        <p:tav tm="100000">
                                          <p:val>
                                            <p:strVal val="#ppt_w"/>
                                          </p:val>
                                        </p:tav>
                                      </p:tavLst>
                                    </p:anim>
                                    <p:anim calcmode="lin" valueType="num">
                                      <p:cBhvr>
                                        <p:cTn id="26" dur="500" fill="hold"/>
                                        <p:tgtEl>
                                          <p:spTgt spid="42"/>
                                        </p:tgtEl>
                                        <p:attrNameLst>
                                          <p:attrName>ppt_h</p:attrName>
                                        </p:attrNameLst>
                                      </p:cBhvr>
                                      <p:tavLst>
                                        <p:tav tm="0">
                                          <p:val>
                                            <p:strVal val="(6*min(max(#ppt_w*#ppt_h,.3),1)-7.4)/-.7*#ppt_h"/>
                                          </p:val>
                                        </p:tav>
                                        <p:tav tm="100000">
                                          <p:val>
                                            <p:strVal val="#ppt_h"/>
                                          </p:val>
                                        </p:tav>
                                      </p:tavLst>
                                    </p:anim>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strVal val="(6*min(max(#ppt_w*#ppt_h,.3),1)-7.4)/-.7*#ppt_w"/>
                                          </p:val>
                                        </p:tav>
                                        <p:tav tm="100000">
                                          <p:val>
                                            <p:strVal val="#ppt_w"/>
                                          </p:val>
                                        </p:tav>
                                      </p:tavLst>
                                    </p:anim>
                                    <p:anim calcmode="lin" valueType="num">
                                      <p:cBhvr>
                                        <p:cTn id="32" dur="500" fill="hold"/>
                                        <p:tgtEl>
                                          <p:spTgt spid="44"/>
                                        </p:tgtEl>
                                        <p:attrNameLst>
                                          <p:attrName>ppt_h</p:attrName>
                                        </p:attrNameLst>
                                      </p:cBhvr>
                                      <p:tavLst>
                                        <p:tav tm="0">
                                          <p:val>
                                            <p:strVal val="(6*min(max(#ppt_w*#ppt_h,.3),1)-7.4)/-.7*#ppt_h"/>
                                          </p:val>
                                        </p:tav>
                                        <p:tav tm="100000">
                                          <p:val>
                                            <p:strVal val="#ppt_h"/>
                                          </p:val>
                                        </p:tav>
                                      </p:tavLst>
                                    </p:anim>
                                    <p:anim calcmode="lin" valueType="num">
                                      <p:cBhvr>
                                        <p:cTn id="33" dur="500" fill="hold"/>
                                        <p:tgtEl>
                                          <p:spTgt spid="44"/>
                                        </p:tgtEl>
                                        <p:attrNameLst>
                                          <p:attrName>ppt_x</p:attrName>
                                        </p:attrNameLst>
                                      </p:cBhvr>
                                      <p:tavLst>
                                        <p:tav tm="0">
                                          <p:val>
                                            <p:fltVal val="0.5"/>
                                          </p:val>
                                        </p:tav>
                                        <p:tav tm="100000">
                                          <p:val>
                                            <p:strVal val="#ppt_x"/>
                                          </p:val>
                                        </p:tav>
                                      </p:tavLst>
                                    </p:anim>
                                    <p:anim calcmode="lin" valueType="num">
                                      <p:cBhvr>
                                        <p:cTn id="34" dur="50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3000"/>
                            </p:stCondLst>
                            <p:childTnLst>
                              <p:par>
                                <p:cTn id="36" presetID="10" presetClass="exit" presetSubtype="0" fill="hold" nodeType="afterEffect">
                                  <p:stCondLst>
                                    <p:cond delay="0"/>
                                  </p:stCondLst>
                                  <p:childTnLst>
                                    <p:animEffect transition="out" filter="fade">
                                      <p:cBhvr>
                                        <p:cTn id="37" dur="500"/>
                                        <p:tgtEl>
                                          <p:spTgt spid="44"/>
                                        </p:tgtEl>
                                      </p:cBhvr>
                                    </p:animEffect>
                                    <p:set>
                                      <p:cBhvr>
                                        <p:cTn id="38" dur="1" fill="hold">
                                          <p:stCondLst>
                                            <p:cond delay="499"/>
                                          </p:stCondLst>
                                        </p:cTn>
                                        <p:tgtEl>
                                          <p:spTgt spid="44"/>
                                        </p:tgtEl>
                                        <p:attrNameLst>
                                          <p:attrName>style.visibility</p:attrName>
                                        </p:attrNameLst>
                                      </p:cBhvr>
                                      <p:to>
                                        <p:strVal val="hidden"/>
                                      </p:to>
                                    </p:set>
                                  </p:childTnLst>
                                </p:cTn>
                              </p:par>
                              <p:par>
                                <p:cTn id="39" presetID="6" presetClass="emph" presetSubtype="0" fill="hold" nodeType="withEffect">
                                  <p:stCondLst>
                                    <p:cond delay="0"/>
                                  </p:stCondLst>
                                  <p:childTnLst>
                                    <p:animScale>
                                      <p:cBhvr>
                                        <p:cTn id="40" dur="1200" fill="hold"/>
                                        <p:tgtEl>
                                          <p:spTgt spid="44"/>
                                        </p:tgtEl>
                                      </p:cBhvr>
                                      <p:by x="150000" y="150000"/>
                                    </p:animScale>
                                  </p:childTnLst>
                                </p:cTn>
                              </p:par>
                              <p:par>
                                <p:cTn id="41" presetID="2" presetClass="exit" presetSubtype="2" accel="80000" decel="20000" fill="hold" nodeType="withEffect">
                                  <p:stCondLst>
                                    <p:cond delay="800"/>
                                  </p:stCondLst>
                                  <p:childTnLst>
                                    <p:anim calcmode="lin" valueType="num">
                                      <p:cBhvr additive="base">
                                        <p:cTn id="42" dur="500"/>
                                        <p:tgtEl>
                                          <p:spTgt spid="39"/>
                                        </p:tgtEl>
                                        <p:attrNameLst>
                                          <p:attrName>ppt_x</p:attrName>
                                        </p:attrNameLst>
                                      </p:cBhvr>
                                      <p:tavLst>
                                        <p:tav tm="0">
                                          <p:val>
                                            <p:strVal val="ppt_x"/>
                                          </p:val>
                                        </p:tav>
                                        <p:tav tm="100000">
                                          <p:val>
                                            <p:strVal val="1+ppt_w/2"/>
                                          </p:val>
                                        </p:tav>
                                      </p:tavLst>
                                    </p:anim>
                                    <p:anim calcmode="lin" valueType="num">
                                      <p:cBhvr additive="base">
                                        <p:cTn id="43" dur="500"/>
                                        <p:tgtEl>
                                          <p:spTgt spid="39"/>
                                        </p:tgtEl>
                                        <p:attrNameLst>
                                          <p:attrName>ppt_y</p:attrName>
                                        </p:attrNameLst>
                                      </p:cBhvr>
                                      <p:tavLst>
                                        <p:tav tm="0">
                                          <p:val>
                                            <p:strVal val="ppt_y"/>
                                          </p:val>
                                        </p:tav>
                                        <p:tav tm="100000">
                                          <p:val>
                                            <p:strVal val="ppt_y"/>
                                          </p:val>
                                        </p:tav>
                                      </p:tavLst>
                                    </p:anim>
                                    <p:set>
                                      <p:cBhvr>
                                        <p:cTn id="44" dur="1" fill="hold">
                                          <p:stCondLst>
                                            <p:cond delay="499"/>
                                          </p:stCondLst>
                                        </p:cTn>
                                        <p:tgtEl>
                                          <p:spTgt spid="39"/>
                                        </p:tgtEl>
                                        <p:attrNameLst>
                                          <p:attrName>style.visibility</p:attrName>
                                        </p:attrNameLst>
                                      </p:cBhvr>
                                      <p:to>
                                        <p:strVal val="hidden"/>
                                      </p:to>
                                    </p:set>
                                  </p:childTnLst>
                                </p:cTn>
                              </p:par>
                              <p:par>
                                <p:cTn id="45" presetID="2" presetClass="exit" presetSubtype="2" accel="80000" decel="20000" fill="hold" nodeType="withEffect">
                                  <p:stCondLst>
                                    <p:cond delay="1200"/>
                                  </p:stCondLst>
                                  <p:childTnLst>
                                    <p:anim calcmode="lin" valueType="num">
                                      <p:cBhvr additive="base">
                                        <p:cTn id="46" dur="500"/>
                                        <p:tgtEl>
                                          <p:spTgt spid="40"/>
                                        </p:tgtEl>
                                        <p:attrNameLst>
                                          <p:attrName>ppt_x</p:attrName>
                                        </p:attrNameLst>
                                      </p:cBhvr>
                                      <p:tavLst>
                                        <p:tav tm="0">
                                          <p:val>
                                            <p:strVal val="ppt_x"/>
                                          </p:val>
                                        </p:tav>
                                        <p:tav tm="100000">
                                          <p:val>
                                            <p:strVal val="1+ppt_w/2"/>
                                          </p:val>
                                        </p:tav>
                                      </p:tavLst>
                                    </p:anim>
                                    <p:anim calcmode="lin" valueType="num">
                                      <p:cBhvr additive="base">
                                        <p:cTn id="47" dur="500"/>
                                        <p:tgtEl>
                                          <p:spTgt spid="40"/>
                                        </p:tgtEl>
                                        <p:attrNameLst>
                                          <p:attrName>ppt_y</p:attrName>
                                        </p:attrNameLst>
                                      </p:cBhvr>
                                      <p:tavLst>
                                        <p:tav tm="0">
                                          <p:val>
                                            <p:strVal val="ppt_y"/>
                                          </p:val>
                                        </p:tav>
                                        <p:tav tm="100000">
                                          <p:val>
                                            <p:strVal val="ppt_y"/>
                                          </p:val>
                                        </p:tav>
                                      </p:tavLst>
                                    </p:anim>
                                    <p:set>
                                      <p:cBhvr>
                                        <p:cTn id="48" dur="1" fill="hold">
                                          <p:stCondLst>
                                            <p:cond delay="499"/>
                                          </p:stCondLst>
                                        </p:cTn>
                                        <p:tgtEl>
                                          <p:spTgt spid="40"/>
                                        </p:tgtEl>
                                        <p:attrNameLst>
                                          <p:attrName>style.visibility</p:attrName>
                                        </p:attrNameLst>
                                      </p:cBhvr>
                                      <p:to>
                                        <p:strVal val="hidden"/>
                                      </p:to>
                                    </p:set>
                                  </p:childTnLst>
                                </p:cTn>
                              </p:par>
                              <p:par>
                                <p:cTn id="49" presetID="2" presetClass="exit" presetSubtype="2" accel="80000" decel="20000" fill="hold" nodeType="withEffect">
                                  <p:stCondLst>
                                    <p:cond delay="1700"/>
                                  </p:stCondLst>
                                  <p:childTnLst>
                                    <p:anim calcmode="lin" valueType="num">
                                      <p:cBhvr additive="base">
                                        <p:cTn id="50" dur="500"/>
                                        <p:tgtEl>
                                          <p:spTgt spid="41"/>
                                        </p:tgtEl>
                                        <p:attrNameLst>
                                          <p:attrName>ppt_x</p:attrName>
                                        </p:attrNameLst>
                                      </p:cBhvr>
                                      <p:tavLst>
                                        <p:tav tm="0">
                                          <p:val>
                                            <p:strVal val="ppt_x"/>
                                          </p:val>
                                        </p:tav>
                                        <p:tav tm="100000">
                                          <p:val>
                                            <p:strVal val="1+ppt_w/2"/>
                                          </p:val>
                                        </p:tav>
                                      </p:tavLst>
                                    </p:anim>
                                    <p:anim calcmode="lin" valueType="num">
                                      <p:cBhvr additive="base">
                                        <p:cTn id="51" dur="500"/>
                                        <p:tgtEl>
                                          <p:spTgt spid="41"/>
                                        </p:tgtEl>
                                        <p:attrNameLst>
                                          <p:attrName>ppt_y</p:attrName>
                                        </p:attrNameLst>
                                      </p:cBhvr>
                                      <p:tavLst>
                                        <p:tav tm="0">
                                          <p:val>
                                            <p:strVal val="ppt_y"/>
                                          </p:val>
                                        </p:tav>
                                        <p:tav tm="100000">
                                          <p:val>
                                            <p:strVal val="ppt_y"/>
                                          </p:val>
                                        </p:tav>
                                      </p:tavLst>
                                    </p:anim>
                                    <p:set>
                                      <p:cBhvr>
                                        <p:cTn id="52" dur="1" fill="hold">
                                          <p:stCondLst>
                                            <p:cond delay="499"/>
                                          </p:stCondLst>
                                        </p:cTn>
                                        <p:tgtEl>
                                          <p:spTgt spid="41"/>
                                        </p:tgtEl>
                                        <p:attrNameLst>
                                          <p:attrName>style.visibility</p:attrName>
                                        </p:attrNameLst>
                                      </p:cBhvr>
                                      <p:to>
                                        <p:strVal val="hidden"/>
                                      </p:to>
                                    </p:set>
                                  </p:childTnLst>
                                </p:cTn>
                              </p:par>
                            </p:childTnLst>
                          </p:cTn>
                        </p:par>
                        <p:par>
                          <p:cTn id="53" fill="hold">
                            <p:stCondLst>
                              <p:cond delay="5200"/>
                            </p:stCondLst>
                            <p:childTnLst>
                              <p:par>
                                <p:cTn id="54" presetID="2" presetClass="entr" presetSubtype="8"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0-#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childTnLst>
                          </p:cTn>
                        </p:par>
                        <p:par>
                          <p:cTn id="58" fill="hold">
                            <p:stCondLst>
                              <p:cond delay="5700"/>
                            </p:stCondLst>
                            <p:childTnLst>
                              <p:par>
                                <p:cTn id="59" presetID="52" presetClass="entr" presetSubtype="0" fill="hold" grpId="0" nodeType="afterEffect">
                                  <p:stCondLst>
                                    <p:cond delay="0"/>
                                  </p:stCondLst>
                                  <p:iterate type="lt">
                                    <p:tmPct val="10000"/>
                                  </p:iterate>
                                  <p:childTnLst>
                                    <p:set>
                                      <p:cBhvr>
                                        <p:cTn id="60" dur="1" fill="hold">
                                          <p:stCondLst>
                                            <p:cond delay="0"/>
                                          </p:stCondLst>
                                        </p:cTn>
                                        <p:tgtEl>
                                          <p:spTgt spid="49"/>
                                        </p:tgtEl>
                                        <p:attrNameLst>
                                          <p:attrName>style.visibility</p:attrName>
                                        </p:attrNameLst>
                                      </p:cBhvr>
                                      <p:to>
                                        <p:strVal val="visible"/>
                                      </p:to>
                                    </p:set>
                                    <p:animScale>
                                      <p:cBhvr>
                                        <p:cTn id="61"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49"/>
                                        </p:tgtEl>
                                        <p:attrNameLst>
                                          <p:attrName>ppt_x</p:attrName>
                                          <p:attrName>ppt_y</p:attrName>
                                        </p:attrNameLst>
                                      </p:cBhvr>
                                    </p:animMotion>
                                    <p:animEffect transition="in" filter="fade">
                                      <p:cBhvr>
                                        <p:cTn id="63" dur="1000"/>
                                        <p:tgtEl>
                                          <p:spTgt spid="49"/>
                                        </p:tgtEl>
                                      </p:cBhvr>
                                    </p:animEffect>
                                  </p:childTnLst>
                                </p:cTn>
                              </p:par>
                            </p:childTnLst>
                          </p:cTn>
                        </p:par>
                        <p:par>
                          <p:cTn id="64" fill="hold">
                            <p:stCondLst>
                              <p:cond delay="7700"/>
                            </p:stCondLst>
                            <p:childTnLst>
                              <p:par>
                                <p:cTn id="65" presetID="42"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1000"/>
                                        <p:tgtEl>
                                          <p:spTgt spid="50"/>
                                        </p:tgtEl>
                                      </p:cBhvr>
                                    </p:animEffect>
                                    <p:anim calcmode="lin" valueType="num">
                                      <p:cBhvr>
                                        <p:cTn id="68" dur="1000" fill="hold"/>
                                        <p:tgtEl>
                                          <p:spTgt spid="50"/>
                                        </p:tgtEl>
                                        <p:attrNameLst>
                                          <p:attrName>ppt_x</p:attrName>
                                        </p:attrNameLst>
                                      </p:cBhvr>
                                      <p:tavLst>
                                        <p:tav tm="0">
                                          <p:val>
                                            <p:strVal val="#ppt_x"/>
                                          </p:val>
                                        </p:tav>
                                        <p:tav tm="100000">
                                          <p:val>
                                            <p:strVal val="#ppt_x"/>
                                          </p:val>
                                        </p:tav>
                                      </p:tavLst>
                                    </p:anim>
                                    <p:anim calcmode="lin" valueType="num">
                                      <p:cBhvr>
                                        <p:cTn id="6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smtClean="0">
                <a:solidFill>
                  <a:schemeClr val="bg1"/>
                </a:solidFill>
                <a:latin typeface="微软雅黑" pitchFamily="34" charset="-122"/>
                <a:ea typeface="微软雅黑" pitchFamily="34" charset="-122"/>
                <a:sym typeface="Arial" pitchFamily="34" charset="0"/>
              </a:rPr>
              <a:t>成功项目展示</a:t>
            </a:r>
            <a:endParaRPr lang="zh-CN" altLang="en-US" sz="3200" b="1" dirty="0">
              <a:solidFill>
                <a:schemeClr val="bg1"/>
              </a:solidFill>
              <a:latin typeface="微软雅黑" pitchFamily="34" charset="-122"/>
              <a:ea typeface="微软雅黑" pitchFamily="34" charset="-122"/>
              <a:sym typeface="Arial" pitchFamily="34" charset="0"/>
            </a:endParaRP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smtClean="0">
                <a:solidFill>
                  <a:schemeClr val="bg1"/>
                </a:solidFill>
                <a:latin typeface="微软雅黑" pitchFamily="34" charset="-122"/>
                <a:ea typeface="微软雅黑" pitchFamily="34" charset="-122"/>
              </a:rPr>
              <a:t>项 目 展 示 一</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二</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3183" y="2389013"/>
            <a:ext cx="2623932" cy="2390514"/>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val="352154432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8">
                                                <p:txEl>
                                                  <p:pRg st="0" end="0"/>
                                                </p:txEl>
                                              </p:spTgt>
                                            </p:tgtEl>
                                            <p:attrNameLst>
                                              <p:attrName>style.visibility</p:attrName>
                                            </p:attrNameLst>
                                          </p:cBhvr>
                                          <p:to>
                                            <p:strVal val="visible"/>
                                          </p:to>
                                        </p:set>
                                        <p:animEffect transition="in" filter="wipe(down)">
                                          <p:cBhvr>
                                            <p:cTn id="88" dur="500"/>
                                            <p:tgtEl>
                                              <p:spTgt spid="2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p:cTn id="92" dur="500" fill="hold"/>
                                            <p:tgtEl>
                                              <p:spTgt spid="30"/>
                                            </p:tgtEl>
                                            <p:attrNameLst>
                                              <p:attrName>ppt_w</p:attrName>
                                            </p:attrNameLst>
                                          </p:cBhvr>
                                          <p:tavLst>
                                            <p:tav tm="0">
                                              <p:val>
                                                <p:fltVal val="0"/>
                                              </p:val>
                                            </p:tav>
                                            <p:tav tm="100000">
                                              <p:val>
                                                <p:strVal val="#ppt_w"/>
                                              </p:val>
                                            </p:tav>
                                          </p:tavLst>
                                        </p:anim>
                                        <p:anim calcmode="lin" valueType="num">
                                          <p:cBhvr>
                                            <p:cTn id="93" dur="500" fill="hold"/>
                                            <p:tgtEl>
                                              <p:spTgt spid="30"/>
                                            </p:tgtEl>
                                            <p:attrNameLst>
                                              <p:attrName>ppt_h</p:attrName>
                                            </p:attrNameLst>
                                          </p:cBhvr>
                                          <p:tavLst>
                                            <p:tav tm="0">
                                              <p:val>
                                                <p:fltVal val="0"/>
                                              </p:val>
                                            </p:tav>
                                            <p:tav tm="100000">
                                              <p:val>
                                                <p:strVal val="#ppt_h"/>
                                              </p:val>
                                            </p:tav>
                                          </p:tavLst>
                                        </p:anim>
                                        <p:animEffect transition="in" filter="fade">
                                          <p:cBhvr>
                                            <p:cTn id="94" dur="500"/>
                                            <p:tgtEl>
                                              <p:spTgt spid="30"/>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31"/>
                                            </p:tgtEl>
                                            <p:attrNameLst>
                                              <p:attrName>style.visibility</p:attrName>
                                            </p:attrNameLst>
                                          </p:cBhvr>
                                          <p:to>
                                            <p:strVal val="visible"/>
                                          </p:to>
                                        </p:set>
                                        <p:anim calcmode="lin" valueType="num">
                                          <p:cBhvr>
                                            <p:cTn id="98" dur="500" fill="hold"/>
                                            <p:tgtEl>
                                              <p:spTgt spid="31"/>
                                            </p:tgtEl>
                                            <p:attrNameLst>
                                              <p:attrName>ppt_w</p:attrName>
                                            </p:attrNameLst>
                                          </p:cBhvr>
                                          <p:tavLst>
                                            <p:tav tm="0">
                                              <p:val>
                                                <p:fltVal val="0"/>
                                              </p:val>
                                            </p:tav>
                                            <p:tav tm="100000">
                                              <p:val>
                                                <p:strVal val="#ppt_w"/>
                                              </p:val>
                                            </p:tav>
                                          </p:tavLst>
                                        </p:anim>
                                        <p:anim calcmode="lin" valueType="num">
                                          <p:cBhvr>
                                            <p:cTn id="99" dur="500" fill="hold"/>
                                            <p:tgtEl>
                                              <p:spTgt spid="31"/>
                                            </p:tgtEl>
                                            <p:attrNameLst>
                                              <p:attrName>ppt_h</p:attrName>
                                            </p:attrNameLst>
                                          </p:cBhvr>
                                          <p:tavLst>
                                            <p:tav tm="0">
                                              <p:val>
                                                <p:fltVal val="0"/>
                                              </p:val>
                                            </p:tav>
                                            <p:tav tm="100000">
                                              <p:val>
                                                <p:strVal val="#ppt_h"/>
                                              </p:val>
                                            </p:tav>
                                          </p:tavLst>
                                        </p:anim>
                                        <p:animEffect transition="in" filter="fade">
                                          <p:cBhvr>
                                            <p:cTn id="100" dur="500"/>
                                            <p:tgtEl>
                                              <p:spTgt spid="31"/>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left)">
                                          <p:cBhvr>
                                            <p:cTn id="10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8">
                                                <p:txEl>
                                                  <p:pRg st="0" end="0"/>
                                                </p:txEl>
                                              </p:spTgt>
                                            </p:tgtEl>
                                            <p:attrNameLst>
                                              <p:attrName>style.visibility</p:attrName>
                                            </p:attrNameLst>
                                          </p:cBhvr>
                                          <p:to>
                                            <p:strVal val="visible"/>
                                          </p:to>
                                        </p:set>
                                        <p:animEffect transition="in" filter="wipe(down)">
                                          <p:cBhvr>
                                            <p:cTn id="88" dur="500"/>
                                            <p:tgtEl>
                                              <p:spTgt spid="2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p:cTn id="92" dur="500" fill="hold"/>
                                            <p:tgtEl>
                                              <p:spTgt spid="30"/>
                                            </p:tgtEl>
                                            <p:attrNameLst>
                                              <p:attrName>ppt_w</p:attrName>
                                            </p:attrNameLst>
                                          </p:cBhvr>
                                          <p:tavLst>
                                            <p:tav tm="0">
                                              <p:val>
                                                <p:fltVal val="0"/>
                                              </p:val>
                                            </p:tav>
                                            <p:tav tm="100000">
                                              <p:val>
                                                <p:strVal val="#ppt_w"/>
                                              </p:val>
                                            </p:tav>
                                          </p:tavLst>
                                        </p:anim>
                                        <p:anim calcmode="lin" valueType="num">
                                          <p:cBhvr>
                                            <p:cTn id="93" dur="500" fill="hold"/>
                                            <p:tgtEl>
                                              <p:spTgt spid="30"/>
                                            </p:tgtEl>
                                            <p:attrNameLst>
                                              <p:attrName>ppt_h</p:attrName>
                                            </p:attrNameLst>
                                          </p:cBhvr>
                                          <p:tavLst>
                                            <p:tav tm="0">
                                              <p:val>
                                                <p:fltVal val="0"/>
                                              </p:val>
                                            </p:tav>
                                            <p:tav tm="100000">
                                              <p:val>
                                                <p:strVal val="#ppt_h"/>
                                              </p:val>
                                            </p:tav>
                                          </p:tavLst>
                                        </p:anim>
                                        <p:animEffect transition="in" filter="fade">
                                          <p:cBhvr>
                                            <p:cTn id="94" dur="500"/>
                                            <p:tgtEl>
                                              <p:spTgt spid="30"/>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31"/>
                                            </p:tgtEl>
                                            <p:attrNameLst>
                                              <p:attrName>style.visibility</p:attrName>
                                            </p:attrNameLst>
                                          </p:cBhvr>
                                          <p:to>
                                            <p:strVal val="visible"/>
                                          </p:to>
                                        </p:set>
                                        <p:anim calcmode="lin" valueType="num">
                                          <p:cBhvr>
                                            <p:cTn id="98" dur="500" fill="hold"/>
                                            <p:tgtEl>
                                              <p:spTgt spid="31"/>
                                            </p:tgtEl>
                                            <p:attrNameLst>
                                              <p:attrName>ppt_w</p:attrName>
                                            </p:attrNameLst>
                                          </p:cBhvr>
                                          <p:tavLst>
                                            <p:tav tm="0">
                                              <p:val>
                                                <p:fltVal val="0"/>
                                              </p:val>
                                            </p:tav>
                                            <p:tav tm="100000">
                                              <p:val>
                                                <p:strVal val="#ppt_w"/>
                                              </p:val>
                                            </p:tav>
                                          </p:tavLst>
                                        </p:anim>
                                        <p:anim calcmode="lin" valueType="num">
                                          <p:cBhvr>
                                            <p:cTn id="99" dur="500" fill="hold"/>
                                            <p:tgtEl>
                                              <p:spTgt spid="31"/>
                                            </p:tgtEl>
                                            <p:attrNameLst>
                                              <p:attrName>ppt_h</p:attrName>
                                            </p:attrNameLst>
                                          </p:cBhvr>
                                          <p:tavLst>
                                            <p:tav tm="0">
                                              <p:val>
                                                <p:fltVal val="0"/>
                                              </p:val>
                                            </p:tav>
                                            <p:tav tm="100000">
                                              <p:val>
                                                <p:strVal val="#ppt_h"/>
                                              </p:val>
                                            </p:tav>
                                          </p:tavLst>
                                        </p:anim>
                                        <p:animEffect transition="in" filter="fade">
                                          <p:cBhvr>
                                            <p:cTn id="100" dur="500"/>
                                            <p:tgtEl>
                                              <p:spTgt spid="31"/>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left)">
                                          <p:cBhvr>
                                            <p:cTn id="10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a:t>
            </a: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此处添加文本单击此处添加文本</a:t>
            </a:r>
            <a:endParaRPr lang="en-US" altLang="zh-CN" sz="1200" dirty="0">
              <a:solidFill>
                <a:schemeClr val="tx1">
                  <a:lumMod val="85000"/>
                  <a:lumOff val="15000"/>
                </a:schemeClr>
              </a:solidFill>
              <a:latin typeface="微软雅黑"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969"/>
          <a:stretch/>
        </p:blipFill>
        <p:spPr bwMode="auto">
          <a:xfrm>
            <a:off x="1189669" y="2545087"/>
            <a:ext cx="3440346" cy="196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97545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项目二</a:t>
            </a:r>
            <a:endParaRPr lang="zh-CN" altLang="en-US" sz="1600" dirty="0">
              <a:solidFill>
                <a:schemeClr val="tx1">
                  <a:lumMod val="85000"/>
                  <a:lumOff val="15000"/>
                </a:schemeClr>
              </a:solidFill>
            </a:endParaRP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项目三</a:t>
            </a:r>
            <a:endParaRPr lang="zh-CN" altLang="en-US" sz="1600" dirty="0">
              <a:solidFill>
                <a:schemeClr val="tx1">
                  <a:lumMod val="85000"/>
                  <a:lumOff val="15000"/>
                </a:schemeClr>
              </a:solidFill>
            </a:endParaRP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成功项目一</a:t>
            </a:r>
            <a:endParaRPr lang="zh-CN" altLang="en-US" sz="1600" dirty="0">
              <a:solidFill>
                <a:schemeClr val="tx1">
                  <a:lumMod val="85000"/>
                  <a:lumOff val="15000"/>
                </a:schemeClr>
              </a:solidFill>
            </a:endParaRP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3" y="2370566"/>
            <a:ext cx="1845361" cy="1123237"/>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906445"/>
            <a:ext cx="1879096" cy="950681"/>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400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50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600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7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a:t>
            </a:r>
            <a:r>
              <a:rPr lang="zh-CN" altLang="en-US" sz="1000" dirty="0" smtClean="0">
                <a:solidFill>
                  <a:schemeClr val="tx1">
                    <a:lumMod val="85000"/>
                    <a:lumOff val="15000"/>
                  </a:schemeClr>
                </a:solidFill>
                <a:latin typeface="微软雅黑" pitchFamily="34" charset="-122"/>
              </a:rPr>
              <a:t>此处文本单击添加文本</a:t>
            </a:r>
            <a:r>
              <a:rPr lang="zh-CN" altLang="en-US" sz="1000" dirty="0">
                <a:solidFill>
                  <a:schemeClr val="tx1">
                    <a:lumMod val="85000"/>
                    <a:lumOff val="15000"/>
                  </a:schemeClr>
                </a:solidFill>
                <a:latin typeface="微软雅黑" pitchFamily="34" charset="-122"/>
              </a:rPr>
              <a:t>单击此处文本单击添加</a:t>
            </a:r>
            <a:r>
              <a:rPr lang="zh-CN" altLang="en-US" sz="1000" dirty="0" smtClean="0">
                <a:solidFill>
                  <a:schemeClr val="tx1">
                    <a:lumMod val="85000"/>
                    <a:lumOff val="15000"/>
                  </a:schemeClr>
                </a:solidFill>
                <a:latin typeface="微软雅黑" pitchFamily="34" charset="-122"/>
              </a:rPr>
              <a:t>文本</a:t>
            </a:r>
            <a:r>
              <a:rPr lang="zh-CN" altLang="en-US" sz="1000" dirty="0">
                <a:solidFill>
                  <a:schemeClr val="tx1">
                    <a:lumMod val="85000"/>
                    <a:lumOff val="15000"/>
                  </a:schemeClr>
                </a:solidFill>
                <a:latin typeface="微软雅黑" pitchFamily="34" charset="-122"/>
              </a:rPr>
              <a:t>单击此处文本单击添加文本</a:t>
            </a:r>
            <a:endParaRPr lang="en-US" sz="1000" dirty="0">
              <a:solidFill>
                <a:schemeClr val="tx1">
                  <a:lumMod val="85000"/>
                  <a:lumOff val="15000"/>
                </a:schemeClr>
              </a:solidFill>
              <a:latin typeface="+mn-ea"/>
              <a:cs typeface="Calibri"/>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7" name="Group 8"/>
          <p:cNvGrpSpPr>
            <a:grpSpLocks/>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1" name="Group 8"/>
          <p:cNvGrpSpPr>
            <a:grpSpLocks/>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5" name="Group 8"/>
          <p:cNvGrpSpPr>
            <a:grpSpLocks/>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9" name="Group 8"/>
          <p:cNvGrpSpPr>
            <a:grpSpLocks/>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2" name="椭圆 31"/>
          <p:cNvSpPr/>
          <p:nvPr/>
        </p:nvSpPr>
        <p:spPr bwMode="auto">
          <a:xfrm>
            <a:off x="2884135" y="1149974"/>
            <a:ext cx="866926" cy="86726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6" name="椭圆 35"/>
          <p:cNvSpPr/>
          <p:nvPr/>
        </p:nvSpPr>
        <p:spPr bwMode="auto">
          <a:xfrm>
            <a:off x="5169776" y="3287766"/>
            <a:ext cx="1371680" cy="1372216"/>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76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565604"/>
          </a:xfrm>
          <a:prstGeom prst="rect">
            <a:avLst/>
          </a:prstGeom>
        </p:spPr>
        <p:txBody>
          <a:bodyPr wrap="square">
            <a:spAutoFit/>
          </a:bodyPr>
          <a:lstStyle/>
          <a:p>
            <a:pPr fontAlgn="base">
              <a:lnSpc>
                <a:spcPct val="120000"/>
              </a:lnSpc>
            </a:pPr>
            <a:r>
              <a:rPr lang="en-US" altLang="zh-CN" sz="2800" b="1" dirty="0" smtClean="0">
                <a:solidFill>
                  <a:schemeClr val="bg1"/>
                </a:solidFill>
                <a:latin typeface="微软雅黑" pitchFamily="34" charset="-122"/>
                <a:ea typeface="微软雅黑" pitchFamily="34" charset="-122"/>
                <a:sym typeface="Arial" pitchFamily="34" charset="0"/>
              </a:rPr>
              <a:t>2016</a:t>
            </a:r>
            <a:r>
              <a:rPr lang="zh-CN" altLang="en-US" sz="2800" b="1" dirty="0" smtClean="0">
                <a:solidFill>
                  <a:schemeClr val="bg1"/>
                </a:solidFill>
                <a:latin typeface="微软雅黑" pitchFamily="34" charset="-122"/>
                <a:ea typeface="微软雅黑" pitchFamily="34" charset="-122"/>
                <a:sym typeface="Arial" pitchFamily="34" charset="0"/>
              </a:rPr>
              <a:t>年工作叙述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smtClean="0">
                <a:solidFill>
                  <a:schemeClr val="bg1"/>
                </a:solidFill>
                <a:latin typeface="微软雅黑" pitchFamily="34" charset="-122"/>
                <a:ea typeface="微软雅黑" pitchFamily="34" charset="-122"/>
              </a:rPr>
              <a:t>2016</a:t>
            </a:r>
            <a:r>
              <a:rPr lang="zh-CN" altLang="en-US" dirty="0" smtClean="0">
                <a:solidFill>
                  <a:schemeClr val="bg1"/>
                </a:solidFill>
                <a:latin typeface="微软雅黑" pitchFamily="34" charset="-122"/>
                <a:ea typeface="微软雅黑" pitchFamily="34" charset="-122"/>
              </a:rPr>
              <a:t>年工作计划</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工作目标</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其他</a:t>
            </a:r>
            <a:endParaRPr lang="zh-CN" altLang="en-US" dirty="0">
              <a:solidFill>
                <a:schemeClr val="bg1"/>
              </a:solidFill>
              <a:latin typeface="微软雅黑" pitchFamily="34" charset="-122"/>
              <a:ea typeface="微软雅黑" pitchFamily="34" charset="-122"/>
            </a:endParaRP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3183" y="2389013"/>
            <a:ext cx="2623932" cy="2390514"/>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val="162222078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1">
                                                <p:txEl>
                                                  <p:pRg st="0" end="0"/>
                                                </p:txEl>
                                              </p:spTgt>
                                            </p:tgtEl>
                                            <p:attrNameLst>
                                              <p:attrName>style.visibility</p:attrName>
                                            </p:attrNameLst>
                                          </p:cBhvr>
                                          <p:to>
                                            <p:strVal val="visible"/>
                                          </p:to>
                                        </p:set>
                                        <p:animEffect transition="in" filter="wipe(down)">
                                          <p:cBhvr>
                                            <p:cTn id="88" dur="500"/>
                                            <p:tgtEl>
                                              <p:spTgt spid="21">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p:cTn id="98" dur="500" fill="hold"/>
                                            <p:tgtEl>
                                              <p:spTgt spid="23"/>
                                            </p:tgtEl>
                                            <p:attrNameLst>
                                              <p:attrName>ppt_w</p:attrName>
                                            </p:attrNameLst>
                                          </p:cBhvr>
                                          <p:tavLst>
                                            <p:tav tm="0">
                                              <p:val>
                                                <p:fltVal val="0"/>
                                              </p:val>
                                            </p:tav>
                                            <p:tav tm="100000">
                                              <p:val>
                                                <p:strVal val="#ppt_w"/>
                                              </p:val>
                                            </p:tav>
                                          </p:tavLst>
                                        </p:anim>
                                        <p:anim calcmode="lin" valueType="num">
                                          <p:cBhvr>
                                            <p:cTn id="99" dur="500" fill="hold"/>
                                            <p:tgtEl>
                                              <p:spTgt spid="23"/>
                                            </p:tgtEl>
                                            <p:attrNameLst>
                                              <p:attrName>ppt_h</p:attrName>
                                            </p:attrNameLst>
                                          </p:cBhvr>
                                          <p:tavLst>
                                            <p:tav tm="0">
                                              <p:val>
                                                <p:fltVal val="0"/>
                                              </p:val>
                                            </p:tav>
                                            <p:tav tm="100000">
                                              <p:val>
                                                <p:strVal val="#ppt_h"/>
                                              </p:val>
                                            </p:tav>
                                          </p:tavLst>
                                        </p:anim>
                                        <p:animEffect transition="in" filter="fade">
                                          <p:cBhvr>
                                            <p:cTn id="100" dur="500"/>
                                            <p:tgtEl>
                                              <p:spTgt spid="23"/>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p:cTn id="104" dur="500" fill="hold"/>
                                            <p:tgtEl>
                                              <p:spTgt spid="25"/>
                                            </p:tgtEl>
                                            <p:attrNameLst>
                                              <p:attrName>ppt_w</p:attrName>
                                            </p:attrNameLst>
                                          </p:cBhvr>
                                          <p:tavLst>
                                            <p:tav tm="0">
                                              <p:val>
                                                <p:fltVal val="0"/>
                                              </p:val>
                                            </p:tav>
                                            <p:tav tm="100000">
                                              <p:val>
                                                <p:strVal val="#ppt_w"/>
                                              </p:val>
                                            </p:tav>
                                          </p:tavLst>
                                        </p:anim>
                                        <p:anim calcmode="lin" valueType="num">
                                          <p:cBhvr>
                                            <p:cTn id="105" dur="500" fill="hold"/>
                                            <p:tgtEl>
                                              <p:spTgt spid="25"/>
                                            </p:tgtEl>
                                            <p:attrNameLst>
                                              <p:attrName>ppt_h</p:attrName>
                                            </p:attrNameLst>
                                          </p:cBhvr>
                                          <p:tavLst>
                                            <p:tav tm="0">
                                              <p:val>
                                                <p:fltVal val="0"/>
                                              </p:val>
                                            </p:tav>
                                            <p:tav tm="100000">
                                              <p:val>
                                                <p:strVal val="#ppt_h"/>
                                              </p:val>
                                            </p:tav>
                                          </p:tavLst>
                                        </p:anim>
                                        <p:animEffect transition="in" filter="fade">
                                          <p:cBhvr>
                                            <p:cTn id="106" dur="500"/>
                                            <p:tgtEl>
                                              <p:spTgt spid="25"/>
                                            </p:tgtEl>
                                          </p:cBhvr>
                                        </p:animEffect>
                                      </p:childTnLst>
                                    </p:cTn>
                                  </p:par>
                                </p:childTnLst>
                              </p:cTn>
                            </p:par>
                            <p:par>
                              <p:cTn id="107" fill="hold">
                                <p:stCondLst>
                                  <p:cond delay="6000"/>
                                </p:stCondLst>
                                <p:childTnLst>
                                  <p:par>
                                    <p:cTn id="108" presetID="22" presetClass="entr" presetSubtype="8" fill="hold" nodeType="afterEffect">
                                      <p:stCondLst>
                                        <p:cond delay="0"/>
                                      </p:stCondLst>
                                      <p:childTnLst>
                                        <p:set>
                                          <p:cBhvr>
                                            <p:cTn id="109" dur="1" fill="hold">
                                              <p:stCondLst>
                                                <p:cond delay="0"/>
                                              </p:stCondLst>
                                            </p:cTn>
                                            <p:tgtEl>
                                              <p:spTgt spid="24">
                                                <p:txEl>
                                                  <p:pRg st="0" end="0"/>
                                                </p:txEl>
                                              </p:spTgt>
                                            </p:tgtEl>
                                            <p:attrNameLst>
                                              <p:attrName>style.visibility</p:attrName>
                                            </p:attrNameLst>
                                          </p:cBhvr>
                                          <p:to>
                                            <p:strVal val="visible"/>
                                          </p:to>
                                        </p:set>
                                        <p:animEffect transition="in" filter="wipe(left)">
                                          <p:cBhvr>
                                            <p:cTn id="110" dur="500"/>
                                            <p:tgtEl>
                                              <p:spTgt spid="24">
                                                <p:txEl>
                                                  <p:pRg st="0" end="0"/>
                                                </p:txEl>
                                              </p:spTgt>
                                            </p:tgtEl>
                                          </p:cBhvr>
                                        </p:animEffect>
                                      </p:childTnLst>
                                    </p:cTn>
                                  </p:par>
                                </p:childTnLst>
                              </p:cTn>
                            </p:par>
                            <p:par>
                              <p:cTn id="111" fill="hold">
                                <p:stCondLst>
                                  <p:cond delay="6500"/>
                                </p:stCondLst>
                                <p:childTnLst>
                                  <p:par>
                                    <p:cTn id="112" presetID="22" presetClass="entr" presetSubtype="8" fill="hold" nodeType="afterEffect">
                                      <p:stCondLst>
                                        <p:cond delay="0"/>
                                      </p:stCondLst>
                                      <p:childTnLst>
                                        <p:set>
                                          <p:cBhvr>
                                            <p:cTn id="113" dur="1" fill="hold">
                                              <p:stCondLst>
                                                <p:cond delay="0"/>
                                              </p:stCondLst>
                                            </p:cTn>
                                            <p:tgtEl>
                                              <p:spTgt spid="24">
                                                <p:txEl>
                                                  <p:pRg st="1" end="1"/>
                                                </p:txEl>
                                              </p:spTgt>
                                            </p:tgtEl>
                                            <p:attrNameLst>
                                              <p:attrName>style.visibility</p:attrName>
                                            </p:attrNameLst>
                                          </p:cBhvr>
                                          <p:to>
                                            <p:strVal val="visible"/>
                                          </p:to>
                                        </p:set>
                                        <p:animEffect transition="in" filter="wipe(left)">
                                          <p:cBhvr>
                                            <p:cTn id="114" dur="500"/>
                                            <p:tgtEl>
                                              <p:spTgt spid="24">
                                                <p:txEl>
                                                  <p:pRg st="1" end="1"/>
                                                </p:txEl>
                                              </p:spTgt>
                                            </p:tgtEl>
                                          </p:cBhvr>
                                        </p:animEffect>
                                      </p:childTnLst>
                                    </p:cTn>
                                  </p:par>
                                </p:childTnLst>
                              </p:cTn>
                            </p:par>
                            <p:par>
                              <p:cTn id="115" fill="hold">
                                <p:stCondLst>
                                  <p:cond delay="7000"/>
                                </p:stCondLst>
                                <p:childTnLst>
                                  <p:par>
                                    <p:cTn id="116" presetID="22" presetClass="entr" presetSubtype="8" fill="hold" nodeType="afterEffect">
                                      <p:stCondLst>
                                        <p:cond delay="0"/>
                                      </p:stCondLst>
                                      <p:childTnLst>
                                        <p:set>
                                          <p:cBhvr>
                                            <p:cTn id="117" dur="1" fill="hold">
                                              <p:stCondLst>
                                                <p:cond delay="0"/>
                                              </p:stCondLst>
                                            </p:cTn>
                                            <p:tgtEl>
                                              <p:spTgt spid="24">
                                                <p:txEl>
                                                  <p:pRg st="2" end="2"/>
                                                </p:txEl>
                                              </p:spTgt>
                                            </p:tgtEl>
                                            <p:attrNameLst>
                                              <p:attrName>style.visibility</p:attrName>
                                            </p:attrNameLst>
                                          </p:cBhvr>
                                          <p:to>
                                            <p:strVal val="visible"/>
                                          </p:to>
                                        </p:set>
                                        <p:animEffect transition="in" filter="wipe(left)">
                                          <p:cBhvr>
                                            <p:cTn id="118"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1">
                                                <p:txEl>
                                                  <p:pRg st="0" end="0"/>
                                                </p:txEl>
                                              </p:spTgt>
                                            </p:tgtEl>
                                            <p:attrNameLst>
                                              <p:attrName>style.visibility</p:attrName>
                                            </p:attrNameLst>
                                          </p:cBhvr>
                                          <p:to>
                                            <p:strVal val="visible"/>
                                          </p:to>
                                        </p:set>
                                        <p:animEffect transition="in" filter="wipe(down)">
                                          <p:cBhvr>
                                            <p:cTn id="88" dur="500"/>
                                            <p:tgtEl>
                                              <p:spTgt spid="21">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p:cTn id="98" dur="500" fill="hold"/>
                                            <p:tgtEl>
                                              <p:spTgt spid="23"/>
                                            </p:tgtEl>
                                            <p:attrNameLst>
                                              <p:attrName>ppt_w</p:attrName>
                                            </p:attrNameLst>
                                          </p:cBhvr>
                                          <p:tavLst>
                                            <p:tav tm="0">
                                              <p:val>
                                                <p:fltVal val="0"/>
                                              </p:val>
                                            </p:tav>
                                            <p:tav tm="100000">
                                              <p:val>
                                                <p:strVal val="#ppt_w"/>
                                              </p:val>
                                            </p:tav>
                                          </p:tavLst>
                                        </p:anim>
                                        <p:anim calcmode="lin" valueType="num">
                                          <p:cBhvr>
                                            <p:cTn id="99" dur="500" fill="hold"/>
                                            <p:tgtEl>
                                              <p:spTgt spid="23"/>
                                            </p:tgtEl>
                                            <p:attrNameLst>
                                              <p:attrName>ppt_h</p:attrName>
                                            </p:attrNameLst>
                                          </p:cBhvr>
                                          <p:tavLst>
                                            <p:tav tm="0">
                                              <p:val>
                                                <p:fltVal val="0"/>
                                              </p:val>
                                            </p:tav>
                                            <p:tav tm="100000">
                                              <p:val>
                                                <p:strVal val="#ppt_h"/>
                                              </p:val>
                                            </p:tav>
                                          </p:tavLst>
                                        </p:anim>
                                        <p:animEffect transition="in" filter="fade">
                                          <p:cBhvr>
                                            <p:cTn id="100" dur="500"/>
                                            <p:tgtEl>
                                              <p:spTgt spid="23"/>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p:cTn id="104" dur="500" fill="hold"/>
                                            <p:tgtEl>
                                              <p:spTgt spid="25"/>
                                            </p:tgtEl>
                                            <p:attrNameLst>
                                              <p:attrName>ppt_w</p:attrName>
                                            </p:attrNameLst>
                                          </p:cBhvr>
                                          <p:tavLst>
                                            <p:tav tm="0">
                                              <p:val>
                                                <p:fltVal val="0"/>
                                              </p:val>
                                            </p:tav>
                                            <p:tav tm="100000">
                                              <p:val>
                                                <p:strVal val="#ppt_w"/>
                                              </p:val>
                                            </p:tav>
                                          </p:tavLst>
                                        </p:anim>
                                        <p:anim calcmode="lin" valueType="num">
                                          <p:cBhvr>
                                            <p:cTn id="105" dur="500" fill="hold"/>
                                            <p:tgtEl>
                                              <p:spTgt spid="25"/>
                                            </p:tgtEl>
                                            <p:attrNameLst>
                                              <p:attrName>ppt_h</p:attrName>
                                            </p:attrNameLst>
                                          </p:cBhvr>
                                          <p:tavLst>
                                            <p:tav tm="0">
                                              <p:val>
                                                <p:fltVal val="0"/>
                                              </p:val>
                                            </p:tav>
                                            <p:tav tm="100000">
                                              <p:val>
                                                <p:strVal val="#ppt_h"/>
                                              </p:val>
                                            </p:tav>
                                          </p:tavLst>
                                        </p:anim>
                                        <p:animEffect transition="in" filter="fade">
                                          <p:cBhvr>
                                            <p:cTn id="106" dur="500"/>
                                            <p:tgtEl>
                                              <p:spTgt spid="25"/>
                                            </p:tgtEl>
                                          </p:cBhvr>
                                        </p:animEffect>
                                      </p:childTnLst>
                                    </p:cTn>
                                  </p:par>
                                </p:childTnLst>
                              </p:cTn>
                            </p:par>
                            <p:par>
                              <p:cTn id="107" fill="hold">
                                <p:stCondLst>
                                  <p:cond delay="6000"/>
                                </p:stCondLst>
                                <p:childTnLst>
                                  <p:par>
                                    <p:cTn id="108" presetID="22" presetClass="entr" presetSubtype="8" fill="hold" nodeType="afterEffect">
                                      <p:stCondLst>
                                        <p:cond delay="0"/>
                                      </p:stCondLst>
                                      <p:childTnLst>
                                        <p:set>
                                          <p:cBhvr>
                                            <p:cTn id="109" dur="1" fill="hold">
                                              <p:stCondLst>
                                                <p:cond delay="0"/>
                                              </p:stCondLst>
                                            </p:cTn>
                                            <p:tgtEl>
                                              <p:spTgt spid="24">
                                                <p:txEl>
                                                  <p:pRg st="0" end="0"/>
                                                </p:txEl>
                                              </p:spTgt>
                                            </p:tgtEl>
                                            <p:attrNameLst>
                                              <p:attrName>style.visibility</p:attrName>
                                            </p:attrNameLst>
                                          </p:cBhvr>
                                          <p:to>
                                            <p:strVal val="visible"/>
                                          </p:to>
                                        </p:set>
                                        <p:animEffect transition="in" filter="wipe(left)">
                                          <p:cBhvr>
                                            <p:cTn id="110" dur="500"/>
                                            <p:tgtEl>
                                              <p:spTgt spid="24">
                                                <p:txEl>
                                                  <p:pRg st="0" end="0"/>
                                                </p:txEl>
                                              </p:spTgt>
                                            </p:tgtEl>
                                          </p:cBhvr>
                                        </p:animEffect>
                                      </p:childTnLst>
                                    </p:cTn>
                                  </p:par>
                                </p:childTnLst>
                              </p:cTn>
                            </p:par>
                            <p:par>
                              <p:cTn id="111" fill="hold">
                                <p:stCondLst>
                                  <p:cond delay="6500"/>
                                </p:stCondLst>
                                <p:childTnLst>
                                  <p:par>
                                    <p:cTn id="112" presetID="22" presetClass="entr" presetSubtype="8" fill="hold" nodeType="afterEffect">
                                      <p:stCondLst>
                                        <p:cond delay="0"/>
                                      </p:stCondLst>
                                      <p:childTnLst>
                                        <p:set>
                                          <p:cBhvr>
                                            <p:cTn id="113" dur="1" fill="hold">
                                              <p:stCondLst>
                                                <p:cond delay="0"/>
                                              </p:stCondLst>
                                            </p:cTn>
                                            <p:tgtEl>
                                              <p:spTgt spid="24">
                                                <p:txEl>
                                                  <p:pRg st="1" end="1"/>
                                                </p:txEl>
                                              </p:spTgt>
                                            </p:tgtEl>
                                            <p:attrNameLst>
                                              <p:attrName>style.visibility</p:attrName>
                                            </p:attrNameLst>
                                          </p:cBhvr>
                                          <p:to>
                                            <p:strVal val="visible"/>
                                          </p:to>
                                        </p:set>
                                        <p:animEffect transition="in" filter="wipe(left)">
                                          <p:cBhvr>
                                            <p:cTn id="114" dur="500"/>
                                            <p:tgtEl>
                                              <p:spTgt spid="24">
                                                <p:txEl>
                                                  <p:pRg st="1" end="1"/>
                                                </p:txEl>
                                              </p:spTgt>
                                            </p:tgtEl>
                                          </p:cBhvr>
                                        </p:animEffect>
                                      </p:childTnLst>
                                    </p:cTn>
                                  </p:par>
                                </p:childTnLst>
                              </p:cTn>
                            </p:par>
                            <p:par>
                              <p:cTn id="115" fill="hold">
                                <p:stCondLst>
                                  <p:cond delay="7000"/>
                                </p:stCondLst>
                                <p:childTnLst>
                                  <p:par>
                                    <p:cTn id="116" presetID="22" presetClass="entr" presetSubtype="8" fill="hold" nodeType="afterEffect">
                                      <p:stCondLst>
                                        <p:cond delay="0"/>
                                      </p:stCondLst>
                                      <p:childTnLst>
                                        <p:set>
                                          <p:cBhvr>
                                            <p:cTn id="117" dur="1" fill="hold">
                                              <p:stCondLst>
                                                <p:cond delay="0"/>
                                              </p:stCondLst>
                                            </p:cTn>
                                            <p:tgtEl>
                                              <p:spTgt spid="24">
                                                <p:txEl>
                                                  <p:pRg st="2" end="2"/>
                                                </p:txEl>
                                              </p:spTgt>
                                            </p:tgtEl>
                                            <p:attrNameLst>
                                              <p:attrName>style.visibility</p:attrName>
                                            </p:attrNameLst>
                                          </p:cBhvr>
                                          <p:to>
                                            <p:strVal val="visible"/>
                                          </p:to>
                                        </p:set>
                                        <p:animEffect transition="in" filter="wipe(left)">
                                          <p:cBhvr>
                                            <p:cTn id="118"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1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24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32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7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4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838447" y="3508204"/>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838446" y="2287040"/>
            <a:ext cx="2328345" cy="11552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9"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chemeClr val="accent1">
              <a:alpha val="83000"/>
            </a:schemeClr>
          </a:solidFill>
          <a:ln w="12700" cmpd="sng">
            <a:solidFill>
              <a:schemeClr val="bg1"/>
            </a:solidFill>
            <a:miter lim="800000"/>
            <a:headEnd/>
            <a:tailEnd/>
          </a:ln>
        </p:spPr>
        <p:txBody>
          <a:bodyPr anchor="ctr"/>
          <a:lstStyle/>
          <a:p>
            <a:pPr algn="ctr">
              <a:defRPr/>
            </a:pPr>
            <a:endParaRPr lang="zh-CN" altLang="en-US" b="0">
              <a:solidFill>
                <a:srgbClr val="FFC000"/>
              </a:solidFill>
              <a:latin typeface="+mn-ea"/>
              <a:ea typeface="+mn-ea"/>
            </a:endParaRPr>
          </a:p>
        </p:txBody>
      </p:sp>
      <p:pic>
        <p:nvPicPr>
          <p:cNvPr id="5"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bg1"/>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chemeClr val="bg1"/>
                </a:solidFill>
                <a:latin typeface="微软雅黑" panose="020B0503020204020204" pitchFamily="34" charset="-122"/>
                <a:ea typeface="微软雅黑" panose="020B0503020204020204" pitchFamily="34" charset="-122"/>
              </a:rPr>
              <a:t>QIAN YAN</a:t>
            </a:r>
            <a:endParaRPr lang="zh-CN" altLang="en-US" dirty="0">
              <a:ln w="12700">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accent1">
                    <a:lumMod val="20000"/>
                    <a:lumOff val="80000"/>
                  </a:schemeClr>
                </a:solidFill>
                <a:latin typeface="微软雅黑" pitchFamily="34" charset="-122"/>
                <a:ea typeface="微软雅黑" pitchFamily="34" charset="-122"/>
              </a:rPr>
              <a:t>回顾</a:t>
            </a:r>
            <a:r>
              <a:rPr lang="en-US" altLang="zh-CN" sz="2000" b="1" dirty="0" smtClean="0">
                <a:solidFill>
                  <a:schemeClr val="accent1">
                    <a:lumMod val="20000"/>
                    <a:lumOff val="80000"/>
                  </a:schemeClr>
                </a:solidFill>
                <a:latin typeface="微软雅黑" pitchFamily="34" charset="-122"/>
                <a:ea typeface="微软雅黑" pitchFamily="34" charset="-122"/>
              </a:rPr>
              <a:t>2015</a:t>
            </a:r>
            <a:r>
              <a:rPr lang="zh-CN" altLang="en-US" sz="2000" b="1" dirty="0" smtClean="0">
                <a:solidFill>
                  <a:schemeClr val="accent1">
                    <a:lumMod val="20000"/>
                    <a:lumOff val="80000"/>
                  </a:schemeClr>
                </a:solidFill>
                <a:latin typeface="微软雅黑" pitchFamily="34" charset="-122"/>
                <a:ea typeface="微软雅黑" pitchFamily="34" charset="-122"/>
              </a:rPr>
              <a:t>  </a:t>
            </a:r>
            <a:r>
              <a:rPr lang="zh-CN" altLang="en-US" sz="2800" b="1" dirty="0" smtClean="0">
                <a:solidFill>
                  <a:schemeClr val="accent1">
                    <a:lumMod val="20000"/>
                    <a:lumOff val="80000"/>
                  </a:schemeClr>
                </a:solidFill>
                <a:latin typeface="微软雅黑" pitchFamily="34" charset="-122"/>
                <a:ea typeface="微软雅黑" pitchFamily="34" charset="-122"/>
              </a:rPr>
              <a:t>展望</a:t>
            </a:r>
            <a:r>
              <a:rPr lang="en-US" altLang="zh-CN" sz="2000" b="1" dirty="0" smtClean="0">
                <a:solidFill>
                  <a:schemeClr val="accent1">
                    <a:lumMod val="20000"/>
                    <a:lumOff val="80000"/>
                  </a:schemeClr>
                </a:solidFill>
                <a:latin typeface="微软雅黑" pitchFamily="34" charset="-122"/>
                <a:ea typeface="微软雅黑" pitchFamily="34" charset="-122"/>
              </a:rPr>
              <a:t>2016   </a:t>
            </a:r>
            <a:r>
              <a:rPr lang="zh-CN" altLang="en-US" sz="2000" b="1" dirty="0" smtClean="0">
                <a:solidFill>
                  <a:schemeClr val="accent1">
                    <a:lumMod val="20000"/>
                    <a:lumOff val="80000"/>
                  </a:schemeClr>
                </a:solidFill>
                <a:latin typeface="微软雅黑" pitchFamily="34" charset="-122"/>
                <a:ea typeface="微软雅黑" pitchFamily="34" charset="-122"/>
              </a:rPr>
              <a:t>携手并进   </a:t>
            </a:r>
            <a:r>
              <a:rPr lang="zh-CN" altLang="en-US" sz="2800" b="1" dirty="0" smtClean="0">
                <a:solidFill>
                  <a:schemeClr val="accent1">
                    <a:lumMod val="20000"/>
                    <a:lumOff val="80000"/>
                  </a:schemeClr>
                </a:solidFill>
                <a:latin typeface="微软雅黑" pitchFamily="34" charset="-122"/>
                <a:ea typeface="微软雅黑" pitchFamily="34" charset="-122"/>
              </a:rPr>
              <a:t>共赢</a:t>
            </a:r>
            <a:r>
              <a:rPr lang="zh-CN" altLang="en-US" sz="2000" b="1" dirty="0" smtClean="0">
                <a:solidFill>
                  <a:schemeClr val="accent1">
                    <a:lumMod val="20000"/>
                    <a:lumOff val="80000"/>
                  </a:schemeClr>
                </a:solidFill>
                <a:latin typeface="微软雅黑" pitchFamily="34" charset="-122"/>
                <a:ea typeface="微软雅黑" pitchFamily="34" charset="-122"/>
              </a:rPr>
              <a:t>猴年</a:t>
            </a:r>
            <a:endParaRPr lang="zh-CN" altLang="en-US" sz="2000" b="1" dirty="0">
              <a:solidFill>
                <a:schemeClr val="accent1">
                  <a:lumMod val="20000"/>
                  <a:lumOff val="80000"/>
                </a:schemeClr>
              </a:solidFill>
              <a:latin typeface="微软雅黑" pitchFamily="34" charset="-122"/>
              <a:ea typeface="微软雅黑" pitchFamily="34" charset="-122"/>
            </a:endParaRP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mj-ea"/>
                <a:ea typeface="+mj-ea"/>
              </a:rPr>
              <a:t>回顾这一年的工作，在取得成绩的同时，我们也找到了工作中的不足和问题，主要反映于</a:t>
            </a:r>
            <a:r>
              <a:rPr lang="en-US" altLang="zh-CN" sz="1200" dirty="0">
                <a:solidFill>
                  <a:schemeClr val="bg1"/>
                </a:solidFill>
                <a:latin typeface="+mj-ea"/>
                <a:ea typeface="+mj-ea"/>
              </a:rPr>
              <a:t>xx</a:t>
            </a:r>
            <a:r>
              <a:rPr lang="zh-CN" altLang="en-US" sz="1200" dirty="0">
                <a:solidFill>
                  <a:schemeClr val="bg1"/>
                </a:solidFill>
                <a:latin typeface="+mj-ea"/>
                <a:ea typeface="+mj-ea"/>
              </a:rPr>
              <a:t>及</a:t>
            </a:r>
            <a:r>
              <a:rPr lang="en-US" altLang="zh-CN" sz="1200" dirty="0">
                <a:solidFill>
                  <a:schemeClr val="bg1"/>
                </a:solidFill>
                <a:latin typeface="+mj-ea"/>
                <a:ea typeface="+mj-ea"/>
              </a:rPr>
              <a:t>xxx</a:t>
            </a:r>
            <a:r>
              <a:rPr lang="zh-CN" altLang="en-US" sz="1200" dirty="0">
                <a:solidFill>
                  <a:schemeClr val="bg1"/>
                </a:solidFill>
                <a:latin typeface="+mj-ea"/>
                <a:ea typeface="+mj-ea"/>
              </a:rPr>
              <a:t>的风格、定型还有待进一步探索，尤其是网上的公司产品库充分体现我们</a:t>
            </a:r>
            <a:r>
              <a:rPr lang="en-US" altLang="zh-CN" sz="1200" dirty="0" err="1">
                <a:solidFill>
                  <a:schemeClr val="bg1"/>
                </a:solidFill>
                <a:latin typeface="+mj-ea"/>
                <a:ea typeface="+mj-ea"/>
              </a:rPr>
              <a:t>xxxxx</a:t>
            </a:r>
            <a:r>
              <a:rPr lang="zh-CN" altLang="en-US" sz="1200" dirty="0">
                <a:solidFill>
                  <a:schemeClr val="bg1"/>
                </a:solidFill>
                <a:latin typeface="+mj-ea"/>
                <a:ea typeface="+mj-ea"/>
              </a:rPr>
              <a:t>和我们这个平台能为客户提供良好的商机和快捷方便的信息、导航的功能发挥。展望新的一年，我们将继续努力，力争各项工作更上一个新台阶。</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52120" y="411510"/>
            <a:ext cx="1695528" cy="1505416"/>
          </a:xfrm>
          <a:prstGeom prst="rect">
            <a:avLst/>
          </a:prstGeom>
        </p:spPr>
      </p:pic>
    </p:spTree>
    <p:extLst>
      <p:ext uri="{BB962C8B-B14F-4D97-AF65-F5344CB8AC3E}">
        <p14:creationId xmlns:p14="http://schemas.microsoft.com/office/powerpoint/2010/main" val="4263725379"/>
      </p:ext>
    </p:extLst>
  </p:cSld>
  <p:clrMapOvr>
    <a:masterClrMapping/>
  </p:clrMapOvr>
  <p:transition spd="slow" advTm="0">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42" presetClass="entr" presetSubtype="0" fill="hold" nodeType="withEffect">
                                  <p:stCondLst>
                                    <p:cond delay="3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16" presetClass="entr" presetSubtype="37" fill="hold" grpId="0" nodeType="withEffect">
                                  <p:stCondLst>
                                    <p:cond delay="750"/>
                                  </p:stCondLst>
                                  <p:iterate type="lt">
                                    <p:tmPct val="0"/>
                                  </p:iterate>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250"/>
                                        <p:tgtEl>
                                          <p:spTgt spid="6"/>
                                        </p:tgtEl>
                                      </p:cBhvr>
                                    </p:animEffect>
                                  </p:childTnLst>
                                </p:cTn>
                              </p:par>
                              <p:par>
                                <p:cTn id="20" presetID="26" presetClass="emph" presetSubtype="0" fill="hold" grpId="1" nodeType="withEffect">
                                  <p:stCondLst>
                                    <p:cond delay="1000"/>
                                  </p:stCondLst>
                                  <p:iterate type="lt">
                                    <p:tmPct val="0"/>
                                  </p:iterate>
                                  <p:childTnLst>
                                    <p:animEffect transition="out" filter="fade">
                                      <p:cBhvr>
                                        <p:cTn id="21" dur="250" tmFilter="0, 0; .2, .5; .8, .5; 1, 0"/>
                                        <p:tgtEl>
                                          <p:spTgt spid="6"/>
                                        </p:tgtEl>
                                      </p:cBhvr>
                                    </p:animEffect>
                                    <p:animScale>
                                      <p:cBhvr>
                                        <p:cTn id="22" dur="125" autoRev="1" fill="hold"/>
                                        <p:tgtEl>
                                          <p:spTgt spid="6"/>
                                        </p:tgtEl>
                                      </p:cBhvr>
                                      <p:by x="105000" y="105000"/>
                                    </p:animScale>
                                  </p:childTnLst>
                                </p:cTn>
                              </p:par>
                              <p:par>
                                <p:cTn id="23" presetID="16" presetClass="entr" presetSubtype="37" fill="hold" grpId="0" nodeType="withEffect">
                                  <p:stCondLst>
                                    <p:cond delay="1250"/>
                                  </p:stCondLst>
                                  <p:iterate type="lt">
                                    <p:tmPct val="0"/>
                                  </p:iterate>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250"/>
                                        <p:tgtEl>
                                          <p:spTgt spid="7"/>
                                        </p:tgtEl>
                                      </p:cBhvr>
                                    </p:animEffect>
                                  </p:childTnLst>
                                </p:cTn>
                              </p:par>
                              <p:par>
                                <p:cTn id="26" presetID="41" presetClass="entr" presetSubtype="0" fill="hold" grpId="0" nodeType="withEffect">
                                  <p:stCondLst>
                                    <p:cond delay="16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anim calcmode="lin" valueType="num">
                                      <p:cBhvr>
                                        <p:cTn id="3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
                                        </p:tgtEl>
                                      </p:cBhvr>
                                    </p:animEffect>
                                  </p:childTnLst>
                                </p:cTn>
                              </p:par>
                              <p:par>
                                <p:cTn id="33" presetID="16" presetClass="entr" presetSubtype="21" fill="hold" grpId="0" nodeType="withEffect">
                                  <p:stCondLst>
                                    <p:cond delay="3000"/>
                                  </p:stCondLst>
                                  <p:iterate type="lt">
                                    <p:tmPct val="10000"/>
                                  </p:iterate>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250"/>
                                        <p:tgtEl>
                                          <p:spTgt spid="11"/>
                                        </p:tgtEl>
                                      </p:cBhvr>
                                    </p:animEffect>
                                  </p:childTnLst>
                                </p:cTn>
                              </p:par>
                              <p:par>
                                <p:cTn id="36" presetID="42" presetClass="entr" presetSubtype="0"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6" grpId="1"/>
      <p:bldP spid="7"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smtClean="0">
                  <a:solidFill>
                    <a:schemeClr val="tx1">
                      <a:lumMod val="85000"/>
                      <a:lumOff val="15000"/>
                    </a:schemeClr>
                  </a:solidFill>
                  <a:latin typeface="Impact" pitchFamily="34" charset="0"/>
                  <a:ea typeface="微软雅黑" pitchFamily="34" charset="-122"/>
                </a:rPr>
                <a:t>工作计划</a:t>
              </a:r>
              <a:endParaRPr lang="zh-CN" altLang="en-US" sz="1600" kern="0" dirty="0">
                <a:solidFill>
                  <a:schemeClr val="tx1">
                    <a:lumMod val="85000"/>
                    <a:lumOff val="15000"/>
                  </a:schemeClr>
                </a:solidFill>
                <a:latin typeface="Impact" pitchFamily="34" charset="0"/>
                <a:ea typeface="微软雅黑" pitchFamily="34" charset="-122"/>
              </a:endParaRP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4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Freeform 6"/>
          <p:cNvSpPr>
            <a:spLocks/>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 name="Freeform 7"/>
          <p:cNvSpPr>
            <a:spLocks/>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5" name="Freeform 8"/>
          <p:cNvSpPr>
            <a:spLocks/>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7" name="Freeform 9"/>
          <p:cNvSpPr>
            <a:spLocks/>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8" name="Freeform 10"/>
          <p:cNvSpPr>
            <a:spLocks/>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9" name="Freeform 11"/>
          <p:cNvSpPr>
            <a:spLocks/>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12"/>
          <p:cNvSpPr>
            <a:spLocks/>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13"/>
          <p:cNvSpPr>
            <a:spLocks/>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14"/>
          <p:cNvSpPr>
            <a:spLocks/>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5"/>
          <p:cNvSpPr>
            <a:spLocks/>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6"/>
          <p:cNvSpPr>
            <a:spLocks/>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7"/>
          <p:cNvSpPr>
            <a:spLocks/>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8"/>
          <p:cNvSpPr>
            <a:spLocks/>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9"/>
          <p:cNvSpPr>
            <a:spLocks/>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20"/>
          <p:cNvSpPr>
            <a:spLocks/>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21"/>
          <p:cNvSpPr>
            <a:spLocks/>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22"/>
          <p:cNvSpPr>
            <a:spLocks/>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23"/>
          <p:cNvSpPr>
            <a:spLocks/>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24"/>
          <p:cNvSpPr>
            <a:spLocks/>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5"/>
          <p:cNvSpPr>
            <a:spLocks/>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6"/>
          <p:cNvSpPr>
            <a:spLocks/>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7"/>
          <p:cNvSpPr>
            <a:spLocks/>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8"/>
          <p:cNvSpPr>
            <a:spLocks/>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9"/>
          <p:cNvSpPr>
            <a:spLocks/>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30"/>
          <p:cNvSpPr>
            <a:spLocks/>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31"/>
          <p:cNvSpPr>
            <a:spLocks/>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32"/>
          <p:cNvSpPr>
            <a:spLocks/>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33"/>
          <p:cNvSpPr>
            <a:spLocks/>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34"/>
          <p:cNvSpPr>
            <a:spLocks/>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5"/>
          <p:cNvSpPr>
            <a:spLocks/>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6"/>
          <p:cNvSpPr>
            <a:spLocks/>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7"/>
          <p:cNvSpPr>
            <a:spLocks/>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9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headEnd/>
              <a:tailEnd/>
            </a:ln>
            <a:extLst/>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itchFamily="34" charset="-122"/>
              </a:rPr>
              <a:t>单击此处添加文本单击此处添加</a:t>
            </a:r>
            <a:r>
              <a:rPr lang="zh-CN" altLang="en-US" sz="1000" dirty="0" smtClean="0">
                <a:latin typeface="微软雅黑" pitchFamily="34" charset="-122"/>
              </a:rPr>
              <a:t>文本单击此处</a:t>
            </a:r>
            <a:r>
              <a:rPr lang="zh-CN" altLang="en-US" sz="1000" dirty="0">
                <a:latin typeface="微软雅黑" pitchFamily="34" charset="-122"/>
              </a:rPr>
              <a:t>添加文本单击此处添加</a:t>
            </a:r>
            <a:r>
              <a:rPr lang="zh-CN" altLang="en-US" sz="1000" dirty="0" smtClean="0">
                <a:latin typeface="微软雅黑" pitchFamily="34" charset="-122"/>
              </a:rPr>
              <a:t>文本</a:t>
            </a:r>
            <a:r>
              <a:rPr lang="zh-CN" altLang="en-US" sz="1000" dirty="0">
                <a:latin typeface="微软雅黑" pitchFamily="34" charset="-122"/>
              </a:rPr>
              <a:t>单击此处添加文本单击此处</a:t>
            </a:r>
            <a:r>
              <a:rPr lang="zh-CN" altLang="en-US" sz="1000" dirty="0" smtClean="0">
                <a:latin typeface="微软雅黑" pitchFamily="34" charset="-122"/>
              </a:rPr>
              <a:t>添加</a:t>
            </a:r>
            <a:endParaRPr lang="en-US" altLang="zh-CN" sz="1000" dirty="0" smtClean="0">
              <a:latin typeface="微软雅黑" pitchFamily="34" charset="-122"/>
            </a:endParaRPr>
          </a:p>
          <a:p>
            <a:pPr>
              <a:lnSpc>
                <a:spcPct val="130000"/>
              </a:lnSpc>
            </a:pPr>
            <a:r>
              <a:rPr lang="zh-CN" altLang="en-US" sz="1000" dirty="0" smtClean="0">
                <a:latin typeface="微软雅黑" pitchFamily="34" charset="-122"/>
              </a:rPr>
              <a:t>单击</a:t>
            </a:r>
            <a:r>
              <a:rPr lang="zh-CN" altLang="en-US" sz="1000" dirty="0">
                <a:latin typeface="微软雅黑" pitchFamily="34" charset="-122"/>
              </a:rPr>
              <a:t>此处添加文本单击此处添加文本单击此处添加文本单击此处添加文本单击此处添加</a:t>
            </a:r>
            <a:r>
              <a:rPr lang="zh-CN" altLang="en-US" sz="1000" dirty="0" smtClean="0">
                <a:latin typeface="微软雅黑" pitchFamily="34" charset="-122"/>
              </a:rPr>
              <a:t>文本</a:t>
            </a:r>
            <a:endParaRPr lang="en-US" altLang="zh-CN" sz="1000" dirty="0">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Content Placeholder 2"/>
          <p:cNvSpPr txBox="1">
            <a:spLocks/>
          </p:cNvSpPr>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7" name="Content Placeholder 2"/>
          <p:cNvSpPr txBox="1">
            <a:spLocks/>
          </p:cNvSpPr>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1511839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389909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8356" y="512610"/>
            <a:ext cx="4589908" cy="1987132"/>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8356" y="512610"/>
            <a:ext cx="4589908" cy="1987132"/>
          </a:xfrm>
          <a:prstGeom prst="rect">
            <a:avLst/>
          </a:prstGeom>
        </p:spPr>
      </p:pic>
      <p:sp>
        <p:nvSpPr>
          <p:cNvPr id="34" name="TextBox 7"/>
          <p:cNvSpPr>
            <a:spLocks noChangeArrowheads="1"/>
          </p:cNvSpPr>
          <p:nvPr/>
        </p:nvSpPr>
        <p:spPr bwMode="auto">
          <a:xfrm>
            <a:off x="1405092" y="2665430"/>
            <a:ext cx="639071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400" b="1" dirty="0" smtClean="0">
                <a:latin typeface="Verdana" pitchFamily="34" charset="0"/>
                <a:ea typeface="微软雅黑" pitchFamily="34" charset="-122"/>
                <a:sym typeface="微软雅黑" pitchFamily="34" charset="-122"/>
              </a:rPr>
              <a:t>感谢您的观看</a:t>
            </a:r>
            <a:endParaRPr lang="zh-CN" altLang="en-US" sz="4400" b="1" dirty="0">
              <a:latin typeface="Verdana" pitchFamily="34" charset="0"/>
              <a:ea typeface="微软雅黑" pitchFamily="34" charset="-122"/>
              <a:sym typeface="微软雅黑" pitchFamily="34" charset="-122"/>
            </a:endParaRPr>
          </a:p>
        </p:txBody>
      </p:sp>
      <p:sp>
        <p:nvSpPr>
          <p:cNvPr id="35" name="TextBox 7"/>
          <p:cNvSpPr>
            <a:spLocks noChangeArrowheads="1"/>
          </p:cNvSpPr>
          <p:nvPr/>
        </p:nvSpPr>
        <p:spPr bwMode="auto">
          <a:xfrm>
            <a:off x="2368199" y="3488109"/>
            <a:ext cx="44644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400" dirty="0" smtClean="0">
                <a:latin typeface="Verdana" pitchFamily="34" charset="0"/>
                <a:ea typeface="微软雅黑" pitchFamily="34" charset="-122"/>
                <a:sym typeface="微软雅黑" pitchFamily="34" charset="-122"/>
              </a:rPr>
              <a:t>简洁实用、框架完整的年终总结、工作汇报与新年计划</a:t>
            </a:r>
            <a:endParaRPr lang="zh-CN" altLang="en-US" sz="1400" dirty="0">
              <a:latin typeface="Verdana" pitchFamily="34" charset="0"/>
              <a:ea typeface="微软雅黑" pitchFamily="34" charset="-122"/>
              <a:sym typeface="微软雅黑" pitchFamily="34" charset="-122"/>
            </a:endParaRPr>
          </a:p>
        </p:txBody>
      </p:sp>
      <p:cxnSp>
        <p:nvCxnSpPr>
          <p:cNvPr id="36" name="直接连接符 35"/>
          <p:cNvCxnSpPr/>
          <p:nvPr/>
        </p:nvCxnSpPr>
        <p:spPr>
          <a:xfrm>
            <a:off x="1576447" y="3434871"/>
            <a:ext cx="6048000" cy="0"/>
          </a:xfrm>
          <a:prstGeom prst="line">
            <a:avLst/>
          </a:prstGeom>
          <a:ln w="63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3451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strVal val="(6*min(max(#ppt_w*#ppt_h,.3),1)-7.4)/-.7*#ppt_w"/>
                                          </p:val>
                                        </p:tav>
                                        <p:tav tm="100000">
                                          <p:val>
                                            <p:strVal val="#ppt_w"/>
                                          </p:val>
                                        </p:tav>
                                      </p:tavLst>
                                    </p:anim>
                                    <p:anim calcmode="lin" valueType="num">
                                      <p:cBhvr>
                                        <p:cTn id="14" dur="500" fill="hold"/>
                                        <p:tgtEl>
                                          <p:spTgt spid="22"/>
                                        </p:tgtEl>
                                        <p:attrNameLst>
                                          <p:attrName>ppt_h</p:attrName>
                                        </p:attrNameLst>
                                      </p:cBhvr>
                                      <p:tavLst>
                                        <p:tav tm="0">
                                          <p:val>
                                            <p:strVal val="(6*min(max(#ppt_w*#ppt_h,.3),1)-7.4)/-.7*#ppt_h"/>
                                          </p:val>
                                        </p:tav>
                                        <p:tav tm="100000">
                                          <p:val>
                                            <p:strVal val="#ppt_h"/>
                                          </p:val>
                                        </p:tav>
                                      </p:tavLst>
                                    </p:anim>
                                    <p:anim calcmode="lin" valueType="num">
                                      <p:cBhvr>
                                        <p:cTn id="15" dur="500" fill="hold"/>
                                        <p:tgtEl>
                                          <p:spTgt spid="22"/>
                                        </p:tgtEl>
                                        <p:attrNameLst>
                                          <p:attrName>ppt_x</p:attrName>
                                        </p:attrNameLst>
                                      </p:cBhvr>
                                      <p:tavLst>
                                        <p:tav tm="0">
                                          <p:val>
                                            <p:fltVal val="0.5"/>
                                          </p:val>
                                        </p:tav>
                                        <p:tav tm="100000">
                                          <p:val>
                                            <p:strVal val="#ppt_x"/>
                                          </p:val>
                                        </p:tav>
                                      </p:tavLst>
                                    </p:anim>
                                    <p:anim calcmode="lin" valueType="num">
                                      <p:cBhvr>
                                        <p:cTn id="16" dur="500" fill="hold"/>
                                        <p:tgtEl>
                                          <p:spTgt spid="22"/>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strVal val="(6*min(max(#ppt_w*#ppt_h,.3),1)-7.4)/-.7*#ppt_w"/>
                                          </p:val>
                                        </p:tav>
                                        <p:tav tm="100000">
                                          <p:val>
                                            <p:strVal val="#ppt_w"/>
                                          </p:val>
                                        </p:tav>
                                      </p:tavLst>
                                    </p:anim>
                                    <p:anim calcmode="lin" valueType="num">
                                      <p:cBhvr>
                                        <p:cTn id="20" dur="500" fill="hold"/>
                                        <p:tgtEl>
                                          <p:spTgt spid="26"/>
                                        </p:tgtEl>
                                        <p:attrNameLst>
                                          <p:attrName>ppt_h</p:attrName>
                                        </p:attrNameLst>
                                      </p:cBhvr>
                                      <p:tavLst>
                                        <p:tav tm="0">
                                          <p:val>
                                            <p:strVal val="(6*min(max(#ppt_w*#ppt_h,.3),1)-7.4)/-.7*#ppt_h"/>
                                          </p:val>
                                        </p:tav>
                                        <p:tav tm="100000">
                                          <p:val>
                                            <p:strVal val="#ppt_h"/>
                                          </p:val>
                                        </p:tav>
                                      </p:tavLst>
                                    </p:anim>
                                    <p:anim calcmode="lin" valueType="num">
                                      <p:cBhvr>
                                        <p:cTn id="21" dur="500" fill="hold"/>
                                        <p:tgtEl>
                                          <p:spTgt spid="26"/>
                                        </p:tgtEl>
                                        <p:attrNameLst>
                                          <p:attrName>ppt_x</p:attrName>
                                        </p:attrNameLst>
                                      </p:cBhvr>
                                      <p:tavLst>
                                        <p:tav tm="0">
                                          <p:val>
                                            <p:fltVal val="0.5"/>
                                          </p:val>
                                        </p:tav>
                                        <p:tav tm="100000">
                                          <p:val>
                                            <p:strVal val="#ppt_x"/>
                                          </p:val>
                                        </p:tav>
                                      </p:tavLst>
                                    </p:anim>
                                    <p:anim calcmode="lin" valueType="num">
                                      <p:cBhvr>
                                        <p:cTn id="22"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500"/>
                            </p:stCondLst>
                            <p:childTnLst>
                              <p:par>
                                <p:cTn id="24" presetID="10" presetClass="exit" presetSubtype="0" fill="hold" nodeType="afterEffect">
                                  <p:stCondLst>
                                    <p:cond delay="0"/>
                                  </p:stCondLst>
                                  <p:childTnLst>
                                    <p:animEffect transition="out" filter="fade">
                                      <p:cBhvr>
                                        <p:cTn id="25" dur="500"/>
                                        <p:tgtEl>
                                          <p:spTgt spid="26"/>
                                        </p:tgtEl>
                                      </p:cBhvr>
                                    </p:animEffect>
                                    <p:set>
                                      <p:cBhvr>
                                        <p:cTn id="26" dur="1" fill="hold">
                                          <p:stCondLst>
                                            <p:cond delay="499"/>
                                          </p:stCondLst>
                                        </p:cTn>
                                        <p:tgtEl>
                                          <p:spTgt spid="26"/>
                                        </p:tgtEl>
                                        <p:attrNameLst>
                                          <p:attrName>style.visibility</p:attrName>
                                        </p:attrNameLst>
                                      </p:cBhvr>
                                      <p:to>
                                        <p:strVal val="hidden"/>
                                      </p:to>
                                    </p:set>
                                  </p:childTnLst>
                                </p:cTn>
                              </p:par>
                              <p:par>
                                <p:cTn id="27" presetID="6" presetClass="emph" presetSubtype="0" fill="hold" nodeType="withEffect">
                                  <p:stCondLst>
                                    <p:cond delay="0"/>
                                  </p:stCondLst>
                                  <p:childTnLst>
                                    <p:animScale>
                                      <p:cBhvr>
                                        <p:cTn id="28" dur="1200" fill="hold"/>
                                        <p:tgtEl>
                                          <p:spTgt spid="26"/>
                                        </p:tgtEl>
                                      </p:cBhvr>
                                      <p:by x="150000" y="150000"/>
                                    </p:animScale>
                                  </p:childTnLst>
                                </p:cTn>
                              </p:par>
                            </p:childTnLst>
                          </p:cTn>
                        </p:par>
                        <p:par>
                          <p:cTn id="29" fill="hold">
                            <p:stCondLst>
                              <p:cond delay="2700"/>
                            </p:stCondLst>
                            <p:childTnLst>
                              <p:par>
                                <p:cTn id="30" presetID="2" presetClass="entr" presetSubtype="8"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0-#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3200"/>
                            </p:stCondLst>
                            <p:childTnLst>
                              <p:par>
                                <p:cTn id="35" presetID="52" presetClass="entr" presetSubtype="0" fill="hold" grpId="0" nodeType="afterEffect">
                                  <p:stCondLst>
                                    <p:cond delay="0"/>
                                  </p:stCondLst>
                                  <p:iterate type="lt">
                                    <p:tmPct val="10000"/>
                                  </p:iterate>
                                  <p:childTnLst>
                                    <p:set>
                                      <p:cBhvr>
                                        <p:cTn id="36" dur="1" fill="hold">
                                          <p:stCondLst>
                                            <p:cond delay="0"/>
                                          </p:stCondLst>
                                        </p:cTn>
                                        <p:tgtEl>
                                          <p:spTgt spid="34"/>
                                        </p:tgtEl>
                                        <p:attrNameLst>
                                          <p:attrName>style.visibility</p:attrName>
                                        </p:attrNameLst>
                                      </p:cBhvr>
                                      <p:to>
                                        <p:strVal val="visible"/>
                                      </p:to>
                                    </p:set>
                                    <p:animScale>
                                      <p:cBhvr>
                                        <p:cTn id="3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4"/>
                                        </p:tgtEl>
                                        <p:attrNameLst>
                                          <p:attrName>ppt_x</p:attrName>
                                          <p:attrName>ppt_y</p:attrName>
                                        </p:attrNameLst>
                                      </p:cBhvr>
                                    </p:animMotion>
                                    <p:animEffect transition="in" filter="fade">
                                      <p:cBhvr>
                                        <p:cTn id="39" dur="1000"/>
                                        <p:tgtEl>
                                          <p:spTgt spid="34"/>
                                        </p:tgtEl>
                                      </p:cBhvr>
                                    </p:animEffect>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49" y="-20097"/>
            <a:ext cx="5023699" cy="5185753"/>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a:spLocks/>
          </p:cNvSpPr>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b="1" dirty="0" smtClean="0">
                <a:solidFill>
                  <a:schemeClr val="bg1"/>
                </a:solidFill>
              </a:rPr>
              <a:t>目  录</a:t>
            </a:r>
            <a:r>
              <a:rPr lang="zh-CN" altLang="en-US" sz="1400" b="1" dirty="0" smtClean="0">
                <a:solidFill>
                  <a:schemeClr val="bg1"/>
                </a:solidFill>
              </a:rPr>
              <a:t>（文字可以编辑）</a:t>
            </a:r>
            <a:endParaRPr lang="zh-CN" altLang="en-US" sz="1400" b="1" dirty="0">
              <a:solidFill>
                <a:schemeClr val="bg1"/>
              </a:solidFill>
            </a:endParaRP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fontAlgn="base">
              <a:lnSpc>
                <a:spcPct val="120000"/>
              </a:lnSpc>
            </a:pPr>
            <a:r>
              <a:rPr lang="zh-CN" altLang="en-US" sz="2000" b="1" dirty="0">
                <a:solidFill>
                  <a:schemeClr val="accent1"/>
                </a:solidFill>
                <a:latin typeface="微软雅黑" pitchFamily="34" charset="-122"/>
                <a:ea typeface="微软雅黑" pitchFamily="34" charset="-122"/>
              </a:rPr>
              <a:t>本年度工作完成情况</a:t>
            </a:r>
          </a:p>
          <a:p>
            <a:pPr algn="l" eaLnBrk="1" fontAlgn="base" hangingPunct="1">
              <a:lnSpc>
                <a:spcPct val="120000"/>
              </a:lnSpc>
            </a:pPr>
            <a:r>
              <a:rPr lang="zh-CN" altLang="en-US" sz="1200" dirty="0" smtClean="0">
                <a:solidFill>
                  <a:schemeClr val="bg2">
                    <a:lumMod val="75000"/>
                  </a:schemeClr>
                </a:solidFill>
                <a:latin typeface="微软雅黑" pitchFamily="34" charset="-122"/>
                <a:ea typeface="微软雅黑" pitchFamily="34" charset="-122"/>
              </a:rPr>
              <a:t>完成的项目</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未完成的项目</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存在的问题</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改进方法措施</a:t>
            </a:r>
            <a:endParaRPr lang="zh-CN" altLang="en-US" sz="1200" dirty="0">
              <a:solidFill>
                <a:schemeClr val="bg2">
                  <a:lumMod val="75000"/>
                </a:schemeClr>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accent1"/>
                </a:solidFill>
                <a:latin typeface="微软雅黑" pitchFamily="34" charset="-122"/>
                <a:ea typeface="微软雅黑" pitchFamily="34" charset="-122"/>
                <a:cs typeface="Arial"/>
              </a:rPr>
              <a:t>1</a:t>
            </a:r>
            <a:endParaRPr lang="zh-CN" altLang="en-US" sz="3400" b="1" dirty="0">
              <a:solidFill>
                <a:schemeClr val="accent1"/>
              </a:solidFill>
              <a:latin typeface="微软雅黑" pitchFamily="34" charset="-122"/>
              <a:ea typeface="微软雅黑" pitchFamily="34" charset="-122"/>
              <a:cs typeface="Arial"/>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algn="l" eaLnBrk="1" fontAlgn="base" hangingPunct="1">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年度工作叙述</a:t>
            </a:r>
            <a:endParaRPr lang="zh-CN" altLang="en-US" sz="1400" b="1" dirty="0">
              <a:solidFill>
                <a:schemeClr val="accent1"/>
              </a:solidFill>
              <a:latin typeface="微软雅黑" pitchFamily="34" charset="-122"/>
              <a:ea typeface="微软雅黑" pitchFamily="34" charset="-122"/>
              <a:sym typeface="Arial" pitchFamily="34" charset="0"/>
            </a:endParaRPr>
          </a:p>
          <a:p>
            <a:pPr algn="l" eaLnBrk="1" fontAlgn="base" hangingPunct="1">
              <a:lnSpc>
                <a:spcPct val="120000"/>
              </a:lnSpc>
            </a:pPr>
            <a:r>
              <a:rPr lang="zh-CN" altLang="en-US" sz="1200" dirty="0" smtClean="0">
                <a:solidFill>
                  <a:schemeClr val="bg2">
                    <a:lumMod val="75000"/>
                  </a:schemeClr>
                </a:solidFill>
                <a:latin typeface="微软雅黑" pitchFamily="34" charset="-122"/>
                <a:ea typeface="微软雅黑" pitchFamily="34" charset="-122"/>
              </a:rPr>
              <a:t>本季度工作叙述及所达成目标</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整体工作总结</a:t>
            </a:r>
            <a:endParaRPr lang="zh-CN" altLang="en-US" sz="1200" dirty="0">
              <a:solidFill>
                <a:schemeClr val="bg2">
                  <a:lumMod val="75000"/>
                </a:schemeClr>
              </a:solidFill>
              <a:latin typeface="微软雅黑" pitchFamily="34" charset="-122"/>
              <a:ea typeface="微软雅黑" pitchFamily="34" charset="-122"/>
            </a:endParaRP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accent1"/>
                </a:solidFill>
                <a:latin typeface="微软雅黑" pitchFamily="34" charset="-122"/>
                <a:ea typeface="微软雅黑" pitchFamily="34" charset="-122"/>
                <a:cs typeface="Arial"/>
              </a:rPr>
              <a:t>2</a:t>
            </a:r>
            <a:endParaRPr lang="zh-CN" altLang="en-US" sz="3400" b="1" dirty="0">
              <a:solidFill>
                <a:schemeClr val="accent1"/>
              </a:solidFill>
              <a:latin typeface="微软雅黑" pitchFamily="34" charset="-122"/>
              <a:ea typeface="微软雅黑" pitchFamily="34" charset="-122"/>
              <a:cs typeface="Arial"/>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smtClean="0">
                <a:solidFill>
                  <a:schemeClr val="accent1"/>
                </a:solidFill>
                <a:latin typeface="微软雅黑" pitchFamily="34" charset="-122"/>
                <a:ea typeface="微软雅黑" pitchFamily="34" charset="-122"/>
                <a:cs typeface="Arial"/>
              </a:rPr>
              <a:t>4</a:t>
            </a:r>
            <a:endParaRPr lang="zh-CN" altLang="en-US" sz="3400" b="1" dirty="0">
              <a:solidFill>
                <a:schemeClr val="accent1"/>
              </a:solidFill>
              <a:latin typeface="微软雅黑" pitchFamily="34" charset="-122"/>
              <a:ea typeface="微软雅黑" pitchFamily="34" charset="-122"/>
              <a:cs typeface="Arial"/>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成功项目展示</a:t>
            </a:r>
            <a:endParaRPr lang="en-US" altLang="zh-CN" sz="2000" b="1" dirty="0" smtClean="0">
              <a:solidFill>
                <a:schemeClr val="accent1"/>
              </a:solidFill>
              <a:latin typeface="微软雅黑" pitchFamily="34" charset="-122"/>
              <a:ea typeface="微软雅黑" pitchFamily="34" charset="-122"/>
              <a:sym typeface="Arial" pitchFamily="34" charset="0"/>
            </a:endParaRPr>
          </a:p>
          <a:p>
            <a:pPr fontAlgn="base">
              <a:lnSpc>
                <a:spcPct val="120000"/>
              </a:lnSpc>
            </a:pPr>
            <a:r>
              <a:rPr lang="zh-CN" altLang="en-US" sz="1200" dirty="0" smtClean="0">
                <a:solidFill>
                  <a:schemeClr val="bg2">
                    <a:lumMod val="75000"/>
                  </a:schemeClr>
                </a:solidFill>
                <a:latin typeface="微软雅黑" pitchFamily="34" charset="-122"/>
                <a:ea typeface="微软雅黑" pitchFamily="34" charset="-122"/>
              </a:rPr>
              <a:t>项目展示一</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a:solidFill>
                  <a:schemeClr val="bg2">
                    <a:lumMod val="75000"/>
                  </a:schemeClr>
                </a:solidFill>
                <a:latin typeface="微软雅黑" pitchFamily="34" charset="-122"/>
                <a:ea typeface="微软雅黑" pitchFamily="34" charset="-122"/>
              </a:rPr>
              <a:t>项目</a:t>
            </a:r>
            <a:r>
              <a:rPr lang="zh-CN" altLang="en-US" sz="1200" dirty="0" smtClean="0">
                <a:solidFill>
                  <a:schemeClr val="bg2">
                    <a:lumMod val="75000"/>
                  </a:schemeClr>
                </a:solidFill>
                <a:latin typeface="微软雅黑" pitchFamily="34" charset="-122"/>
                <a:ea typeface="微软雅黑" pitchFamily="34" charset="-122"/>
              </a:rPr>
              <a:t>展示二</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a:solidFill>
                  <a:schemeClr val="bg2">
                    <a:lumMod val="75000"/>
                  </a:schemeClr>
                </a:solidFill>
                <a:latin typeface="微软雅黑" pitchFamily="34" charset="-122"/>
                <a:ea typeface="微软雅黑" pitchFamily="34" charset="-122"/>
              </a:rPr>
              <a:t>项目</a:t>
            </a:r>
            <a:r>
              <a:rPr lang="zh-CN" altLang="en-US" sz="1200" dirty="0" smtClean="0">
                <a:solidFill>
                  <a:schemeClr val="bg2">
                    <a:lumMod val="75000"/>
                  </a:schemeClr>
                </a:solidFill>
                <a:latin typeface="微软雅黑" pitchFamily="34" charset="-122"/>
                <a:ea typeface="微软雅黑" pitchFamily="34" charset="-122"/>
              </a:rPr>
              <a:t>展示三</a:t>
            </a:r>
            <a:endParaRPr lang="zh-CN" altLang="en-US" sz="1200" dirty="0">
              <a:solidFill>
                <a:schemeClr val="bg2">
                  <a:lumMod val="75000"/>
                </a:schemeClr>
              </a:solidFill>
              <a:latin typeface="微软雅黑" pitchFamily="34" charset="-122"/>
              <a:ea typeface="微软雅黑" pitchFamily="34" charset="-122"/>
            </a:endParaRPr>
          </a:p>
          <a:p>
            <a:pPr algn="l" eaLnBrk="1" fontAlgn="base" hangingPunct="1">
              <a:lnSpc>
                <a:spcPct val="120000"/>
              </a:lnSpc>
            </a:pPr>
            <a:endParaRPr lang="zh-CN" altLang="en-US" sz="2000" dirty="0">
              <a:solidFill>
                <a:schemeClr val="accent1"/>
              </a:solidFill>
              <a:latin typeface="微软雅黑" pitchFamily="34" charset="-122"/>
              <a:ea typeface="微软雅黑"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en-US" altLang="zh-CN" sz="2000" b="1" dirty="0" smtClean="0">
                <a:solidFill>
                  <a:schemeClr val="accent1"/>
                </a:solidFill>
                <a:latin typeface="微软雅黑" pitchFamily="34" charset="-122"/>
                <a:ea typeface="微软雅黑" pitchFamily="34" charset="-122"/>
                <a:sym typeface="Arial" pitchFamily="34" charset="0"/>
              </a:rPr>
              <a:t>2016</a:t>
            </a:r>
            <a:r>
              <a:rPr lang="zh-CN" altLang="en-US" sz="2000" b="1" dirty="0" smtClean="0">
                <a:solidFill>
                  <a:schemeClr val="accent1"/>
                </a:solidFill>
                <a:latin typeface="微软雅黑" pitchFamily="34" charset="-122"/>
                <a:ea typeface="微软雅黑" pitchFamily="34" charset="-122"/>
                <a:sym typeface="Arial" pitchFamily="34" charset="0"/>
              </a:rPr>
              <a:t>年工作计划</a:t>
            </a:r>
            <a:endParaRPr lang="en-US" altLang="zh-CN" sz="2000" b="1" dirty="0" smtClean="0">
              <a:solidFill>
                <a:schemeClr val="accent1"/>
              </a:solidFill>
              <a:latin typeface="微软雅黑" pitchFamily="34" charset="-122"/>
              <a:ea typeface="微软雅黑" pitchFamily="34" charset="-122"/>
              <a:sym typeface="Arial" pitchFamily="34" charset="0"/>
            </a:endParaRPr>
          </a:p>
          <a:p>
            <a:pPr algn="l" eaLnBrk="1" fontAlgn="base" hangingPunct="1">
              <a:lnSpc>
                <a:spcPct val="120000"/>
              </a:lnSpc>
            </a:pPr>
            <a:r>
              <a:rPr lang="en-US" altLang="zh-CN" sz="1200" dirty="0" smtClean="0">
                <a:solidFill>
                  <a:schemeClr val="bg2">
                    <a:lumMod val="75000"/>
                  </a:schemeClr>
                </a:solidFill>
                <a:latin typeface="微软雅黑" pitchFamily="34" charset="-122"/>
                <a:ea typeface="微软雅黑" pitchFamily="34" charset="-122"/>
              </a:rPr>
              <a:t>2016</a:t>
            </a:r>
            <a:r>
              <a:rPr lang="zh-CN" altLang="en-US" sz="1200" dirty="0" smtClean="0">
                <a:solidFill>
                  <a:schemeClr val="bg2">
                    <a:lumMod val="75000"/>
                  </a:schemeClr>
                </a:solidFill>
                <a:latin typeface="微软雅黑" pitchFamily="34" charset="-122"/>
                <a:ea typeface="微软雅黑" pitchFamily="34" charset="-122"/>
              </a:rPr>
              <a:t>年工作计划</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工作目标</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其他</a:t>
            </a:r>
            <a:endParaRPr lang="zh-CN" altLang="en-US" sz="1200" dirty="0">
              <a:solidFill>
                <a:schemeClr val="bg2">
                  <a:lumMod val="75000"/>
                </a:schemeClr>
              </a:solidFill>
              <a:latin typeface="微软雅黑" pitchFamily="34" charset="-122"/>
              <a:ea typeface="微软雅黑" pitchFamily="34" charset="-122"/>
            </a:endParaRP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accent1"/>
                </a:solidFill>
                <a:latin typeface="微软雅黑" pitchFamily="34" charset="-122"/>
                <a:ea typeface="微软雅黑" pitchFamily="34" charset="-122"/>
                <a:cs typeface="Arial"/>
              </a:rPr>
              <a:t>3</a:t>
            </a:r>
            <a:endParaRPr lang="zh-CN" altLang="en-US" sz="3400" b="1" dirty="0">
              <a:solidFill>
                <a:schemeClr val="accent1"/>
              </a:solidFill>
              <a:latin typeface="微软雅黑" pitchFamily="34" charset="-122"/>
              <a:ea typeface="微软雅黑" pitchFamily="34" charset="-122"/>
              <a:cs typeface="Arial"/>
            </a:endParaRPr>
          </a:p>
        </p:txBody>
      </p:sp>
      <p:pic>
        <p:nvPicPr>
          <p:cNvPr id="20" name="1" descr="D:\360data\重要数据\桌面\66666666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1" name="2" descr="D:\360data\重要数据\桌面\55555555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2" name="3" descr="D:\360data\重要数据\桌面\444444444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3" name="4" descr="D:\360data\重要数据\桌面\333333333333.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4" name="5" descr="D:\360data\重要数据\桌面\22222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5" name="6" descr="D:\360data\重要数据\桌面\1111111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smtClean="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rPr>
              <a:t>目 录</a:t>
            </a:r>
            <a:endParaRPr lang="zh-CN" altLang="en-US" sz="4400" b="1" dirty="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endParaRPr>
          </a:p>
        </p:txBody>
      </p:sp>
      <p:pic>
        <p:nvPicPr>
          <p:cNvPr id="27" name="图片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7703730" y="2903692"/>
            <a:ext cx="1332740" cy="2390514"/>
          </a:xfrm>
          <a:prstGeom prst="rect">
            <a:avLst/>
          </a:prstGeom>
        </p:spPr>
      </p:pic>
    </p:spTree>
    <p:extLst>
      <p:ext uri="{BB962C8B-B14F-4D97-AF65-F5344CB8AC3E}">
        <p14:creationId xmlns:p14="http://schemas.microsoft.com/office/powerpoint/2010/main" val="358930425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4"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par>
                                <p:cTn id="11" presetID="2" presetClass="entr" presetSubtype="2" fill="hold" nodeType="withEffect">
                                  <p:stCondLst>
                                    <p:cond delay="60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3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300" fill="hold"/>
                                        <p:tgtEl>
                                          <p:spTgt spid="7"/>
                                        </p:tgtEl>
                                        <p:attrNameLst>
                                          <p:attrName>ppt_w</p:attrName>
                                        </p:attrNameLst>
                                      </p:cBhvr>
                                      <p:tavLst>
                                        <p:tav tm="0">
                                          <p:val>
                                            <p:fltVal val="0"/>
                                          </p:val>
                                        </p:tav>
                                        <p:tav tm="100000">
                                          <p:val>
                                            <p:strVal val="#ppt_w"/>
                                          </p:val>
                                        </p:tav>
                                      </p:tavLst>
                                    </p:anim>
                                    <p:anim calcmode="lin" valueType="num">
                                      <p:cBhvr>
                                        <p:cTn id="18" dur="300" fill="hold"/>
                                        <p:tgtEl>
                                          <p:spTgt spid="7"/>
                                        </p:tgtEl>
                                        <p:attrNameLst>
                                          <p:attrName>ppt_h</p:attrName>
                                        </p:attrNameLst>
                                      </p:cBhvr>
                                      <p:tavLst>
                                        <p:tav tm="0">
                                          <p:val>
                                            <p:fltVal val="0"/>
                                          </p:val>
                                        </p:tav>
                                        <p:tav tm="100000">
                                          <p:val>
                                            <p:strVal val="#ppt_h"/>
                                          </p:val>
                                        </p:tav>
                                      </p:tavLst>
                                    </p:anim>
                                    <p:anim calcmode="lin" valueType="num">
                                      <p:cBhvr>
                                        <p:cTn id="19" dur="300" fill="hold"/>
                                        <p:tgtEl>
                                          <p:spTgt spid="7"/>
                                        </p:tgtEl>
                                        <p:attrNameLst>
                                          <p:attrName>style.rotation</p:attrName>
                                        </p:attrNameLst>
                                      </p:cBhvr>
                                      <p:tavLst>
                                        <p:tav tm="0">
                                          <p:val>
                                            <p:fltVal val="90"/>
                                          </p:val>
                                        </p:tav>
                                        <p:tav tm="100000">
                                          <p:val>
                                            <p:fltVal val="0"/>
                                          </p:val>
                                        </p:tav>
                                      </p:tavLst>
                                    </p:anim>
                                    <p:animEffect transition="in" filter="fade">
                                      <p:cBhvr>
                                        <p:cTn id="20" dur="300"/>
                                        <p:tgtEl>
                                          <p:spTgt spid="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300" fill="hold"/>
                                        <p:tgtEl>
                                          <p:spTgt spid="8"/>
                                        </p:tgtEl>
                                        <p:attrNameLst>
                                          <p:attrName>ppt_w</p:attrName>
                                        </p:attrNameLst>
                                      </p:cBhvr>
                                      <p:tavLst>
                                        <p:tav tm="0">
                                          <p:val>
                                            <p:fltVal val="0"/>
                                          </p:val>
                                        </p:tav>
                                        <p:tav tm="100000">
                                          <p:val>
                                            <p:strVal val="#ppt_w"/>
                                          </p:val>
                                        </p:tav>
                                      </p:tavLst>
                                    </p:anim>
                                    <p:anim calcmode="lin" valueType="num">
                                      <p:cBhvr>
                                        <p:cTn id="24" dur="300" fill="hold"/>
                                        <p:tgtEl>
                                          <p:spTgt spid="8"/>
                                        </p:tgtEl>
                                        <p:attrNameLst>
                                          <p:attrName>ppt_h</p:attrName>
                                        </p:attrNameLst>
                                      </p:cBhvr>
                                      <p:tavLst>
                                        <p:tav tm="0">
                                          <p:val>
                                            <p:fltVal val="0"/>
                                          </p:val>
                                        </p:tav>
                                        <p:tav tm="100000">
                                          <p:val>
                                            <p:strVal val="#ppt_h"/>
                                          </p:val>
                                        </p:tav>
                                      </p:tavLst>
                                    </p:anim>
                                    <p:anim calcmode="lin" valueType="num">
                                      <p:cBhvr>
                                        <p:cTn id="25" dur="300" fill="hold"/>
                                        <p:tgtEl>
                                          <p:spTgt spid="8"/>
                                        </p:tgtEl>
                                        <p:attrNameLst>
                                          <p:attrName>style.rotation</p:attrName>
                                        </p:attrNameLst>
                                      </p:cBhvr>
                                      <p:tavLst>
                                        <p:tav tm="0">
                                          <p:val>
                                            <p:fltVal val="90"/>
                                          </p:val>
                                        </p:tav>
                                        <p:tav tm="100000">
                                          <p:val>
                                            <p:fltVal val="0"/>
                                          </p:val>
                                        </p:tav>
                                      </p:tavLst>
                                    </p:anim>
                                    <p:animEffect transition="in" filter="fade">
                                      <p:cBhvr>
                                        <p:cTn id="26" dur="300"/>
                                        <p:tgtEl>
                                          <p:spTgt spid="8"/>
                                        </p:tgtEl>
                                      </p:cBhvr>
                                    </p:animEffect>
                                  </p:childTnLst>
                                </p:cTn>
                              </p:par>
                              <p:par>
                                <p:cTn id="27" presetID="41" presetClass="entr" presetSubtype="0" fill="hold" grpId="0" nodeType="withEffect">
                                  <p:stCondLst>
                                    <p:cond delay="700"/>
                                  </p:stCondLst>
                                  <p:iterate type="lt">
                                    <p:tmPct val="1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0" dur="300" fill="hold"/>
                                        <p:tgtEl>
                                          <p:spTgt spid="10"/>
                                        </p:tgtEl>
                                        <p:attrNameLst>
                                          <p:attrName>ppt_y</p:attrName>
                                        </p:attrNameLst>
                                      </p:cBhvr>
                                      <p:tavLst>
                                        <p:tav tm="0">
                                          <p:val>
                                            <p:strVal val="#ppt_y"/>
                                          </p:val>
                                        </p:tav>
                                        <p:tav tm="100000">
                                          <p:val>
                                            <p:strVal val="#ppt_y"/>
                                          </p:val>
                                        </p:tav>
                                      </p:tavLst>
                                    </p:anim>
                                    <p:anim calcmode="lin" valueType="num">
                                      <p:cBhvr>
                                        <p:cTn id="31"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2"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300" tmFilter="0,0; .5, 1; 1, 1"/>
                                        <p:tgtEl>
                                          <p:spTgt spid="10"/>
                                        </p:tgtEl>
                                      </p:cBhvr>
                                    </p:animEffect>
                                  </p:childTnLst>
                                </p:cTn>
                              </p:par>
                              <p:par>
                                <p:cTn id="34" presetID="49" presetClass="entr" presetSubtype="0" decel="100000" fill="hold" grpId="0" nodeType="withEffect">
                                  <p:stCondLst>
                                    <p:cond delay="15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360"/>
                                          </p:val>
                                        </p:tav>
                                        <p:tav tm="100000">
                                          <p:val>
                                            <p:fltVal val="0"/>
                                          </p:val>
                                        </p:tav>
                                      </p:tavLst>
                                    </p:anim>
                                    <p:animEffect>
                                      <p:cBhvr>
                                        <p:cTn id="39" dur="500"/>
                                        <p:tgtEl>
                                          <p:spTgt spid="12"/>
                                        </p:tgtEl>
                                      </p:cBhvr>
                                    </p:animEffect>
                                  </p:childTnLst>
                                </p:cTn>
                              </p:par>
                              <p:par>
                                <p:cTn id="40" presetID="42" presetClass="entr" presetSubtype="0" fill="hold" grpId="0" nodeType="withEffect">
                                  <p:stCondLst>
                                    <p:cond delay="2000"/>
                                  </p:stCondLst>
                                  <p:childTnLst>
                                    <p:set>
                                      <p:cBhvr>
                                        <p:cTn id="41" dur="1" fill="hold">
                                          <p:stCondLst>
                                            <p:cond delay="0"/>
                                          </p:stCondLst>
                                        </p:cTn>
                                        <p:tgtEl>
                                          <p:spTgt spid="13"/>
                                        </p:tgtEl>
                                        <p:attrNameLst>
                                          <p:attrName>style.visibility</p:attrName>
                                        </p:attrNameLst>
                                      </p:cBhvr>
                                      <p:to>
                                        <p:strVal val="visible"/>
                                      </p:to>
                                    </p:set>
                                    <p:animEffect>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9" presetClass="entr" presetSubtype="0" decel="100000" fill="hold" grpId="0" nodeType="withEffect">
                                  <p:stCondLst>
                                    <p:cond delay="30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p:cBhvr>
                                        <p:cTn id="50" dur="500"/>
                                        <p:tgtEl>
                                          <p:spTgt spid="14"/>
                                        </p:tgtEl>
                                      </p:cBhvr>
                                    </p:animEffect>
                                  </p:childTnLst>
                                </p:cTn>
                              </p:par>
                              <p:par>
                                <p:cTn id="51" presetID="42" presetClass="entr" presetSubtype="0" fill="hold" grpId="0" nodeType="withEffect">
                                  <p:stCondLst>
                                    <p:cond delay="3500"/>
                                  </p:stCondLst>
                                  <p:childTnLst>
                                    <p:set>
                                      <p:cBhvr>
                                        <p:cTn id="52" dur="1" fill="hold">
                                          <p:stCondLst>
                                            <p:cond delay="0"/>
                                          </p:stCondLst>
                                        </p:cTn>
                                        <p:tgtEl>
                                          <p:spTgt spid="11"/>
                                        </p:tgtEl>
                                        <p:attrNameLst>
                                          <p:attrName>style.visibility</p:attrName>
                                        </p:attrNameLst>
                                      </p:cBhvr>
                                      <p:to>
                                        <p:strVal val="visible"/>
                                      </p:to>
                                    </p:set>
                                    <p:animEffect>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9" presetClass="entr" presetSubtype="0" decel="100000" fill="hold" grpId="0" nodeType="withEffect">
                                  <p:stCondLst>
                                    <p:cond delay="45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 calcmode="lin" valueType="num">
                                      <p:cBhvr>
                                        <p:cTn id="60" dur="500" fill="hold"/>
                                        <p:tgtEl>
                                          <p:spTgt spid="18"/>
                                        </p:tgtEl>
                                        <p:attrNameLst>
                                          <p:attrName>style.rotation</p:attrName>
                                        </p:attrNameLst>
                                      </p:cBhvr>
                                      <p:tavLst>
                                        <p:tav tm="0">
                                          <p:val>
                                            <p:fltVal val="360"/>
                                          </p:val>
                                        </p:tav>
                                        <p:tav tm="100000">
                                          <p:val>
                                            <p:fltVal val="0"/>
                                          </p:val>
                                        </p:tav>
                                      </p:tavLst>
                                    </p:anim>
                                    <p:animEffect>
                                      <p:cBhvr>
                                        <p:cTn id="61" dur="500"/>
                                        <p:tgtEl>
                                          <p:spTgt spid="18"/>
                                        </p:tgtEl>
                                      </p:cBhvr>
                                    </p:animEffect>
                                  </p:childTnLst>
                                </p:cTn>
                              </p:par>
                              <p:par>
                                <p:cTn id="62" presetID="42" presetClass="entr" presetSubtype="0" fill="hold" grpId="0" nodeType="withEffect">
                                  <p:stCondLst>
                                    <p:cond delay="5000"/>
                                  </p:stCondLst>
                                  <p:childTnLst>
                                    <p:set>
                                      <p:cBhvr>
                                        <p:cTn id="63" dur="1" fill="hold">
                                          <p:stCondLst>
                                            <p:cond delay="0"/>
                                          </p:stCondLst>
                                        </p:cTn>
                                        <p:tgtEl>
                                          <p:spTgt spid="16"/>
                                        </p:tgtEl>
                                        <p:attrNameLst>
                                          <p:attrName>style.visibility</p:attrName>
                                        </p:attrNameLst>
                                      </p:cBhvr>
                                      <p:to>
                                        <p:strVal val="visible"/>
                                      </p:to>
                                    </p:set>
                                    <p:animEffect>
                                      <p:cBhvr>
                                        <p:cTn id="64" dur="1000"/>
                                        <p:tgtEl>
                                          <p:spTgt spid="16"/>
                                        </p:tgtEl>
                                      </p:cBhvr>
                                    </p:animEffect>
                                    <p:anim calcmode="lin" valueType="num">
                                      <p:cBhvr>
                                        <p:cTn id="65" dur="1000" fill="hold"/>
                                        <p:tgtEl>
                                          <p:spTgt spid="16"/>
                                        </p:tgtEl>
                                        <p:attrNameLst>
                                          <p:attrName>ppt_x</p:attrName>
                                        </p:attrNameLst>
                                      </p:cBhvr>
                                      <p:tavLst>
                                        <p:tav tm="0">
                                          <p:val>
                                            <p:strVal val="#ppt_x"/>
                                          </p:val>
                                        </p:tav>
                                        <p:tav tm="100000">
                                          <p:val>
                                            <p:strVal val="#ppt_x"/>
                                          </p:val>
                                        </p:tav>
                                      </p:tavLst>
                                    </p:anim>
                                    <p:anim calcmode="lin" valueType="num">
                                      <p:cBhvr>
                                        <p:cTn id="66" dur="1000" fill="hold"/>
                                        <p:tgtEl>
                                          <p:spTgt spid="16"/>
                                        </p:tgtEl>
                                        <p:attrNameLst>
                                          <p:attrName>ppt_y</p:attrName>
                                        </p:attrNameLst>
                                      </p:cBhvr>
                                      <p:tavLst>
                                        <p:tav tm="0">
                                          <p:val>
                                            <p:strVal val="#ppt_y+.1"/>
                                          </p:val>
                                        </p:tav>
                                        <p:tav tm="100000">
                                          <p:val>
                                            <p:strVal val="#ppt_y"/>
                                          </p:val>
                                        </p:tav>
                                      </p:tavLst>
                                    </p:anim>
                                  </p:childTnLst>
                                </p:cTn>
                              </p:par>
                              <p:par>
                                <p:cTn id="67" presetID="49" presetClass="entr" presetSubtype="0" decel="100000" fill="hold" grpId="0" nodeType="withEffect">
                                  <p:stCondLst>
                                    <p:cond delay="600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 calcmode="lin" valueType="num">
                                      <p:cBhvr>
                                        <p:cTn id="71" dur="500" fill="hold"/>
                                        <p:tgtEl>
                                          <p:spTgt spid="15"/>
                                        </p:tgtEl>
                                        <p:attrNameLst>
                                          <p:attrName>style.rotation</p:attrName>
                                        </p:attrNameLst>
                                      </p:cBhvr>
                                      <p:tavLst>
                                        <p:tav tm="0">
                                          <p:val>
                                            <p:fltVal val="360"/>
                                          </p:val>
                                        </p:tav>
                                        <p:tav tm="100000">
                                          <p:val>
                                            <p:fltVal val="0"/>
                                          </p:val>
                                        </p:tav>
                                      </p:tavLst>
                                    </p:anim>
                                    <p:animEffect>
                                      <p:cBhvr>
                                        <p:cTn id="72" dur="500"/>
                                        <p:tgtEl>
                                          <p:spTgt spid="15"/>
                                        </p:tgtEl>
                                      </p:cBhvr>
                                    </p:animEffect>
                                  </p:childTnLst>
                                </p:cTn>
                              </p:par>
                              <p:par>
                                <p:cTn id="73" presetID="42" presetClass="entr" presetSubtype="0" fill="hold" grpId="0" nodeType="withEffect">
                                  <p:stCondLst>
                                    <p:cond delay="6500"/>
                                  </p:stCondLst>
                                  <p:childTnLst>
                                    <p:set>
                                      <p:cBhvr>
                                        <p:cTn id="74" dur="1" fill="hold">
                                          <p:stCondLst>
                                            <p:cond delay="0"/>
                                          </p:stCondLst>
                                        </p:cTn>
                                        <p:tgtEl>
                                          <p:spTgt spid="17"/>
                                        </p:tgtEl>
                                        <p:attrNameLst>
                                          <p:attrName>style.visibility</p:attrName>
                                        </p:attrNameLst>
                                      </p:cBhvr>
                                      <p:to>
                                        <p:strVal val="visible"/>
                                      </p:to>
                                    </p:set>
                                    <p:animEffect>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par>
                                <p:cTn id="78" presetID="10" presetClass="entr" presetSubtype="0" fill="hold" nodeType="withEffect">
                                  <p:stCondLst>
                                    <p:cond delay="100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childTnLst>
                                </p:cTn>
                              </p:par>
                              <p:par>
                                <p:cTn id="81" presetID="10" presetClass="entr" presetSubtype="0" fill="hold" nodeType="withEffect">
                                  <p:stCondLst>
                                    <p:cond delay="100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childTnLst>
                                </p:cTn>
                              </p:par>
                              <p:par>
                                <p:cTn id="84" presetID="10" presetClass="entr" presetSubtype="0" fill="hold" nodeType="withEffect">
                                  <p:stCondLst>
                                    <p:cond delay="100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par>
                                <p:cTn id="87" presetID="10" presetClass="entr" presetSubtype="0" fill="hold" nodeType="withEffect">
                                  <p:stCondLst>
                                    <p:cond delay="100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500"/>
                                        <p:tgtEl>
                                          <p:spTgt spid="23"/>
                                        </p:tgtEl>
                                      </p:cBhvr>
                                    </p:animEffect>
                                  </p:childTnLst>
                                </p:cTn>
                              </p:par>
                              <p:par>
                                <p:cTn id="90" presetID="10" presetClass="entr" presetSubtype="0" fill="hold" nodeType="withEffect">
                                  <p:stCondLst>
                                    <p:cond delay="100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childTnLst>
                                </p:cTn>
                              </p:par>
                              <p:par>
                                <p:cTn id="93" presetID="10" presetClass="entr" presetSubtype="0" fill="hold" nodeType="withEffect">
                                  <p:stCondLst>
                                    <p:cond delay="100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500"/>
                                        <p:tgtEl>
                                          <p:spTgt spid="25"/>
                                        </p:tgtEl>
                                      </p:cBhvr>
                                    </p:animEffect>
                                  </p:childTnLst>
                                </p:cTn>
                              </p:par>
                              <p:par>
                                <p:cTn id="96" presetID="8" presetClass="emph" presetSubtype="0" repeatCount="3000" fill="hold" nodeType="withEffect">
                                  <p:stCondLst>
                                    <p:cond delay="1000"/>
                                  </p:stCondLst>
                                  <p:childTnLst>
                                    <p:animRot by="21600000">
                                      <p:cBhvr>
                                        <p:cTn id="97" dur="3000" fill="hold"/>
                                        <p:tgtEl>
                                          <p:spTgt spid="20"/>
                                        </p:tgtEl>
                                        <p:attrNameLst>
                                          <p:attrName>r</p:attrName>
                                        </p:attrNameLst>
                                      </p:cBhvr>
                                    </p:animRot>
                                  </p:childTnLst>
                                </p:cTn>
                              </p:par>
                              <p:par>
                                <p:cTn id="98" presetID="8" presetClass="emph" presetSubtype="0" repeatCount="3000" fill="hold" nodeType="withEffect">
                                  <p:stCondLst>
                                    <p:cond delay="1000"/>
                                  </p:stCondLst>
                                  <p:childTnLst>
                                    <p:animRot by="-64800000">
                                      <p:cBhvr>
                                        <p:cTn id="99" dur="3000" fill="hold"/>
                                        <p:tgtEl>
                                          <p:spTgt spid="21"/>
                                        </p:tgtEl>
                                        <p:attrNameLst>
                                          <p:attrName>r</p:attrName>
                                        </p:attrNameLst>
                                      </p:cBhvr>
                                    </p:animRot>
                                  </p:childTnLst>
                                </p:cTn>
                              </p:par>
                              <p:par>
                                <p:cTn id="100" presetID="8" presetClass="emph" presetSubtype="0" repeatCount="3000" fill="hold" nodeType="withEffect">
                                  <p:stCondLst>
                                    <p:cond delay="1000"/>
                                  </p:stCondLst>
                                  <p:childTnLst>
                                    <p:animRot by="43200000">
                                      <p:cBhvr>
                                        <p:cTn id="101" dur="3000" fill="hold"/>
                                        <p:tgtEl>
                                          <p:spTgt spid="22"/>
                                        </p:tgtEl>
                                        <p:attrNameLst>
                                          <p:attrName>r</p:attrName>
                                        </p:attrNameLst>
                                      </p:cBhvr>
                                    </p:animRot>
                                  </p:childTnLst>
                                </p:cTn>
                              </p:par>
                              <p:par>
                                <p:cTn id="102" presetID="8" presetClass="emph" presetSubtype="0" repeatCount="3000" fill="hold" nodeType="withEffect">
                                  <p:stCondLst>
                                    <p:cond delay="1000"/>
                                  </p:stCondLst>
                                  <p:childTnLst>
                                    <p:animRot by="-43200000">
                                      <p:cBhvr>
                                        <p:cTn id="103" dur="3000" fill="hold"/>
                                        <p:tgtEl>
                                          <p:spTgt spid="23"/>
                                        </p:tgtEl>
                                        <p:attrNameLst>
                                          <p:attrName>r</p:attrName>
                                        </p:attrNameLst>
                                      </p:cBhvr>
                                    </p:animRot>
                                  </p:childTnLst>
                                </p:cTn>
                              </p:par>
                              <p:par>
                                <p:cTn id="104" presetID="8" presetClass="emph" presetSubtype="0" repeatCount="3000" fill="hold" nodeType="withEffect">
                                  <p:stCondLst>
                                    <p:cond delay="1000"/>
                                  </p:stCondLst>
                                  <p:childTnLst>
                                    <p:animRot by="21600000">
                                      <p:cBhvr>
                                        <p:cTn id="105" dur="3000" fill="hold"/>
                                        <p:tgtEl>
                                          <p:spTgt spid="24"/>
                                        </p:tgtEl>
                                        <p:attrNameLst>
                                          <p:attrName>r</p:attrName>
                                        </p:attrNameLst>
                                      </p:cBhvr>
                                    </p:animRot>
                                  </p:childTnLst>
                                </p:cTn>
                              </p:par>
                              <p:par>
                                <p:cTn id="106" presetID="8" presetClass="emph" presetSubtype="0" repeatCount="3000" fill="hold" nodeType="withEffect">
                                  <p:stCondLst>
                                    <p:cond delay="1000"/>
                                  </p:stCondLst>
                                  <p:childTnLst>
                                    <p:animRot by="-21600000">
                                      <p:cBhvr>
                                        <p:cTn id="107" dur="3000" fill="hold"/>
                                        <p:tgtEl>
                                          <p:spTgt spid="25"/>
                                        </p:tgtEl>
                                        <p:attrNameLst>
                                          <p:attrName>r</p:attrName>
                                        </p:attrNameLst>
                                      </p:cBhvr>
                                    </p:animRot>
                                  </p:childTnLst>
                                </p:cTn>
                              </p:par>
                              <p:par>
                                <p:cTn id="108" presetID="10" presetClass="entr" presetSubtype="0" fill="hold" grpId="0" nodeType="withEffect">
                                  <p:stCondLst>
                                    <p:cond delay="1500"/>
                                  </p:stCondLst>
                                  <p:childTnLst>
                                    <p:set>
                                      <p:cBhvr>
                                        <p:cTn id="109" dur="1" fill="hold">
                                          <p:stCondLst>
                                            <p:cond delay="0"/>
                                          </p:stCondLst>
                                        </p:cTn>
                                        <p:tgtEl>
                                          <p:spTgt spid="26"/>
                                        </p:tgtEl>
                                        <p:attrNameLst>
                                          <p:attrName>style.visibility</p:attrName>
                                        </p:attrNameLst>
                                      </p:cBhvr>
                                      <p:to>
                                        <p:strVal val="visible"/>
                                      </p:to>
                                    </p:set>
                                    <p:animEffect transition="in" filter="fade">
                                      <p:cBhvr>
                                        <p:cTn id="110"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年 度 工 作 叙 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本季度工作叙述及所达成目标</a:t>
            </a:r>
            <a:endParaRPr lang="en-US" altLang="zh-CN" sz="1600" dirty="0">
              <a:solidFill>
                <a:schemeClr val="bg1"/>
              </a:solidFill>
              <a:latin typeface="微软雅黑" pitchFamily="34" charset="-122"/>
              <a:ea typeface="微软雅黑" pitchFamily="34" charset="-122"/>
            </a:endParaRPr>
          </a:p>
          <a:p>
            <a:pPr fontAlgn="base">
              <a:lnSpc>
                <a:spcPct val="120000"/>
              </a:lnSpc>
            </a:pPr>
            <a:r>
              <a:rPr lang="zh-CN" altLang="en-US" sz="1600" dirty="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整体</a:t>
            </a:r>
            <a:r>
              <a:rPr lang="zh-CN" altLang="en-US" sz="1600" dirty="0">
                <a:solidFill>
                  <a:schemeClr val="bg1"/>
                </a:solidFill>
                <a:latin typeface="微软雅黑" pitchFamily="34" charset="-122"/>
                <a:ea typeface="微软雅黑" pitchFamily="34" charset="-122"/>
              </a:rPr>
              <a:t>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01</a:t>
            </a:r>
            <a:endParaRPr lang="zh-CN" altLang="en-US" sz="6600" b="1" dirty="0">
              <a:solidFill>
                <a:schemeClr val="bg1"/>
              </a:solidFill>
              <a:latin typeface="+mj-ea"/>
              <a:ea typeface="+mj-ea"/>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3183" y="2389013"/>
            <a:ext cx="2623932" cy="2390514"/>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val="41478240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18">
                                                <p:txEl>
                                                  <p:pRg st="0" end="0"/>
                                                </p:txEl>
                                              </p:spTgt>
                                            </p:tgtEl>
                                            <p:attrNameLst>
                                              <p:attrName>style.visibility</p:attrName>
                                            </p:attrNameLst>
                                          </p:cBhvr>
                                          <p:to>
                                            <p:strVal val="visible"/>
                                          </p:to>
                                        </p:set>
                                        <p:animEffect transition="in" filter="wipe(down)">
                                          <p:cBhvr>
                                            <p:cTn id="88" dur="500"/>
                                            <p:tgtEl>
                                              <p:spTgt spid="1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500" fill="hold"/>
                                            <p:tgtEl>
                                              <p:spTgt spid="20"/>
                                            </p:tgtEl>
                                            <p:attrNameLst>
                                              <p:attrName>ppt_w</p:attrName>
                                            </p:attrNameLst>
                                          </p:cBhvr>
                                          <p:tavLst>
                                            <p:tav tm="0">
                                              <p:val>
                                                <p:fltVal val="0"/>
                                              </p:val>
                                            </p:tav>
                                            <p:tav tm="100000">
                                              <p:val>
                                                <p:strVal val="#ppt_w"/>
                                              </p:val>
                                            </p:tav>
                                          </p:tavLst>
                                        </p:anim>
                                        <p:anim calcmode="lin" valueType="num">
                                          <p:cBhvr>
                                            <p:cTn id="99" dur="500" fill="hold"/>
                                            <p:tgtEl>
                                              <p:spTgt spid="20"/>
                                            </p:tgtEl>
                                            <p:attrNameLst>
                                              <p:attrName>ppt_h</p:attrName>
                                            </p:attrNameLst>
                                          </p:cBhvr>
                                          <p:tavLst>
                                            <p:tav tm="0">
                                              <p:val>
                                                <p:fltVal val="0"/>
                                              </p:val>
                                            </p:tav>
                                            <p:tav tm="100000">
                                              <p:val>
                                                <p:strVal val="#ppt_h"/>
                                              </p:val>
                                            </p:tav>
                                          </p:tavLst>
                                        </p:anim>
                                        <p:animEffect transition="in" filter="fade">
                                          <p:cBhvr>
                                            <p:cTn id="100" dur="500"/>
                                            <p:tgtEl>
                                              <p:spTgt spid="20"/>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1">
                                                <p:txEl>
                                                  <p:pRg st="0" end="0"/>
                                                </p:txEl>
                                              </p:spTgt>
                                            </p:tgtEl>
                                            <p:attrNameLst>
                                              <p:attrName>style.visibility</p:attrName>
                                            </p:attrNameLst>
                                          </p:cBhvr>
                                          <p:to>
                                            <p:strVal val="visible"/>
                                          </p:to>
                                        </p:set>
                                        <p:animEffect transition="in" filter="wipe(left)">
                                          <p:cBhvr>
                                            <p:cTn id="104" dur="500"/>
                                            <p:tgtEl>
                                              <p:spTgt spid="21">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1">
                                                <p:txEl>
                                                  <p:pRg st="1" end="1"/>
                                                </p:txEl>
                                              </p:spTgt>
                                            </p:tgtEl>
                                            <p:attrNameLst>
                                              <p:attrName>style.visibility</p:attrName>
                                            </p:attrNameLst>
                                          </p:cBhvr>
                                          <p:to>
                                            <p:strVal val="visible"/>
                                          </p:to>
                                        </p:set>
                                        <p:animEffect transition="in" filter="wipe(left)">
                                          <p:cBhvr>
                                            <p:cTn id="108"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18">
                                                <p:txEl>
                                                  <p:pRg st="0" end="0"/>
                                                </p:txEl>
                                              </p:spTgt>
                                            </p:tgtEl>
                                            <p:attrNameLst>
                                              <p:attrName>style.visibility</p:attrName>
                                            </p:attrNameLst>
                                          </p:cBhvr>
                                          <p:to>
                                            <p:strVal val="visible"/>
                                          </p:to>
                                        </p:set>
                                        <p:animEffect transition="in" filter="wipe(down)">
                                          <p:cBhvr>
                                            <p:cTn id="88" dur="500"/>
                                            <p:tgtEl>
                                              <p:spTgt spid="1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500" fill="hold"/>
                                            <p:tgtEl>
                                              <p:spTgt spid="20"/>
                                            </p:tgtEl>
                                            <p:attrNameLst>
                                              <p:attrName>ppt_w</p:attrName>
                                            </p:attrNameLst>
                                          </p:cBhvr>
                                          <p:tavLst>
                                            <p:tav tm="0">
                                              <p:val>
                                                <p:fltVal val="0"/>
                                              </p:val>
                                            </p:tav>
                                            <p:tav tm="100000">
                                              <p:val>
                                                <p:strVal val="#ppt_w"/>
                                              </p:val>
                                            </p:tav>
                                          </p:tavLst>
                                        </p:anim>
                                        <p:anim calcmode="lin" valueType="num">
                                          <p:cBhvr>
                                            <p:cTn id="99" dur="500" fill="hold"/>
                                            <p:tgtEl>
                                              <p:spTgt spid="20"/>
                                            </p:tgtEl>
                                            <p:attrNameLst>
                                              <p:attrName>ppt_h</p:attrName>
                                            </p:attrNameLst>
                                          </p:cBhvr>
                                          <p:tavLst>
                                            <p:tav tm="0">
                                              <p:val>
                                                <p:fltVal val="0"/>
                                              </p:val>
                                            </p:tav>
                                            <p:tav tm="100000">
                                              <p:val>
                                                <p:strVal val="#ppt_h"/>
                                              </p:val>
                                            </p:tav>
                                          </p:tavLst>
                                        </p:anim>
                                        <p:animEffect transition="in" filter="fade">
                                          <p:cBhvr>
                                            <p:cTn id="100" dur="500"/>
                                            <p:tgtEl>
                                              <p:spTgt spid="20"/>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1">
                                                <p:txEl>
                                                  <p:pRg st="0" end="0"/>
                                                </p:txEl>
                                              </p:spTgt>
                                            </p:tgtEl>
                                            <p:attrNameLst>
                                              <p:attrName>style.visibility</p:attrName>
                                            </p:attrNameLst>
                                          </p:cBhvr>
                                          <p:to>
                                            <p:strVal val="visible"/>
                                          </p:to>
                                        </p:set>
                                        <p:animEffect transition="in" filter="wipe(left)">
                                          <p:cBhvr>
                                            <p:cTn id="104" dur="500"/>
                                            <p:tgtEl>
                                              <p:spTgt spid="21">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1">
                                                <p:txEl>
                                                  <p:pRg st="1" end="1"/>
                                                </p:txEl>
                                              </p:spTgt>
                                            </p:tgtEl>
                                            <p:attrNameLst>
                                              <p:attrName>style.visibility</p:attrName>
                                            </p:attrNameLst>
                                          </p:cBhvr>
                                          <p:to>
                                            <p:strVal val="visible"/>
                                          </p:to>
                                        </p:set>
                                        <p:animEffect transition="in" filter="wipe(left)">
                                          <p:cBhvr>
                                            <p:cTn id="108"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2000" b="1" dirty="0">
              <a:solidFill>
                <a:schemeClr val="accent1"/>
              </a:solidFill>
              <a:latin typeface="微软雅黑" pitchFamily="34" charset="-122"/>
              <a:ea typeface="微软雅黑" pitchFamily="34" charset="-122"/>
              <a:sym typeface="Arial" pitchFamily="34" charset="0"/>
            </a:endParaRP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936977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2007</a:t>
            </a:r>
            <a:endParaRPr lang="en-US" sz="900" b="1" dirty="0">
              <a:solidFill>
                <a:schemeClr val="bg1"/>
              </a:solidFill>
              <a:latin typeface="+mj-ea"/>
              <a:ea typeface="+mj-ea"/>
            </a:endParaRP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2008</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2008</a:t>
            </a: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2011</a:t>
            </a:r>
            <a:endParaRPr lang="en-US" sz="900" b="1" dirty="0">
              <a:solidFill>
                <a:schemeClr val="bg1"/>
              </a:solidFill>
              <a:latin typeface="+mj-ea"/>
              <a:ea typeface="+mj-ea"/>
            </a:endParaRP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2012</a:t>
            </a:r>
            <a:endParaRPr lang="en-US" sz="900" b="1" dirty="0">
              <a:solidFill>
                <a:schemeClr val="bg1"/>
              </a:solidFill>
              <a:latin typeface="+mj-ea"/>
              <a:ea typeface="+mj-ea"/>
            </a:endParaRP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2014</a:t>
            </a: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2007</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2011</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2012</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2014</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headEnd/>
              <a:tailEnd/>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val="0"/>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dirty="0">
                <a:solidFill>
                  <a:schemeClr val="tx1">
                    <a:lumMod val="85000"/>
                    <a:lumOff val="1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7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7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7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2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7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d8dcbabbd8e112a3b19fad378e18898e3b7da"/>
</p:tagLst>
</file>

<file path=ppt/theme/theme1.xml><?xml version="1.0" encoding="utf-8"?>
<a:theme xmlns:a="http://schemas.openxmlformats.org/drawingml/2006/main" name="清风素材 https://12sc.taobao.com/">
  <a:themeElements>
    <a:clrScheme name="自定义 8">
      <a:dk1>
        <a:sysClr val="windowText" lastClr="000000"/>
      </a:dk1>
      <a:lt1>
        <a:sysClr val="window" lastClr="FFFFFF"/>
      </a:lt1>
      <a:dk2>
        <a:srgbClr val="7F7F7F"/>
      </a:dk2>
      <a:lt2>
        <a:srgbClr val="7F7F7F"/>
      </a:lt2>
      <a:accent1>
        <a:srgbClr val="0070C0"/>
      </a:accent1>
      <a:accent2>
        <a:srgbClr val="0070C0"/>
      </a:accent2>
      <a:accent3>
        <a:srgbClr val="0070C0"/>
      </a:accent3>
      <a:accent4>
        <a:srgbClr val="0070C0"/>
      </a:accent4>
      <a:accent5>
        <a:srgbClr val="0070C0"/>
      </a:accent5>
      <a:accent6>
        <a:srgbClr val="0070C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345</TotalTime>
  <Words>3240</Words>
  <Application>Microsoft Office PowerPoint</Application>
  <PresentationFormat>全屏显示(16:9)</PresentationFormat>
  <Paragraphs>414</Paragraphs>
  <Slides>36</Slides>
  <Notes>36</Notes>
  <HiddenSlides>0</HiddenSlides>
  <MMClips>3</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清风素材 https://12sc.taobao.com/</vt:lpstr>
      <vt:lpstr>PowerPoint 演示文稿</vt:lpstr>
      <vt:lpstr>PowerPoint 演示文稿</vt:lpstr>
      <vt:lpstr>PowerPoint 演示文稿</vt:lpstr>
      <vt:lpstr>PowerPoint 演示文稿</vt:lpstr>
      <vt:lpstr>PowerPoint 演示文稿</vt:lpstr>
      <vt:lpstr>年度工作概述（文字可以编辑）</vt:lpstr>
      <vt:lpstr>年度工作概述（文字可以编辑）</vt:lpstr>
      <vt:lpstr>年度工作概述（文字可以编辑）</vt:lpstr>
      <vt:lpstr>年度工作概述（文字可以编辑）</vt:lpstr>
      <vt:lpstr>PowerPoint 演示文稿</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PowerPoint 演示文稿</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PowerPoint 演示文稿</vt:lpstr>
      <vt:lpstr>2016年工作计划（文字可以编辑）</vt:lpstr>
      <vt:lpstr>2016年工作计划（文字可以编辑）</vt:lpstr>
      <vt:lpstr>2016年工作计划（文字可以编辑）</vt:lpstr>
      <vt:lpstr>2016年工作目标（文字可以编辑）</vt:lpstr>
      <vt:lpstr>2016年工作目标（文字可以编辑）</vt:lpstr>
      <vt:lpstr>2016年工作目标（文字可以编辑）</vt:lpstr>
      <vt:lpstr>备用页（文字可以编辑）</vt:lpstr>
      <vt:lpstr>备用页（文字可以编辑）</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c:title>
  <dc:creator>12sc.taobao.com</dc:creator>
  <cp:lastModifiedBy>admin</cp:lastModifiedBy>
  <cp:revision>79</cp:revision>
  <dcterms:created xsi:type="dcterms:W3CDTF">2015-10-21T17:10:39Z</dcterms:created>
  <dcterms:modified xsi:type="dcterms:W3CDTF">2016-02-20T01:52:31Z</dcterms:modified>
</cp:coreProperties>
</file>