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256" r:id="rId2"/>
    <p:sldId id="257" r:id="rId3"/>
    <p:sldId id="294" r:id="rId4"/>
    <p:sldId id="293" r:id="rId5"/>
    <p:sldId id="258" r:id="rId6"/>
    <p:sldId id="259" r:id="rId7"/>
    <p:sldId id="260" r:id="rId8"/>
    <p:sldId id="261" r:id="rId9"/>
    <p:sldId id="262" r:id="rId10"/>
    <p:sldId id="263" r:id="rId11"/>
    <p:sldId id="264" r:id="rId12"/>
    <p:sldId id="265" r:id="rId13"/>
    <p:sldId id="295" r:id="rId14"/>
    <p:sldId id="266" r:id="rId15"/>
    <p:sldId id="267" r:id="rId16"/>
    <p:sldId id="268" r:id="rId17"/>
    <p:sldId id="269" r:id="rId18"/>
    <p:sldId id="270" r:id="rId19"/>
    <p:sldId id="271" r:id="rId20"/>
    <p:sldId id="273" r:id="rId21"/>
    <p:sldId id="274" r:id="rId22"/>
    <p:sldId id="275" r:id="rId23"/>
    <p:sldId id="296" r:id="rId24"/>
    <p:sldId id="276" r:id="rId25"/>
    <p:sldId id="278" r:id="rId26"/>
    <p:sldId id="280" r:id="rId27"/>
    <p:sldId id="281" r:id="rId28"/>
    <p:sldId id="297" r:id="rId29"/>
    <p:sldId id="282" r:id="rId30"/>
    <p:sldId id="283" r:id="rId31"/>
    <p:sldId id="287" r:id="rId32"/>
    <p:sldId id="298" r:id="rId33"/>
    <p:sldId id="291" r:id="rId34"/>
    <p:sldId id="289" r:id="rId35"/>
    <p:sldId id="290" r:id="rId36"/>
    <p:sldId id="292" r:id="rId37"/>
    <p:sldId id="299" r:id="rId38"/>
  </p:sldIdLst>
  <p:sldSz cx="12190413" cy="6858000"/>
  <p:notesSz cx="6858000" cy="9144000"/>
  <p:embeddedFontLst>
    <p:embeddedFont>
      <p:font typeface="굴림" pitchFamily="34" charset="-127"/>
      <p:regular r:id="rId40"/>
    </p:embeddedFont>
    <p:embeddedFont>
      <p:font typeface="Bebas"/>
      <p:regular r:id="rId41"/>
    </p:embeddedFont>
    <p:embeddedFont>
      <p:font typeface="微软雅黑" pitchFamily="34" charset="-122"/>
      <p:regular r:id="rId42"/>
      <p:bold r:id="rId43"/>
    </p:embeddedFont>
    <p:embeddedFont>
      <p:font typeface="Impact" pitchFamily="34" charset="0"/>
      <p:regular r:id="rId44"/>
    </p:embeddedFont>
    <p:embeddedFont>
      <p:font typeface="Calibri" pitchFamily="34" charset="0"/>
      <p:regular r:id="rId45"/>
      <p:bold r:id="rId46"/>
      <p:italic r:id="rId47"/>
      <p:boldItalic r:id="rId48"/>
    </p:embeddedFont>
    <p:embeddedFont>
      <p:font typeface="华文黑体" charset="-122"/>
      <p:regular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2C2C"/>
    <a:srgbClr val="FEC202"/>
    <a:srgbClr val="EEA800"/>
    <a:srgbClr val="CE3A3A"/>
    <a:srgbClr val="FFE699"/>
    <a:srgbClr val="F8F8F8"/>
    <a:srgbClr val="FFFFFF"/>
    <a:srgbClr val="FEFEFE"/>
    <a:srgbClr val="004A82"/>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7" autoAdjust="0"/>
    <p:restoredTop sz="94660"/>
  </p:normalViewPr>
  <p:slideViewPr>
    <p:cSldViewPr>
      <p:cViewPr>
        <p:scale>
          <a:sx n="50" d="100"/>
          <a:sy n="50" d="100"/>
        </p:scale>
        <p:origin x="-2280" y="-126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84B2D8-49B2-4CD0-A224-C7461A1D42EA}" type="datetimeFigureOut">
              <a:rPr lang="zh-CN" altLang="en-US" smtClean="0"/>
              <a:t>2016-02-20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85EDEE-A756-42FC-9507-6426E81D625F}" type="slidenum">
              <a:rPr lang="zh-CN" altLang="en-US" smtClean="0"/>
              <a:t>‹#›</a:t>
            </a:fld>
            <a:endParaRPr lang="zh-CN" altLang="en-US"/>
          </a:p>
        </p:txBody>
      </p:sp>
    </p:spTree>
    <p:extLst>
      <p:ext uri="{BB962C8B-B14F-4D97-AF65-F5344CB8AC3E}">
        <p14:creationId xmlns:p14="http://schemas.microsoft.com/office/powerpoint/2010/main" val="2199989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a:t>
            </a:fld>
            <a:endParaRPr lang="zh-CN" altLang="en-US"/>
          </a:p>
        </p:txBody>
      </p:sp>
    </p:spTree>
    <p:extLst>
      <p:ext uri="{BB962C8B-B14F-4D97-AF65-F5344CB8AC3E}">
        <p14:creationId xmlns:p14="http://schemas.microsoft.com/office/powerpoint/2010/main" val="388889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10</a:t>
            </a:fld>
            <a:endParaRPr lang="zh-CN" altLang="en-US"/>
          </a:p>
        </p:txBody>
      </p:sp>
    </p:spTree>
    <p:extLst>
      <p:ext uri="{BB962C8B-B14F-4D97-AF65-F5344CB8AC3E}">
        <p14:creationId xmlns:p14="http://schemas.microsoft.com/office/powerpoint/2010/main" val="360923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11</a:t>
            </a:fld>
            <a:endParaRPr lang="zh-CN" altLang="en-US"/>
          </a:p>
        </p:txBody>
      </p:sp>
    </p:spTree>
    <p:extLst>
      <p:ext uri="{BB962C8B-B14F-4D97-AF65-F5344CB8AC3E}">
        <p14:creationId xmlns:p14="http://schemas.microsoft.com/office/powerpoint/2010/main" val="288040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12</a:t>
            </a:fld>
            <a:endParaRPr lang="zh-CN" altLang="en-US"/>
          </a:p>
        </p:txBody>
      </p:sp>
    </p:spTree>
    <p:extLst>
      <p:ext uri="{BB962C8B-B14F-4D97-AF65-F5344CB8AC3E}">
        <p14:creationId xmlns:p14="http://schemas.microsoft.com/office/powerpoint/2010/main" val="2990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13</a:t>
            </a:fld>
            <a:endParaRPr lang="zh-CN" altLang="en-US"/>
          </a:p>
        </p:txBody>
      </p:sp>
    </p:spTree>
    <p:extLst>
      <p:ext uri="{BB962C8B-B14F-4D97-AF65-F5344CB8AC3E}">
        <p14:creationId xmlns:p14="http://schemas.microsoft.com/office/powerpoint/2010/main" val="202436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14</a:t>
            </a:fld>
            <a:endParaRPr lang="zh-CN" altLang="en-US"/>
          </a:p>
        </p:txBody>
      </p:sp>
    </p:spTree>
    <p:extLst>
      <p:ext uri="{BB962C8B-B14F-4D97-AF65-F5344CB8AC3E}">
        <p14:creationId xmlns:p14="http://schemas.microsoft.com/office/powerpoint/2010/main" val="359892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15</a:t>
            </a:fld>
            <a:endParaRPr lang="zh-CN" altLang="en-US"/>
          </a:p>
        </p:txBody>
      </p:sp>
    </p:spTree>
    <p:extLst>
      <p:ext uri="{BB962C8B-B14F-4D97-AF65-F5344CB8AC3E}">
        <p14:creationId xmlns:p14="http://schemas.microsoft.com/office/powerpoint/2010/main" val="138422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16</a:t>
            </a:fld>
            <a:endParaRPr lang="zh-CN" altLang="en-US"/>
          </a:p>
        </p:txBody>
      </p:sp>
    </p:spTree>
    <p:extLst>
      <p:ext uri="{BB962C8B-B14F-4D97-AF65-F5344CB8AC3E}">
        <p14:creationId xmlns:p14="http://schemas.microsoft.com/office/powerpoint/2010/main" val="3780547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17</a:t>
            </a:fld>
            <a:endParaRPr lang="zh-CN" altLang="en-US"/>
          </a:p>
        </p:txBody>
      </p:sp>
    </p:spTree>
    <p:extLst>
      <p:ext uri="{BB962C8B-B14F-4D97-AF65-F5344CB8AC3E}">
        <p14:creationId xmlns:p14="http://schemas.microsoft.com/office/powerpoint/2010/main" val="2334567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18</a:t>
            </a:fld>
            <a:endParaRPr lang="zh-CN" altLang="en-US"/>
          </a:p>
        </p:txBody>
      </p:sp>
    </p:spTree>
    <p:extLst>
      <p:ext uri="{BB962C8B-B14F-4D97-AF65-F5344CB8AC3E}">
        <p14:creationId xmlns:p14="http://schemas.microsoft.com/office/powerpoint/2010/main" val="3887765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19</a:t>
            </a:fld>
            <a:endParaRPr lang="zh-CN" altLang="en-US"/>
          </a:p>
        </p:txBody>
      </p:sp>
    </p:spTree>
    <p:extLst>
      <p:ext uri="{BB962C8B-B14F-4D97-AF65-F5344CB8AC3E}">
        <p14:creationId xmlns:p14="http://schemas.microsoft.com/office/powerpoint/2010/main" val="4116235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a:t>
            </a:fld>
            <a:endParaRPr lang="zh-CN" altLang="en-US"/>
          </a:p>
        </p:txBody>
      </p:sp>
    </p:spTree>
    <p:extLst>
      <p:ext uri="{BB962C8B-B14F-4D97-AF65-F5344CB8AC3E}">
        <p14:creationId xmlns:p14="http://schemas.microsoft.com/office/powerpoint/2010/main" val="985520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20</a:t>
            </a:fld>
            <a:endParaRPr lang="zh-CN" altLang="en-US"/>
          </a:p>
        </p:txBody>
      </p:sp>
    </p:spTree>
    <p:extLst>
      <p:ext uri="{BB962C8B-B14F-4D97-AF65-F5344CB8AC3E}">
        <p14:creationId xmlns:p14="http://schemas.microsoft.com/office/powerpoint/2010/main" val="275976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21</a:t>
            </a:fld>
            <a:endParaRPr lang="zh-CN" altLang="en-US"/>
          </a:p>
        </p:txBody>
      </p:sp>
    </p:spTree>
    <p:extLst>
      <p:ext uri="{BB962C8B-B14F-4D97-AF65-F5344CB8AC3E}">
        <p14:creationId xmlns:p14="http://schemas.microsoft.com/office/powerpoint/2010/main" val="2352407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22</a:t>
            </a:fld>
            <a:endParaRPr lang="zh-CN" altLang="en-US"/>
          </a:p>
        </p:txBody>
      </p:sp>
    </p:spTree>
    <p:extLst>
      <p:ext uri="{BB962C8B-B14F-4D97-AF65-F5344CB8AC3E}">
        <p14:creationId xmlns:p14="http://schemas.microsoft.com/office/powerpoint/2010/main" val="912931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23</a:t>
            </a:fld>
            <a:endParaRPr lang="zh-CN" altLang="en-US"/>
          </a:p>
        </p:txBody>
      </p:sp>
    </p:spTree>
    <p:extLst>
      <p:ext uri="{BB962C8B-B14F-4D97-AF65-F5344CB8AC3E}">
        <p14:creationId xmlns:p14="http://schemas.microsoft.com/office/powerpoint/2010/main" val="30137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24</a:t>
            </a:fld>
            <a:endParaRPr lang="zh-CN" altLang="en-US"/>
          </a:p>
        </p:txBody>
      </p:sp>
    </p:spTree>
    <p:extLst>
      <p:ext uri="{BB962C8B-B14F-4D97-AF65-F5344CB8AC3E}">
        <p14:creationId xmlns:p14="http://schemas.microsoft.com/office/powerpoint/2010/main" val="14581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25</a:t>
            </a:fld>
            <a:endParaRPr lang="zh-CN" altLang="en-US"/>
          </a:p>
        </p:txBody>
      </p:sp>
    </p:spTree>
    <p:extLst>
      <p:ext uri="{BB962C8B-B14F-4D97-AF65-F5344CB8AC3E}">
        <p14:creationId xmlns:p14="http://schemas.microsoft.com/office/powerpoint/2010/main" val="942601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26</a:t>
            </a:fld>
            <a:endParaRPr lang="zh-CN" altLang="en-US"/>
          </a:p>
        </p:txBody>
      </p:sp>
    </p:spTree>
    <p:extLst>
      <p:ext uri="{BB962C8B-B14F-4D97-AF65-F5344CB8AC3E}">
        <p14:creationId xmlns:p14="http://schemas.microsoft.com/office/powerpoint/2010/main" val="2858487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27</a:t>
            </a:fld>
            <a:endParaRPr lang="zh-CN" altLang="en-US"/>
          </a:p>
        </p:txBody>
      </p:sp>
    </p:spTree>
    <p:extLst>
      <p:ext uri="{BB962C8B-B14F-4D97-AF65-F5344CB8AC3E}">
        <p14:creationId xmlns:p14="http://schemas.microsoft.com/office/powerpoint/2010/main" val="3584087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28</a:t>
            </a:fld>
            <a:endParaRPr lang="zh-CN" altLang="en-US"/>
          </a:p>
        </p:txBody>
      </p:sp>
    </p:spTree>
    <p:extLst>
      <p:ext uri="{BB962C8B-B14F-4D97-AF65-F5344CB8AC3E}">
        <p14:creationId xmlns:p14="http://schemas.microsoft.com/office/powerpoint/2010/main" val="2607906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29</a:t>
            </a:fld>
            <a:endParaRPr lang="zh-CN" altLang="en-US"/>
          </a:p>
        </p:txBody>
      </p:sp>
    </p:spTree>
    <p:extLst>
      <p:ext uri="{BB962C8B-B14F-4D97-AF65-F5344CB8AC3E}">
        <p14:creationId xmlns:p14="http://schemas.microsoft.com/office/powerpoint/2010/main" val="4154907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a:t>
            </a:fld>
            <a:endParaRPr lang="zh-CN" altLang="en-US"/>
          </a:p>
        </p:txBody>
      </p:sp>
    </p:spTree>
    <p:extLst>
      <p:ext uri="{BB962C8B-B14F-4D97-AF65-F5344CB8AC3E}">
        <p14:creationId xmlns:p14="http://schemas.microsoft.com/office/powerpoint/2010/main" val="1739289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30</a:t>
            </a:fld>
            <a:endParaRPr lang="zh-CN" altLang="en-US"/>
          </a:p>
        </p:txBody>
      </p:sp>
    </p:spTree>
    <p:extLst>
      <p:ext uri="{BB962C8B-B14F-4D97-AF65-F5344CB8AC3E}">
        <p14:creationId xmlns:p14="http://schemas.microsoft.com/office/powerpoint/2010/main" val="2020691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31</a:t>
            </a:fld>
            <a:endParaRPr lang="zh-CN" altLang="en-US"/>
          </a:p>
        </p:txBody>
      </p:sp>
    </p:spTree>
    <p:extLst>
      <p:ext uri="{BB962C8B-B14F-4D97-AF65-F5344CB8AC3E}">
        <p14:creationId xmlns:p14="http://schemas.microsoft.com/office/powerpoint/2010/main" val="972847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32</a:t>
            </a:fld>
            <a:endParaRPr lang="zh-CN" altLang="en-US"/>
          </a:p>
        </p:txBody>
      </p:sp>
    </p:spTree>
    <p:extLst>
      <p:ext uri="{BB962C8B-B14F-4D97-AF65-F5344CB8AC3E}">
        <p14:creationId xmlns:p14="http://schemas.microsoft.com/office/powerpoint/2010/main" val="318335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33</a:t>
            </a:fld>
            <a:endParaRPr lang="zh-CN" altLang="en-US"/>
          </a:p>
        </p:txBody>
      </p:sp>
    </p:spTree>
    <p:extLst>
      <p:ext uri="{BB962C8B-B14F-4D97-AF65-F5344CB8AC3E}">
        <p14:creationId xmlns:p14="http://schemas.microsoft.com/office/powerpoint/2010/main" val="1453160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34</a:t>
            </a:fld>
            <a:endParaRPr lang="zh-CN" altLang="en-US"/>
          </a:p>
        </p:txBody>
      </p:sp>
    </p:spTree>
    <p:extLst>
      <p:ext uri="{BB962C8B-B14F-4D97-AF65-F5344CB8AC3E}">
        <p14:creationId xmlns:p14="http://schemas.microsoft.com/office/powerpoint/2010/main" val="3391262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35</a:t>
            </a:fld>
            <a:endParaRPr lang="zh-CN" altLang="en-US"/>
          </a:p>
        </p:txBody>
      </p:sp>
    </p:spTree>
    <p:extLst>
      <p:ext uri="{BB962C8B-B14F-4D97-AF65-F5344CB8AC3E}">
        <p14:creationId xmlns:p14="http://schemas.microsoft.com/office/powerpoint/2010/main" val="1530712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36</a:t>
            </a:fld>
            <a:endParaRPr lang="zh-CN" altLang="en-US"/>
          </a:p>
        </p:txBody>
      </p:sp>
    </p:spTree>
    <p:extLst>
      <p:ext uri="{BB962C8B-B14F-4D97-AF65-F5344CB8AC3E}">
        <p14:creationId xmlns:p14="http://schemas.microsoft.com/office/powerpoint/2010/main" val="1944749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37</a:t>
            </a:fld>
            <a:endParaRPr lang="zh-CN" altLang="en-US"/>
          </a:p>
        </p:txBody>
      </p:sp>
    </p:spTree>
    <p:extLst>
      <p:ext uri="{BB962C8B-B14F-4D97-AF65-F5344CB8AC3E}">
        <p14:creationId xmlns:p14="http://schemas.microsoft.com/office/powerpoint/2010/main" val="314757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4</a:t>
            </a:fld>
            <a:endParaRPr lang="zh-CN" altLang="en-US"/>
          </a:p>
        </p:txBody>
      </p:sp>
    </p:spTree>
    <p:extLst>
      <p:ext uri="{BB962C8B-B14F-4D97-AF65-F5344CB8AC3E}">
        <p14:creationId xmlns:p14="http://schemas.microsoft.com/office/powerpoint/2010/main" val="139888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5</a:t>
            </a:fld>
            <a:endParaRPr lang="zh-CN" altLang="en-US"/>
          </a:p>
        </p:txBody>
      </p:sp>
    </p:spTree>
    <p:extLst>
      <p:ext uri="{BB962C8B-B14F-4D97-AF65-F5344CB8AC3E}">
        <p14:creationId xmlns:p14="http://schemas.microsoft.com/office/powerpoint/2010/main" val="49315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6</a:t>
            </a:fld>
            <a:endParaRPr lang="zh-CN" altLang="en-US"/>
          </a:p>
        </p:txBody>
      </p:sp>
    </p:spTree>
    <p:extLst>
      <p:ext uri="{BB962C8B-B14F-4D97-AF65-F5344CB8AC3E}">
        <p14:creationId xmlns:p14="http://schemas.microsoft.com/office/powerpoint/2010/main" val="284906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7</a:t>
            </a:fld>
            <a:endParaRPr lang="zh-CN" altLang="en-US"/>
          </a:p>
        </p:txBody>
      </p:sp>
    </p:spTree>
    <p:extLst>
      <p:ext uri="{BB962C8B-B14F-4D97-AF65-F5344CB8AC3E}">
        <p14:creationId xmlns:p14="http://schemas.microsoft.com/office/powerpoint/2010/main" val="403374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8</a:t>
            </a:fld>
            <a:endParaRPr lang="zh-CN" altLang="en-US"/>
          </a:p>
        </p:txBody>
      </p:sp>
    </p:spTree>
    <p:extLst>
      <p:ext uri="{BB962C8B-B14F-4D97-AF65-F5344CB8AC3E}">
        <p14:creationId xmlns:p14="http://schemas.microsoft.com/office/powerpoint/2010/main" val="387286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9</a:t>
            </a:fld>
            <a:endParaRPr lang="zh-CN" altLang="en-US"/>
          </a:p>
        </p:txBody>
      </p:sp>
    </p:spTree>
    <p:extLst>
      <p:ext uri="{BB962C8B-B14F-4D97-AF65-F5344CB8AC3E}">
        <p14:creationId xmlns:p14="http://schemas.microsoft.com/office/powerpoint/2010/main" val="22333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0413"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8" name="矩形 7"/>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0" y="-1"/>
            <a:ext cx="3095357" cy="6858002"/>
            <a:chOff x="0" y="-1"/>
            <a:chExt cx="3095357" cy="6858002"/>
          </a:xfrm>
        </p:grpSpPr>
        <p:sp>
          <p:nvSpPr>
            <p:cNvPr id="31" name="矩形 30"/>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356555" y="10414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01</a:t>
            </a:r>
            <a:endParaRPr lang="zh-CN" altLang="en-US" sz="3200" smtClean="0">
              <a:solidFill>
                <a:srgbClr val="CE3A3A"/>
              </a:solidFill>
              <a:latin typeface="Bebas" pitchFamily="2" charset="0"/>
            </a:endParaRPr>
          </a:p>
        </p:txBody>
      </p:sp>
      <p:sp>
        <p:nvSpPr>
          <p:cNvPr id="41" name="矩形 40"/>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02</a:t>
            </a:r>
            <a:endParaRPr lang="zh-CN" altLang="en-US" sz="3200" smtClean="0">
              <a:solidFill>
                <a:srgbClr val="FFFFFF"/>
              </a:solidFill>
              <a:latin typeface="Bebas" pitchFamily="2" charset="0"/>
            </a:endParaRPr>
          </a:p>
        </p:txBody>
      </p:sp>
      <p:sp>
        <p:nvSpPr>
          <p:cNvPr id="42" name="矩形 41"/>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03</a:t>
            </a:r>
            <a:endParaRPr lang="zh-CN" altLang="en-US" sz="3200" smtClean="0">
              <a:solidFill>
                <a:srgbClr val="FFFFFF"/>
              </a:solidFill>
              <a:latin typeface="Bebas" pitchFamily="2" charset="0"/>
            </a:endParaRPr>
          </a:p>
        </p:txBody>
      </p:sp>
      <p:sp>
        <p:nvSpPr>
          <p:cNvPr id="43" name="矩形 42"/>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04</a:t>
            </a:r>
            <a:endParaRPr lang="zh-CN" altLang="en-US" sz="3200" smtClean="0">
              <a:solidFill>
                <a:srgbClr val="FFFFFF"/>
              </a:solidFill>
              <a:latin typeface="Bebas" pitchFamily="2" charset="0"/>
            </a:endParaRPr>
          </a:p>
        </p:txBody>
      </p:sp>
      <p:sp>
        <p:nvSpPr>
          <p:cNvPr id="44" name="矩形 43"/>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05</a:t>
            </a:r>
            <a:endParaRPr lang="zh-CN" altLang="en-US" sz="3200" smtClean="0">
              <a:solidFill>
                <a:srgbClr val="FFFFFF"/>
              </a:solidFill>
              <a:latin typeface="Bebas" pitchFamily="2"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40" name="矩形 39"/>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userDrawn="1"/>
        </p:nvGrpSpPr>
        <p:grpSpPr>
          <a:xfrm>
            <a:off x="0" y="-1"/>
            <a:ext cx="3095357" cy="6858002"/>
            <a:chOff x="0" y="-1"/>
            <a:chExt cx="3095357" cy="6858002"/>
          </a:xfrm>
        </p:grpSpPr>
        <p:sp>
          <p:nvSpPr>
            <p:cNvPr id="42" name="矩形 41"/>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5" name="矩形 44"/>
          <p:cNvSpPr/>
          <p:nvPr userDrawn="1"/>
        </p:nvSpPr>
        <p:spPr>
          <a:xfrm>
            <a:off x="356555" y="20337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02</a:t>
            </a:r>
            <a:endParaRPr lang="zh-CN" altLang="en-US" sz="3200" smtClean="0">
              <a:solidFill>
                <a:srgbClr val="CE3A3A"/>
              </a:solidFill>
              <a:latin typeface="Bebas" pitchFamily="2" charset="0"/>
            </a:endParaRPr>
          </a:p>
        </p:txBody>
      </p:sp>
      <p:sp>
        <p:nvSpPr>
          <p:cNvPr id="46" name="矩形 45"/>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7" name="矩形 46"/>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48" name="矩形 47"/>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4587780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03</a:t>
            </a:r>
            <a:endParaRPr lang="zh-CN" altLang="en-US" sz="3200" smtClean="0">
              <a:solidFill>
                <a:srgbClr val="CE3A3A"/>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20501805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04</a:t>
            </a:r>
            <a:endParaRPr lang="zh-CN" altLang="en-US" sz="3200" smtClean="0">
              <a:solidFill>
                <a:srgbClr val="CE3A3A"/>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33835500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05</a:t>
            </a:r>
            <a:endParaRPr lang="zh-CN" altLang="en-US" sz="3200" smtClean="0">
              <a:solidFill>
                <a:srgbClr val="CE3A3A"/>
              </a:solidFill>
              <a:latin typeface="Bebas" pitchFamily="2" charset="0"/>
            </a:endParaRPr>
          </a:p>
        </p:txBody>
      </p:sp>
    </p:spTree>
    <p:extLst>
      <p:ext uri="{BB962C8B-B14F-4D97-AF65-F5344CB8AC3E}">
        <p14:creationId xmlns:p14="http://schemas.microsoft.com/office/powerpoint/2010/main" val="1571912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7"/>
          <p:cNvSpPr>
            <a:spLocks/>
          </p:cNvSpPr>
          <p:nvPr/>
        </p:nvSpPr>
        <p:spPr bwMode="auto">
          <a:xfrm>
            <a:off x="-1" y="3357935"/>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B62C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2617331" y="3324821"/>
            <a:ext cx="6955750" cy="830997"/>
          </a:xfrm>
          <a:prstGeom prst="rect">
            <a:avLst/>
          </a:prstGeom>
          <a:noFill/>
        </p:spPr>
        <p:txBody>
          <a:bodyPr wrap="none" rtlCol="0">
            <a:spAutoFit/>
          </a:bodyPr>
          <a:lstStyle/>
          <a:p>
            <a:r>
              <a:rPr lang="zh-CN" altLang="en-US" sz="4800" b="1" smtClean="0">
                <a:solidFill>
                  <a:srgbClr val="FFE699"/>
                </a:solidFill>
                <a:latin typeface="微软雅黑" pitchFamily="34" charset="-122"/>
                <a:ea typeface="微软雅黑" pitchFamily="34" charset="-122"/>
              </a:rPr>
              <a:t>年度工作总结汇报幻灯片</a:t>
            </a:r>
            <a:endParaRPr lang="zh-CN" altLang="en-US" sz="4800" b="1">
              <a:solidFill>
                <a:srgbClr val="FFE699"/>
              </a:solidFill>
              <a:latin typeface="微软雅黑" pitchFamily="34" charset="-122"/>
              <a:ea typeface="微软雅黑" pitchFamily="34" charset="-122"/>
            </a:endParaRPr>
          </a:p>
        </p:txBody>
      </p:sp>
      <p:sp>
        <p:nvSpPr>
          <p:cNvPr id="10" name="TextBox 9"/>
          <p:cNvSpPr txBox="1"/>
          <p:nvPr/>
        </p:nvSpPr>
        <p:spPr>
          <a:xfrm>
            <a:off x="4308499" y="5085184"/>
            <a:ext cx="3573415" cy="400110"/>
          </a:xfrm>
          <a:prstGeom prst="rect">
            <a:avLst/>
          </a:prstGeom>
          <a:noFill/>
        </p:spPr>
        <p:txBody>
          <a:bodyPr wrap="none" rtlCol="0">
            <a:spAutoFit/>
          </a:bodyPr>
          <a:lstStyle/>
          <a:p>
            <a:pPr algn="ctr"/>
            <a:r>
              <a:rPr lang="zh-CN" altLang="en-US" sz="2000" dirty="0" smtClean="0">
                <a:solidFill>
                  <a:srgbClr val="FEFEFE"/>
                </a:solidFill>
                <a:latin typeface="微软雅黑" pitchFamily="34" charset="-122"/>
                <a:ea typeface="微软雅黑" pitchFamily="34" charset="-122"/>
              </a:rPr>
              <a:t>汇报人</a:t>
            </a:r>
            <a:r>
              <a:rPr lang="zh-CN" altLang="en-US" sz="2000" dirty="0" smtClean="0">
                <a:solidFill>
                  <a:srgbClr val="FEFEFE"/>
                </a:solidFill>
                <a:latin typeface="微软雅黑" pitchFamily="34" charset="-122"/>
                <a:ea typeface="微软雅黑" pitchFamily="34" charset="-122"/>
              </a:rPr>
              <a:t>：</a:t>
            </a:r>
            <a:r>
              <a:rPr lang="en-US" altLang="zh-CN" sz="2000" dirty="0" smtClean="0">
                <a:solidFill>
                  <a:srgbClr val="FEFEFE"/>
                </a:solidFill>
                <a:latin typeface="微软雅黑" pitchFamily="34" charset="-122"/>
                <a:ea typeface="微软雅黑" pitchFamily="34" charset="-122"/>
              </a:rPr>
              <a:t>XXX</a:t>
            </a:r>
            <a:r>
              <a:rPr lang="zh-CN" altLang="en-US" sz="2000" dirty="0" smtClean="0">
                <a:solidFill>
                  <a:srgbClr val="FEFEFE"/>
                </a:solidFill>
                <a:latin typeface="微软雅黑" pitchFamily="34" charset="-122"/>
                <a:ea typeface="微软雅黑" pitchFamily="34" charset="-122"/>
              </a:rPr>
              <a:t>        </a:t>
            </a:r>
            <a:r>
              <a:rPr lang="zh-CN" altLang="en-US" sz="2000" dirty="0" smtClean="0">
                <a:solidFill>
                  <a:srgbClr val="FEFEFE"/>
                </a:solidFill>
                <a:latin typeface="微软雅黑" pitchFamily="34" charset="-122"/>
                <a:ea typeface="微软雅黑" pitchFamily="34" charset="-122"/>
              </a:rPr>
              <a:t>部门</a:t>
            </a:r>
            <a:r>
              <a:rPr lang="zh-CN" altLang="en-US" sz="2000" dirty="0" smtClean="0">
                <a:solidFill>
                  <a:srgbClr val="FEFEFE"/>
                </a:solidFill>
                <a:latin typeface="微软雅黑" pitchFamily="34" charset="-122"/>
                <a:ea typeface="微软雅黑" pitchFamily="34" charset="-122"/>
              </a:rPr>
              <a:t>：</a:t>
            </a:r>
            <a:r>
              <a:rPr lang="en-US" altLang="zh-CN" sz="2000" dirty="0" smtClean="0">
                <a:solidFill>
                  <a:srgbClr val="FEFEFE"/>
                </a:solidFill>
                <a:latin typeface="微软雅黑" pitchFamily="34" charset="-122"/>
                <a:ea typeface="微软雅黑" pitchFamily="34" charset="-122"/>
              </a:rPr>
              <a:t>XXX</a:t>
            </a:r>
            <a:endParaRPr lang="zh-CN" altLang="en-US" sz="2000" dirty="0">
              <a:solidFill>
                <a:srgbClr val="FEFEFE"/>
              </a:solidFill>
              <a:latin typeface="微软雅黑" pitchFamily="34" charset="-122"/>
              <a:ea typeface="微软雅黑" pitchFamily="34" charset="-122"/>
            </a:endParaRPr>
          </a:p>
        </p:txBody>
      </p:sp>
      <p:grpSp>
        <p:nvGrpSpPr>
          <p:cNvPr id="3" name="组合 2"/>
          <p:cNvGrpSpPr/>
          <p:nvPr/>
        </p:nvGrpSpPr>
        <p:grpSpPr>
          <a:xfrm>
            <a:off x="3071019" y="935783"/>
            <a:ext cx="6048375" cy="2387600"/>
            <a:chOff x="3054350" y="1227807"/>
            <a:chExt cx="6048375" cy="2387600"/>
          </a:xfrm>
        </p:grpSpPr>
        <p:sp>
          <p:nvSpPr>
            <p:cNvPr id="25" name="矩形 5"/>
            <p:cNvSpPr>
              <a:spLocks noChangeArrowheads="1"/>
            </p:cNvSpPr>
            <p:nvPr/>
          </p:nvSpPr>
          <p:spPr bwMode="auto">
            <a:xfrm>
              <a:off x="3054350" y="1730460"/>
              <a:ext cx="6048375" cy="1382295"/>
            </a:xfrm>
            <a:prstGeom prst="rect">
              <a:avLst/>
            </a:prstGeom>
            <a:solidFill>
              <a:srgbClr val="FEC202"/>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rPr>
                <a:t>2016</a:t>
              </a:r>
              <a:endParaRPr kumimoji="0" lang="zh-CN"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endParaRPr>
            </a:p>
          </p:txBody>
        </p:sp>
        <p:sp>
          <p:nvSpPr>
            <p:cNvPr id="26" name="等腰三角形 6"/>
            <p:cNvSpPr>
              <a:spLocks noChangeArrowheads="1"/>
            </p:cNvSpPr>
            <p:nvPr/>
          </p:nvSpPr>
          <p:spPr bwMode="auto">
            <a:xfrm>
              <a:off x="8637465" y="1227807"/>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sp>
          <p:nvSpPr>
            <p:cNvPr id="27" name="等腰三角形 7"/>
            <p:cNvSpPr>
              <a:spLocks noChangeArrowheads="1"/>
            </p:cNvSpPr>
            <p:nvPr/>
          </p:nvSpPr>
          <p:spPr bwMode="auto">
            <a:xfrm rot="10800000">
              <a:off x="3054350" y="3112754"/>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grpSp>
      <p:sp>
        <p:nvSpPr>
          <p:cNvPr id="4" name="圆角矩形 3"/>
          <p:cNvSpPr/>
          <p:nvPr/>
        </p:nvSpPr>
        <p:spPr>
          <a:xfrm>
            <a:off x="3812544" y="4200763"/>
            <a:ext cx="4565325" cy="380365"/>
          </a:xfrm>
          <a:prstGeom prst="roundRect">
            <a:avLst/>
          </a:prstGeom>
          <a:solidFill>
            <a:srgbClr val="FEC20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在此输入公司名称</a:t>
            </a:r>
            <a:endParaRPr lang="zh-CN" altLang="en-US">
              <a:latin typeface="微软雅黑" pitchFamily="34" charset="-122"/>
              <a:ea typeface="微软雅黑" pitchFamily="34" charset="-122"/>
            </a:endParaRPr>
          </a:p>
        </p:txBody>
      </p:sp>
      <p:pic>
        <p:nvPicPr>
          <p:cNvPr id="12" name="Peter McIsaac Music - Epic Hollywood Trail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89613" y="-675456"/>
            <a:ext cx="609600" cy="609600"/>
          </a:xfrm>
          <a:prstGeom prst="rect">
            <a:avLst/>
          </a:prstGeom>
        </p:spPr>
      </p:pic>
    </p:spTree>
    <p:extLst>
      <p:ext uri="{BB962C8B-B14F-4D97-AF65-F5344CB8AC3E}">
        <p14:creationId xmlns:p14="http://schemas.microsoft.com/office/powerpoint/2010/main" val="102626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80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par>
                          <p:cTn id="27" fill="hold">
                            <p:stCondLst>
                              <p:cond delay="2300"/>
                            </p:stCondLst>
                            <p:childTnLst>
                              <p:par>
                                <p:cTn id="28" presetID="55"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0.70"/>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childTnLst>
                          </p:cTn>
                        </p:par>
                        <p:par>
                          <p:cTn id="33" fill="hold">
                            <p:stCondLst>
                              <p:cond delay="3300"/>
                            </p:stCondLst>
                            <p:childTnLst>
                              <p:par>
                                <p:cTn id="34" presetID="14" presetClass="entr" presetSubtype="1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2"/>
                </p:tgtEl>
              </p:cMediaNode>
            </p:audio>
          </p:childTnLst>
        </p:cTn>
      </p:par>
    </p:tnLst>
    <p:bldLst>
      <p:bldP spid="18" grpId="0" animBg="1"/>
      <p:bldP spid="19" grpId="0" animBg="1"/>
      <p:bldP spid="7" grpId="0"/>
      <p:bldP spid="10"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45" name="组合 44"/>
          <p:cNvGrpSpPr/>
          <p:nvPr/>
        </p:nvGrpSpPr>
        <p:grpSpPr>
          <a:xfrm>
            <a:off x="3924654" y="2169688"/>
            <a:ext cx="3351058" cy="111612"/>
            <a:chOff x="1507396" y="1628800"/>
            <a:chExt cx="4320480" cy="144016"/>
          </a:xfrm>
        </p:grpSpPr>
        <p:cxnSp>
          <p:nvCxnSpPr>
            <p:cNvPr id="46" name="直接连接符 4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706463" y="2169688"/>
            <a:ext cx="3351058" cy="111612"/>
            <a:chOff x="1507396" y="1628800"/>
            <a:chExt cx="4320480" cy="144016"/>
          </a:xfrm>
        </p:grpSpPr>
        <p:cxnSp>
          <p:nvCxnSpPr>
            <p:cNvPr id="58" name="直接连接符 57"/>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2856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76212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638978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601745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64511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27277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90043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809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415575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3748599"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756687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793756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830990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868224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905458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942691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79925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1017159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543938"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8" name="TextBox 87"/>
          <p:cNvSpPr txBox="1"/>
          <p:nvPr/>
        </p:nvSpPr>
        <p:spPr>
          <a:xfrm>
            <a:off x="10881467"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9" name="五边形 88"/>
          <p:cNvSpPr/>
          <p:nvPr/>
        </p:nvSpPr>
        <p:spPr>
          <a:xfrm flipH="1">
            <a:off x="4810574" y="2589824"/>
            <a:ext cx="246513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0" name="五边形 89"/>
          <p:cNvSpPr/>
          <p:nvPr/>
        </p:nvSpPr>
        <p:spPr>
          <a:xfrm flipH="1">
            <a:off x="5759656" y="3017671"/>
            <a:ext cx="1516056"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1" name="五边形 90"/>
          <p:cNvSpPr/>
          <p:nvPr/>
        </p:nvSpPr>
        <p:spPr>
          <a:xfrm flipH="1">
            <a:off x="5182914" y="3445518"/>
            <a:ext cx="209279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2" name="五边形 91"/>
          <p:cNvSpPr/>
          <p:nvPr/>
        </p:nvSpPr>
        <p:spPr>
          <a:xfrm flipH="1">
            <a:off x="3948740" y="3873365"/>
            <a:ext cx="3326973"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3" name="五边形 92"/>
          <p:cNvSpPr/>
          <p:nvPr/>
        </p:nvSpPr>
        <p:spPr>
          <a:xfrm flipH="1">
            <a:off x="4528092" y="4301213"/>
            <a:ext cx="27476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4" name="五边形 93"/>
          <p:cNvSpPr/>
          <p:nvPr/>
        </p:nvSpPr>
        <p:spPr>
          <a:xfrm flipH="1">
            <a:off x="5414012" y="4729060"/>
            <a:ext cx="1861700"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5" name="五边形 94"/>
          <p:cNvSpPr/>
          <p:nvPr/>
        </p:nvSpPr>
        <p:spPr>
          <a:xfrm flipH="1">
            <a:off x="6158691" y="5157274"/>
            <a:ext cx="11170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6" name="TextBox 95"/>
          <p:cNvSpPr txBox="1"/>
          <p:nvPr/>
        </p:nvSpPr>
        <p:spPr>
          <a:xfrm>
            <a:off x="4317223"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7" name="TextBox 96"/>
          <p:cNvSpPr txBox="1"/>
          <p:nvPr/>
        </p:nvSpPr>
        <p:spPr>
          <a:xfrm>
            <a:off x="5247769"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8" name="TextBox 97"/>
          <p:cNvSpPr txBox="1"/>
          <p:nvPr/>
        </p:nvSpPr>
        <p:spPr>
          <a:xfrm>
            <a:off x="4692693"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9" name="TextBox 98"/>
          <p:cNvSpPr txBox="1"/>
          <p:nvPr/>
        </p:nvSpPr>
        <p:spPr>
          <a:xfrm>
            <a:off x="3502918"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0" name="TextBox 99"/>
          <p:cNvSpPr txBox="1"/>
          <p:nvPr/>
        </p:nvSpPr>
        <p:spPr>
          <a:xfrm>
            <a:off x="4085948"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1" name="TextBox 100"/>
          <p:cNvSpPr txBox="1"/>
          <p:nvPr/>
        </p:nvSpPr>
        <p:spPr>
          <a:xfrm>
            <a:off x="4900431"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2" name="TextBox 101"/>
          <p:cNvSpPr txBox="1"/>
          <p:nvPr/>
        </p:nvSpPr>
        <p:spPr>
          <a:xfrm>
            <a:off x="5638857"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3" name="五边形 102"/>
          <p:cNvSpPr/>
          <p:nvPr/>
        </p:nvSpPr>
        <p:spPr>
          <a:xfrm>
            <a:off x="7706463" y="2589824"/>
            <a:ext cx="1258260"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4" name="五边形 103"/>
          <p:cNvSpPr/>
          <p:nvPr/>
        </p:nvSpPr>
        <p:spPr>
          <a:xfrm>
            <a:off x="7706463" y="3017671"/>
            <a:ext cx="2375279"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5" name="五边形 104"/>
          <p:cNvSpPr/>
          <p:nvPr/>
        </p:nvSpPr>
        <p:spPr>
          <a:xfrm>
            <a:off x="7706463" y="3445518"/>
            <a:ext cx="1489358"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6" name="五边形 105"/>
          <p:cNvSpPr/>
          <p:nvPr/>
        </p:nvSpPr>
        <p:spPr>
          <a:xfrm>
            <a:off x="7706463" y="3873365"/>
            <a:ext cx="3175004"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7" name="五边形 106"/>
          <p:cNvSpPr/>
          <p:nvPr/>
        </p:nvSpPr>
        <p:spPr>
          <a:xfrm>
            <a:off x="7706463" y="4301213"/>
            <a:ext cx="260637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8" name="五边形 107"/>
          <p:cNvSpPr/>
          <p:nvPr/>
        </p:nvSpPr>
        <p:spPr>
          <a:xfrm>
            <a:off x="7706463" y="4729060"/>
            <a:ext cx="2837475"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9" name="五边形 108"/>
          <p:cNvSpPr/>
          <p:nvPr/>
        </p:nvSpPr>
        <p:spPr>
          <a:xfrm>
            <a:off x="7706463" y="5157274"/>
            <a:ext cx="223403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10" name="TextBox 109"/>
          <p:cNvSpPr txBox="1"/>
          <p:nvPr/>
        </p:nvSpPr>
        <p:spPr>
          <a:xfrm>
            <a:off x="9030185"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1" name="TextBox 110"/>
          <p:cNvSpPr txBox="1"/>
          <p:nvPr/>
        </p:nvSpPr>
        <p:spPr>
          <a:xfrm>
            <a:off x="10141156"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2" name="TextBox 111"/>
          <p:cNvSpPr txBox="1"/>
          <p:nvPr/>
        </p:nvSpPr>
        <p:spPr>
          <a:xfrm>
            <a:off x="9247540"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3" name="TextBox 112"/>
          <p:cNvSpPr txBox="1"/>
          <p:nvPr/>
        </p:nvSpPr>
        <p:spPr>
          <a:xfrm>
            <a:off x="10881467"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4" name="TextBox 113"/>
          <p:cNvSpPr txBox="1"/>
          <p:nvPr/>
        </p:nvSpPr>
        <p:spPr>
          <a:xfrm>
            <a:off x="10369850"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5" name="TextBox 114"/>
          <p:cNvSpPr txBox="1"/>
          <p:nvPr/>
        </p:nvSpPr>
        <p:spPr>
          <a:xfrm>
            <a:off x="10575522"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6" name="TextBox 115"/>
          <p:cNvSpPr txBox="1"/>
          <p:nvPr/>
        </p:nvSpPr>
        <p:spPr>
          <a:xfrm>
            <a:off x="10032346"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7" name="TextBox 116"/>
          <p:cNvSpPr txBox="1"/>
          <p:nvPr/>
        </p:nvSpPr>
        <p:spPr>
          <a:xfrm>
            <a:off x="7349224" y="2560331"/>
            <a:ext cx="28744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A</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8" name="TextBox 117"/>
          <p:cNvSpPr txBox="1"/>
          <p:nvPr/>
        </p:nvSpPr>
        <p:spPr>
          <a:xfrm>
            <a:off x="7349224" y="2988178"/>
            <a:ext cx="27141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B</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9" name="TextBox 118"/>
          <p:cNvSpPr txBox="1"/>
          <p:nvPr/>
        </p:nvSpPr>
        <p:spPr>
          <a:xfrm>
            <a:off x="7349224" y="3416026"/>
            <a:ext cx="281029"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C</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0" name="TextBox 119"/>
          <p:cNvSpPr txBox="1"/>
          <p:nvPr/>
        </p:nvSpPr>
        <p:spPr>
          <a:xfrm>
            <a:off x="7349224" y="3843873"/>
            <a:ext cx="30026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D</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1" name="TextBox 120"/>
          <p:cNvSpPr txBox="1"/>
          <p:nvPr/>
        </p:nvSpPr>
        <p:spPr>
          <a:xfrm>
            <a:off x="7349224" y="4271720"/>
            <a:ext cx="25538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E</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2" name="TextBox 121"/>
          <p:cNvSpPr txBox="1"/>
          <p:nvPr/>
        </p:nvSpPr>
        <p:spPr>
          <a:xfrm>
            <a:off x="7349224" y="4699567"/>
            <a:ext cx="25217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F</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3" name="TextBox 122"/>
          <p:cNvSpPr txBox="1"/>
          <p:nvPr/>
        </p:nvSpPr>
        <p:spPr>
          <a:xfrm>
            <a:off x="7349224" y="5127416"/>
            <a:ext cx="295456"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G</a:t>
            </a:r>
            <a:endParaRPr lang="zh-CN" altLang="en-US" sz="16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20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30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anim calcmode="lin" valueType="num">
                                      <p:cBhvr>
                                        <p:cTn id="44" dur="1000" fill="hold"/>
                                        <p:tgtEl>
                                          <p:spTgt spid="73"/>
                                        </p:tgtEl>
                                        <p:attrNameLst>
                                          <p:attrName>ppt_x</p:attrName>
                                        </p:attrNameLst>
                                      </p:cBhvr>
                                      <p:tavLst>
                                        <p:tav tm="0">
                                          <p:val>
                                            <p:strVal val="#ppt_x"/>
                                          </p:val>
                                        </p:tav>
                                        <p:tav tm="100000">
                                          <p:val>
                                            <p:strVal val="#ppt_x"/>
                                          </p:val>
                                        </p:tav>
                                      </p:tavLst>
                                    </p:anim>
                                    <p:anim calcmode="lin" valueType="num">
                                      <p:cBhvr>
                                        <p:cTn id="45" dur="1000" fill="hold"/>
                                        <p:tgtEl>
                                          <p:spTgt spid="7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50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1000"/>
                                        <p:tgtEl>
                                          <p:spTgt spid="74"/>
                                        </p:tgtEl>
                                      </p:cBhvr>
                                    </p:animEffect>
                                    <p:anim calcmode="lin" valueType="num">
                                      <p:cBhvr>
                                        <p:cTn id="49" dur="1000" fill="hold"/>
                                        <p:tgtEl>
                                          <p:spTgt spid="74"/>
                                        </p:tgtEl>
                                        <p:attrNameLst>
                                          <p:attrName>ppt_x</p:attrName>
                                        </p:attrNameLst>
                                      </p:cBhvr>
                                      <p:tavLst>
                                        <p:tav tm="0">
                                          <p:val>
                                            <p:strVal val="#ppt_x"/>
                                          </p:val>
                                        </p:tav>
                                        <p:tav tm="100000">
                                          <p:val>
                                            <p:strVal val="#ppt_x"/>
                                          </p:val>
                                        </p:tav>
                                      </p:tavLst>
                                    </p:anim>
                                    <p:anim calcmode="lin" valueType="num">
                                      <p:cBhvr>
                                        <p:cTn id="50" dur="1000" fill="hold"/>
                                        <p:tgtEl>
                                          <p:spTgt spid="7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1000"/>
                                        <p:tgtEl>
                                          <p:spTgt spid="75"/>
                                        </p:tgtEl>
                                      </p:cBhvr>
                                    </p:animEffect>
                                    <p:anim calcmode="lin" valueType="num">
                                      <p:cBhvr>
                                        <p:cTn id="54" dur="1000" fill="hold"/>
                                        <p:tgtEl>
                                          <p:spTgt spid="75"/>
                                        </p:tgtEl>
                                        <p:attrNameLst>
                                          <p:attrName>ppt_x</p:attrName>
                                        </p:attrNameLst>
                                      </p:cBhvr>
                                      <p:tavLst>
                                        <p:tav tm="0">
                                          <p:val>
                                            <p:strVal val="#ppt_x"/>
                                          </p:val>
                                        </p:tav>
                                        <p:tav tm="100000">
                                          <p:val>
                                            <p:strVal val="#ppt_x"/>
                                          </p:val>
                                        </p:tav>
                                      </p:tavLst>
                                    </p:anim>
                                    <p:anim calcmode="lin" valueType="num">
                                      <p:cBhvr>
                                        <p:cTn id="55" dur="1000" fill="hold"/>
                                        <p:tgtEl>
                                          <p:spTgt spid="7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70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1000"/>
                                        <p:tgtEl>
                                          <p:spTgt spid="76"/>
                                        </p:tgtEl>
                                      </p:cBhvr>
                                    </p:animEffect>
                                    <p:anim calcmode="lin" valueType="num">
                                      <p:cBhvr>
                                        <p:cTn id="59" dur="1000" fill="hold"/>
                                        <p:tgtEl>
                                          <p:spTgt spid="76"/>
                                        </p:tgtEl>
                                        <p:attrNameLst>
                                          <p:attrName>ppt_x</p:attrName>
                                        </p:attrNameLst>
                                      </p:cBhvr>
                                      <p:tavLst>
                                        <p:tav tm="0">
                                          <p:val>
                                            <p:strVal val="#ppt_x"/>
                                          </p:val>
                                        </p:tav>
                                        <p:tav tm="100000">
                                          <p:val>
                                            <p:strVal val="#ppt_x"/>
                                          </p:val>
                                        </p:tav>
                                      </p:tavLst>
                                    </p:anim>
                                    <p:anim calcmode="lin" valueType="num">
                                      <p:cBhvr>
                                        <p:cTn id="60" dur="1000" fill="hold"/>
                                        <p:tgtEl>
                                          <p:spTgt spid="7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8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1000"/>
                                        <p:tgtEl>
                                          <p:spTgt spid="77"/>
                                        </p:tgtEl>
                                      </p:cBhvr>
                                    </p:animEffect>
                                    <p:anim calcmode="lin" valueType="num">
                                      <p:cBhvr>
                                        <p:cTn id="64" dur="1000" fill="hold"/>
                                        <p:tgtEl>
                                          <p:spTgt spid="77"/>
                                        </p:tgtEl>
                                        <p:attrNameLst>
                                          <p:attrName>ppt_x</p:attrName>
                                        </p:attrNameLst>
                                      </p:cBhvr>
                                      <p:tavLst>
                                        <p:tav tm="0">
                                          <p:val>
                                            <p:strVal val="#ppt_x"/>
                                          </p:val>
                                        </p:tav>
                                        <p:tav tm="100000">
                                          <p:val>
                                            <p:strVal val="#ppt_x"/>
                                          </p:val>
                                        </p:tav>
                                      </p:tavLst>
                                    </p:anim>
                                    <p:anim calcmode="lin" valueType="num">
                                      <p:cBhvr>
                                        <p:cTn id="65" dur="1000" fill="hold"/>
                                        <p:tgtEl>
                                          <p:spTgt spid="7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900"/>
                                  </p:stCondLst>
                                  <p:childTnLst>
                                    <p:set>
                                      <p:cBhvr>
                                        <p:cTn id="67" dur="1" fill="hold">
                                          <p:stCondLst>
                                            <p:cond delay="0"/>
                                          </p:stCondLst>
                                        </p:cTn>
                                        <p:tgtEl>
                                          <p:spTgt spid="78"/>
                                        </p:tgtEl>
                                        <p:attrNameLst>
                                          <p:attrName>style.visibility</p:attrName>
                                        </p:attrNameLst>
                                      </p:cBhvr>
                                      <p:to>
                                        <p:strVal val="visible"/>
                                      </p:to>
                                    </p:set>
                                    <p:animEffect transition="in" filter="fade">
                                      <p:cBhvr>
                                        <p:cTn id="68" dur="1000"/>
                                        <p:tgtEl>
                                          <p:spTgt spid="78"/>
                                        </p:tgtEl>
                                      </p:cBhvr>
                                    </p:animEffect>
                                    <p:anim calcmode="lin" valueType="num">
                                      <p:cBhvr>
                                        <p:cTn id="69" dur="1000" fill="hold"/>
                                        <p:tgtEl>
                                          <p:spTgt spid="78"/>
                                        </p:tgtEl>
                                        <p:attrNameLst>
                                          <p:attrName>ppt_x</p:attrName>
                                        </p:attrNameLst>
                                      </p:cBhvr>
                                      <p:tavLst>
                                        <p:tav tm="0">
                                          <p:val>
                                            <p:strVal val="#ppt_x"/>
                                          </p:val>
                                        </p:tav>
                                        <p:tav tm="100000">
                                          <p:val>
                                            <p:strVal val="#ppt_x"/>
                                          </p:val>
                                        </p:tav>
                                      </p:tavLst>
                                    </p:anim>
                                    <p:anim calcmode="lin" valueType="num">
                                      <p:cBhvr>
                                        <p:cTn id="70" dur="1000" fill="hold"/>
                                        <p:tgtEl>
                                          <p:spTgt spid="7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000"/>
                                        <p:tgtEl>
                                          <p:spTgt spid="79"/>
                                        </p:tgtEl>
                                      </p:cBhvr>
                                    </p:animEffect>
                                    <p:anim calcmode="lin" valueType="num">
                                      <p:cBhvr>
                                        <p:cTn id="74" dur="1000" fill="hold"/>
                                        <p:tgtEl>
                                          <p:spTgt spid="79"/>
                                        </p:tgtEl>
                                        <p:attrNameLst>
                                          <p:attrName>ppt_x</p:attrName>
                                        </p:attrNameLst>
                                      </p:cBhvr>
                                      <p:tavLst>
                                        <p:tav tm="0">
                                          <p:val>
                                            <p:strVal val="#ppt_x"/>
                                          </p:val>
                                        </p:tav>
                                        <p:tav tm="100000">
                                          <p:val>
                                            <p:strVal val="#ppt_x"/>
                                          </p:val>
                                        </p:tav>
                                      </p:tavLst>
                                    </p:anim>
                                    <p:anim calcmode="lin" valueType="num">
                                      <p:cBhvr>
                                        <p:cTn id="75" dur="1000" fill="hold"/>
                                        <p:tgtEl>
                                          <p:spTgt spid="7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10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1000"/>
                                        <p:tgtEl>
                                          <p:spTgt spid="80"/>
                                        </p:tgtEl>
                                      </p:cBhvr>
                                    </p:animEffect>
                                    <p:anim calcmode="lin" valueType="num">
                                      <p:cBhvr>
                                        <p:cTn id="79" dur="1000" fill="hold"/>
                                        <p:tgtEl>
                                          <p:spTgt spid="80"/>
                                        </p:tgtEl>
                                        <p:attrNameLst>
                                          <p:attrName>ppt_x</p:attrName>
                                        </p:attrNameLst>
                                      </p:cBhvr>
                                      <p:tavLst>
                                        <p:tav tm="0">
                                          <p:val>
                                            <p:strVal val="#ppt_x"/>
                                          </p:val>
                                        </p:tav>
                                        <p:tav tm="100000">
                                          <p:val>
                                            <p:strVal val="#ppt_x"/>
                                          </p:val>
                                        </p:tav>
                                      </p:tavLst>
                                    </p:anim>
                                    <p:anim calcmode="lin" valueType="num">
                                      <p:cBhvr>
                                        <p:cTn id="80" dur="1000" fill="hold"/>
                                        <p:tgtEl>
                                          <p:spTgt spid="8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1000"/>
                                        <p:tgtEl>
                                          <p:spTgt spid="81"/>
                                        </p:tgtEl>
                                      </p:cBhvr>
                                    </p:animEffect>
                                    <p:anim calcmode="lin" valueType="num">
                                      <p:cBhvr>
                                        <p:cTn id="84" dur="1000" fill="hold"/>
                                        <p:tgtEl>
                                          <p:spTgt spid="81"/>
                                        </p:tgtEl>
                                        <p:attrNameLst>
                                          <p:attrName>ppt_x</p:attrName>
                                        </p:attrNameLst>
                                      </p:cBhvr>
                                      <p:tavLst>
                                        <p:tav tm="0">
                                          <p:val>
                                            <p:strVal val="#ppt_x"/>
                                          </p:val>
                                        </p:tav>
                                        <p:tav tm="100000">
                                          <p:val>
                                            <p:strVal val="#ppt_x"/>
                                          </p:val>
                                        </p:tav>
                                      </p:tavLst>
                                    </p:anim>
                                    <p:anim calcmode="lin" valueType="num">
                                      <p:cBhvr>
                                        <p:cTn id="85" dur="1000" fill="hold"/>
                                        <p:tgtEl>
                                          <p:spTgt spid="8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30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1000"/>
                                        <p:tgtEl>
                                          <p:spTgt spid="82"/>
                                        </p:tgtEl>
                                      </p:cBhvr>
                                    </p:animEffect>
                                    <p:anim calcmode="lin" valueType="num">
                                      <p:cBhvr>
                                        <p:cTn id="89" dur="1000" fill="hold"/>
                                        <p:tgtEl>
                                          <p:spTgt spid="82"/>
                                        </p:tgtEl>
                                        <p:attrNameLst>
                                          <p:attrName>ppt_x</p:attrName>
                                        </p:attrNameLst>
                                      </p:cBhvr>
                                      <p:tavLst>
                                        <p:tav tm="0">
                                          <p:val>
                                            <p:strVal val="#ppt_x"/>
                                          </p:val>
                                        </p:tav>
                                        <p:tav tm="100000">
                                          <p:val>
                                            <p:strVal val="#ppt_x"/>
                                          </p:val>
                                        </p:tav>
                                      </p:tavLst>
                                    </p:anim>
                                    <p:anim calcmode="lin" valueType="num">
                                      <p:cBhvr>
                                        <p:cTn id="90" dur="1000" fill="hold"/>
                                        <p:tgtEl>
                                          <p:spTgt spid="8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anim calcmode="lin" valueType="num">
                                      <p:cBhvr>
                                        <p:cTn id="94" dur="1000" fill="hold"/>
                                        <p:tgtEl>
                                          <p:spTgt spid="83"/>
                                        </p:tgtEl>
                                        <p:attrNameLst>
                                          <p:attrName>ppt_x</p:attrName>
                                        </p:attrNameLst>
                                      </p:cBhvr>
                                      <p:tavLst>
                                        <p:tav tm="0">
                                          <p:val>
                                            <p:strVal val="#ppt_x"/>
                                          </p:val>
                                        </p:tav>
                                        <p:tav tm="100000">
                                          <p:val>
                                            <p:strVal val="#ppt_x"/>
                                          </p:val>
                                        </p:tav>
                                      </p:tavLst>
                                    </p:anim>
                                    <p:anim calcmode="lin" valueType="num">
                                      <p:cBhvr>
                                        <p:cTn id="95" dur="1000" fill="hold"/>
                                        <p:tgtEl>
                                          <p:spTgt spid="8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50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1000"/>
                                        <p:tgtEl>
                                          <p:spTgt spid="84"/>
                                        </p:tgtEl>
                                      </p:cBhvr>
                                    </p:animEffect>
                                    <p:anim calcmode="lin" valueType="num">
                                      <p:cBhvr>
                                        <p:cTn id="99" dur="1000" fill="hold"/>
                                        <p:tgtEl>
                                          <p:spTgt spid="84"/>
                                        </p:tgtEl>
                                        <p:attrNameLst>
                                          <p:attrName>ppt_x</p:attrName>
                                        </p:attrNameLst>
                                      </p:cBhvr>
                                      <p:tavLst>
                                        <p:tav tm="0">
                                          <p:val>
                                            <p:strVal val="#ppt_x"/>
                                          </p:val>
                                        </p:tav>
                                        <p:tav tm="100000">
                                          <p:val>
                                            <p:strVal val="#ppt_x"/>
                                          </p:val>
                                        </p:tav>
                                      </p:tavLst>
                                    </p:anim>
                                    <p:anim calcmode="lin" valueType="num">
                                      <p:cBhvr>
                                        <p:cTn id="100" dur="1000" fill="hold"/>
                                        <p:tgtEl>
                                          <p:spTgt spid="8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60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1000"/>
                                        <p:tgtEl>
                                          <p:spTgt spid="85"/>
                                        </p:tgtEl>
                                      </p:cBhvr>
                                    </p:animEffect>
                                    <p:anim calcmode="lin" valueType="num">
                                      <p:cBhvr>
                                        <p:cTn id="104" dur="1000" fill="hold"/>
                                        <p:tgtEl>
                                          <p:spTgt spid="85"/>
                                        </p:tgtEl>
                                        <p:attrNameLst>
                                          <p:attrName>ppt_x</p:attrName>
                                        </p:attrNameLst>
                                      </p:cBhvr>
                                      <p:tavLst>
                                        <p:tav tm="0">
                                          <p:val>
                                            <p:strVal val="#ppt_x"/>
                                          </p:val>
                                        </p:tav>
                                        <p:tav tm="100000">
                                          <p:val>
                                            <p:strVal val="#ppt_x"/>
                                          </p:val>
                                        </p:tav>
                                      </p:tavLst>
                                    </p:anim>
                                    <p:anim calcmode="lin" valueType="num">
                                      <p:cBhvr>
                                        <p:cTn id="105" dur="1000" fill="hold"/>
                                        <p:tgtEl>
                                          <p:spTgt spid="8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7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anim calcmode="lin" valueType="num">
                                      <p:cBhvr>
                                        <p:cTn id="109" dur="1000" fill="hold"/>
                                        <p:tgtEl>
                                          <p:spTgt spid="86"/>
                                        </p:tgtEl>
                                        <p:attrNameLst>
                                          <p:attrName>ppt_x</p:attrName>
                                        </p:attrNameLst>
                                      </p:cBhvr>
                                      <p:tavLst>
                                        <p:tav tm="0">
                                          <p:val>
                                            <p:strVal val="#ppt_x"/>
                                          </p:val>
                                        </p:tav>
                                        <p:tav tm="100000">
                                          <p:val>
                                            <p:strVal val="#ppt_x"/>
                                          </p:val>
                                        </p:tav>
                                      </p:tavLst>
                                    </p:anim>
                                    <p:anim calcmode="lin" valueType="num">
                                      <p:cBhvr>
                                        <p:cTn id="110" dur="1000" fill="hold"/>
                                        <p:tgtEl>
                                          <p:spTgt spid="8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80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1000"/>
                                        <p:tgtEl>
                                          <p:spTgt spid="87"/>
                                        </p:tgtEl>
                                      </p:cBhvr>
                                    </p:animEffect>
                                    <p:anim calcmode="lin" valueType="num">
                                      <p:cBhvr>
                                        <p:cTn id="114" dur="1000" fill="hold"/>
                                        <p:tgtEl>
                                          <p:spTgt spid="87"/>
                                        </p:tgtEl>
                                        <p:attrNameLst>
                                          <p:attrName>ppt_x</p:attrName>
                                        </p:attrNameLst>
                                      </p:cBhvr>
                                      <p:tavLst>
                                        <p:tav tm="0">
                                          <p:val>
                                            <p:strVal val="#ppt_x"/>
                                          </p:val>
                                        </p:tav>
                                        <p:tav tm="100000">
                                          <p:val>
                                            <p:strVal val="#ppt_x"/>
                                          </p:val>
                                        </p:tav>
                                      </p:tavLst>
                                    </p:anim>
                                    <p:anim calcmode="lin" valueType="num">
                                      <p:cBhvr>
                                        <p:cTn id="115" dur="1000" fill="hold"/>
                                        <p:tgtEl>
                                          <p:spTgt spid="8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90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1000"/>
                                        <p:tgtEl>
                                          <p:spTgt spid="88"/>
                                        </p:tgtEl>
                                      </p:cBhvr>
                                    </p:animEffect>
                                    <p:anim calcmode="lin" valueType="num">
                                      <p:cBhvr>
                                        <p:cTn id="119" dur="1000" fill="hold"/>
                                        <p:tgtEl>
                                          <p:spTgt spid="88"/>
                                        </p:tgtEl>
                                        <p:attrNameLst>
                                          <p:attrName>ppt_x</p:attrName>
                                        </p:attrNameLst>
                                      </p:cBhvr>
                                      <p:tavLst>
                                        <p:tav tm="0">
                                          <p:val>
                                            <p:strVal val="#ppt_x"/>
                                          </p:val>
                                        </p:tav>
                                        <p:tav tm="100000">
                                          <p:val>
                                            <p:strVal val="#ppt_x"/>
                                          </p:val>
                                        </p:tav>
                                      </p:tavLst>
                                    </p:anim>
                                    <p:anim calcmode="lin" valueType="num">
                                      <p:cBhvr>
                                        <p:cTn id="12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decel="100000" fill="hold" grpId="0" nodeType="clickEffect">
                                  <p:stCondLst>
                                    <p:cond delay="0"/>
                                  </p:stCondLst>
                                  <p:childTnLst>
                                    <p:set>
                                      <p:cBhvr>
                                        <p:cTn id="124" dur="1" fill="hold">
                                          <p:stCondLst>
                                            <p:cond delay="0"/>
                                          </p:stCondLst>
                                        </p:cTn>
                                        <p:tgtEl>
                                          <p:spTgt spid="117"/>
                                        </p:tgtEl>
                                        <p:attrNameLst>
                                          <p:attrName>style.visibility</p:attrName>
                                        </p:attrNameLst>
                                      </p:cBhvr>
                                      <p:to>
                                        <p:strVal val="visible"/>
                                      </p:to>
                                    </p:set>
                                    <p:anim calcmode="lin" valueType="num">
                                      <p:cBhvr additive="base">
                                        <p:cTn id="125" dur="500" fill="hold"/>
                                        <p:tgtEl>
                                          <p:spTgt spid="117"/>
                                        </p:tgtEl>
                                        <p:attrNameLst>
                                          <p:attrName>ppt_x</p:attrName>
                                        </p:attrNameLst>
                                      </p:cBhvr>
                                      <p:tavLst>
                                        <p:tav tm="0">
                                          <p:val>
                                            <p:strVal val="#ppt_x"/>
                                          </p:val>
                                        </p:tav>
                                        <p:tav tm="100000">
                                          <p:val>
                                            <p:strVal val="#ppt_x"/>
                                          </p:val>
                                        </p:tav>
                                      </p:tavLst>
                                    </p:anim>
                                    <p:anim calcmode="lin" valueType="num">
                                      <p:cBhvr additive="base">
                                        <p:cTn id="126" dur="500" fill="hold"/>
                                        <p:tgtEl>
                                          <p:spTgt spid="117"/>
                                        </p:tgtEl>
                                        <p:attrNameLst>
                                          <p:attrName>ppt_y</p:attrName>
                                        </p:attrNameLst>
                                      </p:cBhvr>
                                      <p:tavLst>
                                        <p:tav tm="0">
                                          <p:val>
                                            <p:strVal val="1+#ppt_h/2"/>
                                          </p:val>
                                        </p:tav>
                                        <p:tav tm="100000">
                                          <p:val>
                                            <p:strVal val="#ppt_y"/>
                                          </p:val>
                                        </p:tav>
                                      </p:tavLst>
                                    </p:anim>
                                  </p:childTnLst>
                                </p:cTn>
                              </p:par>
                              <p:par>
                                <p:cTn id="127" presetID="2" presetClass="entr" presetSubtype="4" decel="100000" fill="hold" grpId="0" nodeType="withEffect">
                                  <p:stCondLst>
                                    <p:cond delay="0"/>
                                  </p:stCondLst>
                                  <p:childTnLst>
                                    <p:set>
                                      <p:cBhvr>
                                        <p:cTn id="128" dur="1" fill="hold">
                                          <p:stCondLst>
                                            <p:cond delay="0"/>
                                          </p:stCondLst>
                                        </p:cTn>
                                        <p:tgtEl>
                                          <p:spTgt spid="118"/>
                                        </p:tgtEl>
                                        <p:attrNameLst>
                                          <p:attrName>style.visibility</p:attrName>
                                        </p:attrNameLst>
                                      </p:cBhvr>
                                      <p:to>
                                        <p:strVal val="visible"/>
                                      </p:to>
                                    </p:set>
                                    <p:anim calcmode="lin" valueType="num">
                                      <p:cBhvr additive="base">
                                        <p:cTn id="129" dur="500" fill="hold"/>
                                        <p:tgtEl>
                                          <p:spTgt spid="118"/>
                                        </p:tgtEl>
                                        <p:attrNameLst>
                                          <p:attrName>ppt_x</p:attrName>
                                        </p:attrNameLst>
                                      </p:cBhvr>
                                      <p:tavLst>
                                        <p:tav tm="0">
                                          <p:val>
                                            <p:strVal val="#ppt_x"/>
                                          </p:val>
                                        </p:tav>
                                        <p:tav tm="100000">
                                          <p:val>
                                            <p:strVal val="#ppt_x"/>
                                          </p:val>
                                        </p:tav>
                                      </p:tavLst>
                                    </p:anim>
                                    <p:anim calcmode="lin" valueType="num">
                                      <p:cBhvr additive="base">
                                        <p:cTn id="130" dur="500" fill="hold"/>
                                        <p:tgtEl>
                                          <p:spTgt spid="118"/>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0"/>
                                  </p:stCondLst>
                                  <p:childTnLst>
                                    <p:set>
                                      <p:cBhvr>
                                        <p:cTn id="132" dur="1" fill="hold">
                                          <p:stCondLst>
                                            <p:cond delay="0"/>
                                          </p:stCondLst>
                                        </p:cTn>
                                        <p:tgtEl>
                                          <p:spTgt spid="119"/>
                                        </p:tgtEl>
                                        <p:attrNameLst>
                                          <p:attrName>style.visibility</p:attrName>
                                        </p:attrNameLst>
                                      </p:cBhvr>
                                      <p:to>
                                        <p:strVal val="visible"/>
                                      </p:to>
                                    </p:set>
                                    <p:anim calcmode="lin" valueType="num">
                                      <p:cBhvr additive="base">
                                        <p:cTn id="133" dur="500" fill="hold"/>
                                        <p:tgtEl>
                                          <p:spTgt spid="119"/>
                                        </p:tgtEl>
                                        <p:attrNameLst>
                                          <p:attrName>ppt_x</p:attrName>
                                        </p:attrNameLst>
                                      </p:cBhvr>
                                      <p:tavLst>
                                        <p:tav tm="0">
                                          <p:val>
                                            <p:strVal val="#ppt_x"/>
                                          </p:val>
                                        </p:tav>
                                        <p:tav tm="100000">
                                          <p:val>
                                            <p:strVal val="#ppt_x"/>
                                          </p:val>
                                        </p:tav>
                                      </p:tavLst>
                                    </p:anim>
                                    <p:anim calcmode="lin" valueType="num">
                                      <p:cBhvr additive="base">
                                        <p:cTn id="134" dur="500" fill="hold"/>
                                        <p:tgtEl>
                                          <p:spTgt spid="119"/>
                                        </p:tgtEl>
                                        <p:attrNameLst>
                                          <p:attrName>ppt_y</p:attrName>
                                        </p:attrNameLst>
                                      </p:cBhvr>
                                      <p:tavLst>
                                        <p:tav tm="0">
                                          <p:val>
                                            <p:strVal val="1+#ppt_h/2"/>
                                          </p:val>
                                        </p:tav>
                                        <p:tav tm="100000">
                                          <p:val>
                                            <p:strVal val="#ppt_y"/>
                                          </p:val>
                                        </p:tav>
                                      </p:tavLst>
                                    </p:anim>
                                  </p:childTnLst>
                                </p:cTn>
                              </p:par>
                              <p:par>
                                <p:cTn id="135" presetID="2" presetClass="entr" presetSubtype="4" decel="100000" fill="hold" grpId="0"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additive="base">
                                        <p:cTn id="137" dur="500" fill="hold"/>
                                        <p:tgtEl>
                                          <p:spTgt spid="120"/>
                                        </p:tgtEl>
                                        <p:attrNameLst>
                                          <p:attrName>ppt_x</p:attrName>
                                        </p:attrNameLst>
                                      </p:cBhvr>
                                      <p:tavLst>
                                        <p:tav tm="0">
                                          <p:val>
                                            <p:strVal val="#ppt_x"/>
                                          </p:val>
                                        </p:tav>
                                        <p:tav tm="100000">
                                          <p:val>
                                            <p:strVal val="#ppt_x"/>
                                          </p:val>
                                        </p:tav>
                                      </p:tavLst>
                                    </p:anim>
                                    <p:anim calcmode="lin" valueType="num">
                                      <p:cBhvr additive="base">
                                        <p:cTn id="138" dur="500" fill="hold"/>
                                        <p:tgtEl>
                                          <p:spTgt spid="120"/>
                                        </p:tgtEl>
                                        <p:attrNameLst>
                                          <p:attrName>ppt_y</p:attrName>
                                        </p:attrNameLst>
                                      </p:cBhvr>
                                      <p:tavLst>
                                        <p:tav tm="0">
                                          <p:val>
                                            <p:strVal val="1+#ppt_h/2"/>
                                          </p:val>
                                        </p:tav>
                                        <p:tav tm="100000">
                                          <p:val>
                                            <p:strVal val="#ppt_y"/>
                                          </p:val>
                                        </p:tav>
                                      </p:tavLst>
                                    </p:anim>
                                  </p:childTnLst>
                                </p:cTn>
                              </p:par>
                              <p:par>
                                <p:cTn id="139" presetID="2" presetClass="entr" presetSubtype="4" decel="100000" fill="hold" grpId="0" nodeType="withEffect">
                                  <p:stCondLst>
                                    <p:cond delay="0"/>
                                  </p:stCondLst>
                                  <p:childTnLst>
                                    <p:set>
                                      <p:cBhvr>
                                        <p:cTn id="140" dur="1" fill="hold">
                                          <p:stCondLst>
                                            <p:cond delay="0"/>
                                          </p:stCondLst>
                                        </p:cTn>
                                        <p:tgtEl>
                                          <p:spTgt spid="121"/>
                                        </p:tgtEl>
                                        <p:attrNameLst>
                                          <p:attrName>style.visibility</p:attrName>
                                        </p:attrNameLst>
                                      </p:cBhvr>
                                      <p:to>
                                        <p:strVal val="visible"/>
                                      </p:to>
                                    </p:set>
                                    <p:anim calcmode="lin" valueType="num">
                                      <p:cBhvr additive="base">
                                        <p:cTn id="141" dur="500" fill="hold"/>
                                        <p:tgtEl>
                                          <p:spTgt spid="121"/>
                                        </p:tgtEl>
                                        <p:attrNameLst>
                                          <p:attrName>ppt_x</p:attrName>
                                        </p:attrNameLst>
                                      </p:cBhvr>
                                      <p:tavLst>
                                        <p:tav tm="0">
                                          <p:val>
                                            <p:strVal val="#ppt_x"/>
                                          </p:val>
                                        </p:tav>
                                        <p:tav tm="100000">
                                          <p:val>
                                            <p:strVal val="#ppt_x"/>
                                          </p:val>
                                        </p:tav>
                                      </p:tavLst>
                                    </p:anim>
                                    <p:anim calcmode="lin" valueType="num">
                                      <p:cBhvr additive="base">
                                        <p:cTn id="142" dur="500" fill="hold"/>
                                        <p:tgtEl>
                                          <p:spTgt spid="121"/>
                                        </p:tgtEl>
                                        <p:attrNameLst>
                                          <p:attrName>ppt_y</p:attrName>
                                        </p:attrNameLst>
                                      </p:cBhvr>
                                      <p:tavLst>
                                        <p:tav tm="0">
                                          <p:val>
                                            <p:strVal val="1+#ppt_h/2"/>
                                          </p:val>
                                        </p:tav>
                                        <p:tav tm="100000">
                                          <p:val>
                                            <p:strVal val="#ppt_y"/>
                                          </p:val>
                                        </p:tav>
                                      </p:tavLst>
                                    </p:anim>
                                  </p:childTnLst>
                                </p:cTn>
                              </p:par>
                              <p:par>
                                <p:cTn id="143" presetID="2" presetClass="entr" presetSubtype="4" decel="100000" fill="hold" grpId="0" nodeType="withEffect">
                                  <p:stCondLst>
                                    <p:cond delay="0"/>
                                  </p:stCondLst>
                                  <p:childTnLst>
                                    <p:set>
                                      <p:cBhvr>
                                        <p:cTn id="144" dur="1" fill="hold">
                                          <p:stCondLst>
                                            <p:cond delay="0"/>
                                          </p:stCondLst>
                                        </p:cTn>
                                        <p:tgtEl>
                                          <p:spTgt spid="122"/>
                                        </p:tgtEl>
                                        <p:attrNameLst>
                                          <p:attrName>style.visibility</p:attrName>
                                        </p:attrNameLst>
                                      </p:cBhvr>
                                      <p:to>
                                        <p:strVal val="visible"/>
                                      </p:to>
                                    </p:set>
                                    <p:anim calcmode="lin" valueType="num">
                                      <p:cBhvr additive="base">
                                        <p:cTn id="145" dur="500" fill="hold"/>
                                        <p:tgtEl>
                                          <p:spTgt spid="122"/>
                                        </p:tgtEl>
                                        <p:attrNameLst>
                                          <p:attrName>ppt_x</p:attrName>
                                        </p:attrNameLst>
                                      </p:cBhvr>
                                      <p:tavLst>
                                        <p:tav tm="0">
                                          <p:val>
                                            <p:strVal val="#ppt_x"/>
                                          </p:val>
                                        </p:tav>
                                        <p:tav tm="100000">
                                          <p:val>
                                            <p:strVal val="#ppt_x"/>
                                          </p:val>
                                        </p:tav>
                                      </p:tavLst>
                                    </p:anim>
                                    <p:anim calcmode="lin" valueType="num">
                                      <p:cBhvr additive="base">
                                        <p:cTn id="146" dur="500" fill="hold"/>
                                        <p:tgtEl>
                                          <p:spTgt spid="122"/>
                                        </p:tgtEl>
                                        <p:attrNameLst>
                                          <p:attrName>ppt_y</p:attrName>
                                        </p:attrNameLst>
                                      </p:cBhvr>
                                      <p:tavLst>
                                        <p:tav tm="0">
                                          <p:val>
                                            <p:strVal val="1+#ppt_h/2"/>
                                          </p:val>
                                        </p:tav>
                                        <p:tav tm="100000">
                                          <p:val>
                                            <p:strVal val="#ppt_y"/>
                                          </p:val>
                                        </p:tav>
                                      </p:tavLst>
                                    </p:anim>
                                  </p:childTnLst>
                                </p:cTn>
                              </p:par>
                              <p:par>
                                <p:cTn id="147" presetID="2" presetClass="entr" presetSubtype="4" decel="100000" fill="hold" grpId="0" nodeType="withEffect">
                                  <p:stCondLst>
                                    <p:cond delay="0"/>
                                  </p:stCondLst>
                                  <p:childTnLst>
                                    <p:set>
                                      <p:cBhvr>
                                        <p:cTn id="148" dur="1" fill="hold">
                                          <p:stCondLst>
                                            <p:cond delay="0"/>
                                          </p:stCondLst>
                                        </p:cTn>
                                        <p:tgtEl>
                                          <p:spTgt spid="123"/>
                                        </p:tgtEl>
                                        <p:attrNameLst>
                                          <p:attrName>style.visibility</p:attrName>
                                        </p:attrNameLst>
                                      </p:cBhvr>
                                      <p:to>
                                        <p:strVal val="visible"/>
                                      </p:to>
                                    </p:set>
                                    <p:anim calcmode="lin" valueType="num">
                                      <p:cBhvr additive="base">
                                        <p:cTn id="149" dur="500" fill="hold"/>
                                        <p:tgtEl>
                                          <p:spTgt spid="123"/>
                                        </p:tgtEl>
                                        <p:attrNameLst>
                                          <p:attrName>ppt_x</p:attrName>
                                        </p:attrNameLst>
                                      </p:cBhvr>
                                      <p:tavLst>
                                        <p:tav tm="0">
                                          <p:val>
                                            <p:strVal val="#ppt_x"/>
                                          </p:val>
                                        </p:tav>
                                        <p:tav tm="100000">
                                          <p:val>
                                            <p:strVal val="#ppt_x"/>
                                          </p:val>
                                        </p:tav>
                                      </p:tavLst>
                                    </p:anim>
                                    <p:anim calcmode="lin" valueType="num">
                                      <p:cBhvr additive="base">
                                        <p:cTn id="150" dur="500" fill="hold"/>
                                        <p:tgtEl>
                                          <p:spTgt spid="123"/>
                                        </p:tgtEl>
                                        <p:attrNameLst>
                                          <p:attrName>ppt_y</p:attrName>
                                        </p:attrNameLst>
                                      </p:cBhvr>
                                      <p:tavLst>
                                        <p:tav tm="0">
                                          <p:val>
                                            <p:strVal val="1+#ppt_h/2"/>
                                          </p:val>
                                        </p:tav>
                                        <p:tav tm="100000">
                                          <p:val>
                                            <p:strVal val="#ppt_y"/>
                                          </p:val>
                                        </p:tav>
                                      </p:tavLst>
                                    </p:anim>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03"/>
                                        </p:tgtEl>
                                        <p:attrNameLst>
                                          <p:attrName>style.visibility</p:attrName>
                                        </p:attrNameLst>
                                      </p:cBhvr>
                                      <p:to>
                                        <p:strVal val="visible"/>
                                      </p:to>
                                    </p:set>
                                    <p:animEffect transition="in" filter="wipe(left)">
                                      <p:cBhvr>
                                        <p:cTn id="154" dur="500"/>
                                        <p:tgtEl>
                                          <p:spTgt spid="103"/>
                                        </p:tgtEl>
                                      </p:cBhvr>
                                    </p:animEffect>
                                  </p:childTnLst>
                                </p:cTn>
                              </p:par>
                              <p:par>
                                <p:cTn id="155" presetID="22" presetClass="entr" presetSubtype="8" fill="hold" grpId="0" nodeType="withEffect">
                                  <p:stCondLst>
                                    <p:cond delay="100"/>
                                  </p:stCondLst>
                                  <p:childTnLst>
                                    <p:set>
                                      <p:cBhvr>
                                        <p:cTn id="156" dur="1" fill="hold">
                                          <p:stCondLst>
                                            <p:cond delay="0"/>
                                          </p:stCondLst>
                                        </p:cTn>
                                        <p:tgtEl>
                                          <p:spTgt spid="104"/>
                                        </p:tgtEl>
                                        <p:attrNameLst>
                                          <p:attrName>style.visibility</p:attrName>
                                        </p:attrNameLst>
                                      </p:cBhvr>
                                      <p:to>
                                        <p:strVal val="visible"/>
                                      </p:to>
                                    </p:set>
                                    <p:animEffect transition="in" filter="wipe(left)">
                                      <p:cBhvr>
                                        <p:cTn id="157" dur="500"/>
                                        <p:tgtEl>
                                          <p:spTgt spid="104"/>
                                        </p:tgtEl>
                                      </p:cBhvr>
                                    </p:animEffect>
                                  </p:childTnLst>
                                </p:cTn>
                              </p:par>
                              <p:par>
                                <p:cTn id="158" presetID="22" presetClass="entr" presetSubtype="8" fill="hold" grpId="0" nodeType="withEffect">
                                  <p:stCondLst>
                                    <p:cond delay="200"/>
                                  </p:stCondLst>
                                  <p:childTnLst>
                                    <p:set>
                                      <p:cBhvr>
                                        <p:cTn id="159" dur="1" fill="hold">
                                          <p:stCondLst>
                                            <p:cond delay="0"/>
                                          </p:stCondLst>
                                        </p:cTn>
                                        <p:tgtEl>
                                          <p:spTgt spid="105"/>
                                        </p:tgtEl>
                                        <p:attrNameLst>
                                          <p:attrName>style.visibility</p:attrName>
                                        </p:attrNameLst>
                                      </p:cBhvr>
                                      <p:to>
                                        <p:strVal val="visible"/>
                                      </p:to>
                                    </p:set>
                                    <p:animEffect transition="in" filter="wipe(left)">
                                      <p:cBhvr>
                                        <p:cTn id="160" dur="500"/>
                                        <p:tgtEl>
                                          <p:spTgt spid="105"/>
                                        </p:tgtEl>
                                      </p:cBhvr>
                                    </p:animEffect>
                                  </p:childTnLst>
                                </p:cTn>
                              </p:par>
                              <p:par>
                                <p:cTn id="161" presetID="22" presetClass="entr" presetSubtype="8" fill="hold" grpId="0" nodeType="withEffect">
                                  <p:stCondLst>
                                    <p:cond delay="300"/>
                                  </p:stCondLst>
                                  <p:childTnLst>
                                    <p:set>
                                      <p:cBhvr>
                                        <p:cTn id="162" dur="1" fill="hold">
                                          <p:stCondLst>
                                            <p:cond delay="0"/>
                                          </p:stCondLst>
                                        </p:cTn>
                                        <p:tgtEl>
                                          <p:spTgt spid="106"/>
                                        </p:tgtEl>
                                        <p:attrNameLst>
                                          <p:attrName>style.visibility</p:attrName>
                                        </p:attrNameLst>
                                      </p:cBhvr>
                                      <p:to>
                                        <p:strVal val="visible"/>
                                      </p:to>
                                    </p:set>
                                    <p:animEffect transition="in" filter="wipe(left)">
                                      <p:cBhvr>
                                        <p:cTn id="163" dur="500"/>
                                        <p:tgtEl>
                                          <p:spTgt spid="106"/>
                                        </p:tgtEl>
                                      </p:cBhvr>
                                    </p:animEffect>
                                  </p:childTnLst>
                                </p:cTn>
                              </p:par>
                              <p:par>
                                <p:cTn id="164" presetID="22" presetClass="entr" presetSubtype="8" fill="hold" grpId="0" nodeType="withEffect">
                                  <p:stCondLst>
                                    <p:cond delay="400"/>
                                  </p:stCondLst>
                                  <p:childTnLst>
                                    <p:set>
                                      <p:cBhvr>
                                        <p:cTn id="165" dur="1" fill="hold">
                                          <p:stCondLst>
                                            <p:cond delay="0"/>
                                          </p:stCondLst>
                                        </p:cTn>
                                        <p:tgtEl>
                                          <p:spTgt spid="107"/>
                                        </p:tgtEl>
                                        <p:attrNameLst>
                                          <p:attrName>style.visibility</p:attrName>
                                        </p:attrNameLst>
                                      </p:cBhvr>
                                      <p:to>
                                        <p:strVal val="visible"/>
                                      </p:to>
                                    </p:set>
                                    <p:animEffect transition="in" filter="wipe(left)">
                                      <p:cBhvr>
                                        <p:cTn id="166" dur="500"/>
                                        <p:tgtEl>
                                          <p:spTgt spid="107"/>
                                        </p:tgtEl>
                                      </p:cBhvr>
                                    </p:animEffect>
                                  </p:childTnLst>
                                </p:cTn>
                              </p:par>
                              <p:par>
                                <p:cTn id="167" presetID="22" presetClass="entr" presetSubtype="8" fill="hold" grpId="0" nodeType="withEffect">
                                  <p:stCondLst>
                                    <p:cond delay="500"/>
                                  </p:stCondLst>
                                  <p:childTnLst>
                                    <p:set>
                                      <p:cBhvr>
                                        <p:cTn id="168" dur="1" fill="hold">
                                          <p:stCondLst>
                                            <p:cond delay="0"/>
                                          </p:stCondLst>
                                        </p:cTn>
                                        <p:tgtEl>
                                          <p:spTgt spid="108"/>
                                        </p:tgtEl>
                                        <p:attrNameLst>
                                          <p:attrName>style.visibility</p:attrName>
                                        </p:attrNameLst>
                                      </p:cBhvr>
                                      <p:to>
                                        <p:strVal val="visible"/>
                                      </p:to>
                                    </p:set>
                                    <p:animEffect transition="in" filter="wipe(left)">
                                      <p:cBhvr>
                                        <p:cTn id="169" dur="500"/>
                                        <p:tgtEl>
                                          <p:spTgt spid="108"/>
                                        </p:tgtEl>
                                      </p:cBhvr>
                                    </p:animEffect>
                                  </p:childTnLst>
                                </p:cTn>
                              </p:par>
                              <p:par>
                                <p:cTn id="170" presetID="22" presetClass="entr" presetSubtype="8" fill="hold" grpId="0" nodeType="withEffect">
                                  <p:stCondLst>
                                    <p:cond delay="600"/>
                                  </p:stCondLst>
                                  <p:childTnLst>
                                    <p:set>
                                      <p:cBhvr>
                                        <p:cTn id="171" dur="1" fill="hold">
                                          <p:stCondLst>
                                            <p:cond delay="0"/>
                                          </p:stCondLst>
                                        </p:cTn>
                                        <p:tgtEl>
                                          <p:spTgt spid="109"/>
                                        </p:tgtEl>
                                        <p:attrNameLst>
                                          <p:attrName>style.visibility</p:attrName>
                                        </p:attrNameLst>
                                      </p:cBhvr>
                                      <p:to>
                                        <p:strVal val="visible"/>
                                      </p:to>
                                    </p:set>
                                    <p:animEffect transition="in" filter="wipe(left)">
                                      <p:cBhvr>
                                        <p:cTn id="172" dur="500"/>
                                        <p:tgtEl>
                                          <p:spTgt spid="109"/>
                                        </p:tgtEl>
                                      </p:cBhvr>
                                    </p:animEffect>
                                  </p:childTnLst>
                                </p:cTn>
                              </p:par>
                              <p:par>
                                <p:cTn id="173" presetID="22" presetClass="entr" presetSubtype="2" fill="hold" grpId="0" nodeType="withEffect">
                                  <p:stCondLst>
                                    <p:cond delay="0"/>
                                  </p:stCondLst>
                                  <p:childTnLst>
                                    <p:set>
                                      <p:cBhvr>
                                        <p:cTn id="174" dur="1" fill="hold">
                                          <p:stCondLst>
                                            <p:cond delay="0"/>
                                          </p:stCondLst>
                                        </p:cTn>
                                        <p:tgtEl>
                                          <p:spTgt spid="89"/>
                                        </p:tgtEl>
                                        <p:attrNameLst>
                                          <p:attrName>style.visibility</p:attrName>
                                        </p:attrNameLst>
                                      </p:cBhvr>
                                      <p:to>
                                        <p:strVal val="visible"/>
                                      </p:to>
                                    </p:set>
                                    <p:animEffect transition="in" filter="wipe(right)">
                                      <p:cBhvr>
                                        <p:cTn id="175" dur="500"/>
                                        <p:tgtEl>
                                          <p:spTgt spid="89"/>
                                        </p:tgtEl>
                                      </p:cBhvr>
                                    </p:animEffect>
                                  </p:childTnLst>
                                </p:cTn>
                              </p:par>
                              <p:par>
                                <p:cTn id="176" presetID="22" presetClass="entr" presetSubtype="2" fill="hold" grpId="0" nodeType="withEffect">
                                  <p:stCondLst>
                                    <p:cond delay="100"/>
                                  </p:stCondLst>
                                  <p:childTnLst>
                                    <p:set>
                                      <p:cBhvr>
                                        <p:cTn id="177" dur="1" fill="hold">
                                          <p:stCondLst>
                                            <p:cond delay="0"/>
                                          </p:stCondLst>
                                        </p:cTn>
                                        <p:tgtEl>
                                          <p:spTgt spid="90"/>
                                        </p:tgtEl>
                                        <p:attrNameLst>
                                          <p:attrName>style.visibility</p:attrName>
                                        </p:attrNameLst>
                                      </p:cBhvr>
                                      <p:to>
                                        <p:strVal val="visible"/>
                                      </p:to>
                                    </p:set>
                                    <p:animEffect transition="in" filter="wipe(right)">
                                      <p:cBhvr>
                                        <p:cTn id="178" dur="500"/>
                                        <p:tgtEl>
                                          <p:spTgt spid="90"/>
                                        </p:tgtEl>
                                      </p:cBhvr>
                                    </p:animEffect>
                                  </p:childTnLst>
                                </p:cTn>
                              </p:par>
                              <p:par>
                                <p:cTn id="179" presetID="22" presetClass="entr" presetSubtype="2" fill="hold" grpId="0" nodeType="withEffect">
                                  <p:stCondLst>
                                    <p:cond delay="200"/>
                                  </p:stCondLst>
                                  <p:childTnLst>
                                    <p:set>
                                      <p:cBhvr>
                                        <p:cTn id="180" dur="1" fill="hold">
                                          <p:stCondLst>
                                            <p:cond delay="0"/>
                                          </p:stCondLst>
                                        </p:cTn>
                                        <p:tgtEl>
                                          <p:spTgt spid="91"/>
                                        </p:tgtEl>
                                        <p:attrNameLst>
                                          <p:attrName>style.visibility</p:attrName>
                                        </p:attrNameLst>
                                      </p:cBhvr>
                                      <p:to>
                                        <p:strVal val="visible"/>
                                      </p:to>
                                    </p:set>
                                    <p:animEffect transition="in" filter="wipe(right)">
                                      <p:cBhvr>
                                        <p:cTn id="181" dur="500"/>
                                        <p:tgtEl>
                                          <p:spTgt spid="91"/>
                                        </p:tgtEl>
                                      </p:cBhvr>
                                    </p:animEffect>
                                  </p:childTnLst>
                                </p:cTn>
                              </p:par>
                              <p:par>
                                <p:cTn id="182" presetID="22" presetClass="entr" presetSubtype="2" fill="hold" grpId="0" nodeType="withEffect">
                                  <p:stCondLst>
                                    <p:cond delay="300"/>
                                  </p:stCondLst>
                                  <p:childTnLst>
                                    <p:set>
                                      <p:cBhvr>
                                        <p:cTn id="183" dur="1" fill="hold">
                                          <p:stCondLst>
                                            <p:cond delay="0"/>
                                          </p:stCondLst>
                                        </p:cTn>
                                        <p:tgtEl>
                                          <p:spTgt spid="92"/>
                                        </p:tgtEl>
                                        <p:attrNameLst>
                                          <p:attrName>style.visibility</p:attrName>
                                        </p:attrNameLst>
                                      </p:cBhvr>
                                      <p:to>
                                        <p:strVal val="visible"/>
                                      </p:to>
                                    </p:set>
                                    <p:animEffect transition="in" filter="wipe(right)">
                                      <p:cBhvr>
                                        <p:cTn id="184" dur="500"/>
                                        <p:tgtEl>
                                          <p:spTgt spid="92"/>
                                        </p:tgtEl>
                                      </p:cBhvr>
                                    </p:animEffect>
                                  </p:childTnLst>
                                </p:cTn>
                              </p:par>
                              <p:par>
                                <p:cTn id="185" presetID="22" presetClass="entr" presetSubtype="2" fill="hold" grpId="0" nodeType="withEffect">
                                  <p:stCondLst>
                                    <p:cond delay="400"/>
                                  </p:stCondLst>
                                  <p:childTnLst>
                                    <p:set>
                                      <p:cBhvr>
                                        <p:cTn id="186" dur="1" fill="hold">
                                          <p:stCondLst>
                                            <p:cond delay="0"/>
                                          </p:stCondLst>
                                        </p:cTn>
                                        <p:tgtEl>
                                          <p:spTgt spid="93"/>
                                        </p:tgtEl>
                                        <p:attrNameLst>
                                          <p:attrName>style.visibility</p:attrName>
                                        </p:attrNameLst>
                                      </p:cBhvr>
                                      <p:to>
                                        <p:strVal val="visible"/>
                                      </p:to>
                                    </p:set>
                                    <p:animEffect transition="in" filter="wipe(right)">
                                      <p:cBhvr>
                                        <p:cTn id="187" dur="500"/>
                                        <p:tgtEl>
                                          <p:spTgt spid="93"/>
                                        </p:tgtEl>
                                      </p:cBhvr>
                                    </p:animEffect>
                                  </p:childTnLst>
                                </p:cTn>
                              </p:par>
                              <p:par>
                                <p:cTn id="188" presetID="22" presetClass="entr" presetSubtype="2" fill="hold" grpId="0" nodeType="withEffect">
                                  <p:stCondLst>
                                    <p:cond delay="500"/>
                                  </p:stCondLst>
                                  <p:childTnLst>
                                    <p:set>
                                      <p:cBhvr>
                                        <p:cTn id="189" dur="1" fill="hold">
                                          <p:stCondLst>
                                            <p:cond delay="0"/>
                                          </p:stCondLst>
                                        </p:cTn>
                                        <p:tgtEl>
                                          <p:spTgt spid="94"/>
                                        </p:tgtEl>
                                        <p:attrNameLst>
                                          <p:attrName>style.visibility</p:attrName>
                                        </p:attrNameLst>
                                      </p:cBhvr>
                                      <p:to>
                                        <p:strVal val="visible"/>
                                      </p:to>
                                    </p:set>
                                    <p:animEffect transition="in" filter="wipe(right)">
                                      <p:cBhvr>
                                        <p:cTn id="190" dur="500"/>
                                        <p:tgtEl>
                                          <p:spTgt spid="94"/>
                                        </p:tgtEl>
                                      </p:cBhvr>
                                    </p:animEffect>
                                  </p:childTnLst>
                                </p:cTn>
                              </p:par>
                              <p:par>
                                <p:cTn id="191" presetID="22" presetClass="entr" presetSubtype="2" fill="hold" grpId="0" nodeType="withEffect">
                                  <p:stCondLst>
                                    <p:cond delay="600"/>
                                  </p:stCondLst>
                                  <p:childTnLst>
                                    <p:set>
                                      <p:cBhvr>
                                        <p:cTn id="192" dur="1" fill="hold">
                                          <p:stCondLst>
                                            <p:cond delay="0"/>
                                          </p:stCondLst>
                                        </p:cTn>
                                        <p:tgtEl>
                                          <p:spTgt spid="95"/>
                                        </p:tgtEl>
                                        <p:attrNameLst>
                                          <p:attrName>style.visibility</p:attrName>
                                        </p:attrNameLst>
                                      </p:cBhvr>
                                      <p:to>
                                        <p:strVal val="visible"/>
                                      </p:to>
                                    </p:set>
                                    <p:animEffect transition="in" filter="wipe(right)">
                                      <p:cBhvr>
                                        <p:cTn id="193" dur="500"/>
                                        <p:tgtEl>
                                          <p:spTgt spid="95"/>
                                        </p:tgtEl>
                                      </p:cBhvr>
                                    </p:animEffect>
                                  </p:childTnLst>
                                </p:cTn>
                              </p:par>
                            </p:childTnLst>
                          </p:cTn>
                        </p:par>
                        <p:par>
                          <p:cTn id="194" fill="hold">
                            <p:stCondLst>
                              <p:cond delay="1600"/>
                            </p:stCondLst>
                            <p:childTnLst>
                              <p:par>
                                <p:cTn id="195" presetID="22" presetClass="entr" presetSubtype="8" fill="hold" grpId="0" nodeType="after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wipe(left)">
                                      <p:cBhvr>
                                        <p:cTn id="197" dur="500"/>
                                        <p:tgtEl>
                                          <p:spTgt spid="11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11"/>
                                        </p:tgtEl>
                                        <p:attrNameLst>
                                          <p:attrName>style.visibility</p:attrName>
                                        </p:attrNameLst>
                                      </p:cBhvr>
                                      <p:to>
                                        <p:strVal val="visible"/>
                                      </p:to>
                                    </p:set>
                                    <p:animEffect transition="in" filter="wipe(left)">
                                      <p:cBhvr>
                                        <p:cTn id="200" dur="500"/>
                                        <p:tgtEl>
                                          <p:spTgt spid="11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12"/>
                                        </p:tgtEl>
                                        <p:attrNameLst>
                                          <p:attrName>style.visibility</p:attrName>
                                        </p:attrNameLst>
                                      </p:cBhvr>
                                      <p:to>
                                        <p:strVal val="visible"/>
                                      </p:to>
                                    </p:set>
                                    <p:animEffect transition="in" filter="wipe(left)">
                                      <p:cBhvr>
                                        <p:cTn id="203" dur="500"/>
                                        <p:tgtEl>
                                          <p:spTgt spid="11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13"/>
                                        </p:tgtEl>
                                        <p:attrNameLst>
                                          <p:attrName>style.visibility</p:attrName>
                                        </p:attrNameLst>
                                      </p:cBhvr>
                                      <p:to>
                                        <p:strVal val="visible"/>
                                      </p:to>
                                    </p:set>
                                    <p:animEffect transition="in" filter="wipe(left)">
                                      <p:cBhvr>
                                        <p:cTn id="206" dur="500"/>
                                        <p:tgtEl>
                                          <p:spTgt spid="11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14"/>
                                        </p:tgtEl>
                                        <p:attrNameLst>
                                          <p:attrName>style.visibility</p:attrName>
                                        </p:attrNameLst>
                                      </p:cBhvr>
                                      <p:to>
                                        <p:strVal val="visible"/>
                                      </p:to>
                                    </p:set>
                                    <p:animEffect transition="in" filter="wipe(left)">
                                      <p:cBhvr>
                                        <p:cTn id="209" dur="500"/>
                                        <p:tgtEl>
                                          <p:spTgt spid="114"/>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5"/>
                                        </p:tgtEl>
                                        <p:attrNameLst>
                                          <p:attrName>style.visibility</p:attrName>
                                        </p:attrNameLst>
                                      </p:cBhvr>
                                      <p:to>
                                        <p:strVal val="visible"/>
                                      </p:to>
                                    </p:set>
                                    <p:animEffect transition="in" filter="wipe(left)">
                                      <p:cBhvr>
                                        <p:cTn id="212" dur="500"/>
                                        <p:tgtEl>
                                          <p:spTgt spid="115"/>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116"/>
                                        </p:tgtEl>
                                        <p:attrNameLst>
                                          <p:attrName>style.visibility</p:attrName>
                                        </p:attrNameLst>
                                      </p:cBhvr>
                                      <p:to>
                                        <p:strVal val="visible"/>
                                      </p:to>
                                    </p:set>
                                    <p:animEffect transition="in" filter="wipe(left)">
                                      <p:cBhvr>
                                        <p:cTn id="215" dur="500"/>
                                        <p:tgtEl>
                                          <p:spTgt spid="116"/>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96"/>
                                        </p:tgtEl>
                                        <p:attrNameLst>
                                          <p:attrName>style.visibility</p:attrName>
                                        </p:attrNameLst>
                                      </p:cBhvr>
                                      <p:to>
                                        <p:strVal val="visible"/>
                                      </p:to>
                                    </p:set>
                                    <p:animEffect transition="in" filter="wipe(right)">
                                      <p:cBhvr>
                                        <p:cTn id="218" dur="500"/>
                                        <p:tgtEl>
                                          <p:spTgt spid="9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97"/>
                                        </p:tgtEl>
                                        <p:attrNameLst>
                                          <p:attrName>style.visibility</p:attrName>
                                        </p:attrNameLst>
                                      </p:cBhvr>
                                      <p:to>
                                        <p:strVal val="visible"/>
                                      </p:to>
                                    </p:set>
                                    <p:animEffect transition="in" filter="wipe(right)">
                                      <p:cBhvr>
                                        <p:cTn id="221" dur="500"/>
                                        <p:tgtEl>
                                          <p:spTgt spid="9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98"/>
                                        </p:tgtEl>
                                        <p:attrNameLst>
                                          <p:attrName>style.visibility</p:attrName>
                                        </p:attrNameLst>
                                      </p:cBhvr>
                                      <p:to>
                                        <p:strVal val="visible"/>
                                      </p:to>
                                    </p:set>
                                    <p:animEffect transition="in" filter="wipe(right)">
                                      <p:cBhvr>
                                        <p:cTn id="224" dur="500"/>
                                        <p:tgtEl>
                                          <p:spTgt spid="9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99"/>
                                        </p:tgtEl>
                                        <p:attrNameLst>
                                          <p:attrName>style.visibility</p:attrName>
                                        </p:attrNameLst>
                                      </p:cBhvr>
                                      <p:to>
                                        <p:strVal val="visible"/>
                                      </p:to>
                                    </p:set>
                                    <p:animEffect transition="in" filter="wipe(right)">
                                      <p:cBhvr>
                                        <p:cTn id="227" dur="500"/>
                                        <p:tgtEl>
                                          <p:spTgt spid="9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00"/>
                                        </p:tgtEl>
                                        <p:attrNameLst>
                                          <p:attrName>style.visibility</p:attrName>
                                        </p:attrNameLst>
                                      </p:cBhvr>
                                      <p:to>
                                        <p:strVal val="visible"/>
                                      </p:to>
                                    </p:set>
                                    <p:animEffect transition="in" filter="wipe(right)">
                                      <p:cBhvr>
                                        <p:cTn id="230" dur="500"/>
                                        <p:tgtEl>
                                          <p:spTgt spid="100"/>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01"/>
                                        </p:tgtEl>
                                        <p:attrNameLst>
                                          <p:attrName>style.visibility</p:attrName>
                                        </p:attrNameLst>
                                      </p:cBhvr>
                                      <p:to>
                                        <p:strVal val="visible"/>
                                      </p:to>
                                    </p:set>
                                    <p:animEffect transition="in" filter="wipe(right)">
                                      <p:cBhvr>
                                        <p:cTn id="233" dur="500"/>
                                        <p:tgtEl>
                                          <p:spTgt spid="101"/>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02"/>
                                        </p:tgtEl>
                                        <p:attrNameLst>
                                          <p:attrName>style.visibility</p:attrName>
                                        </p:attrNameLst>
                                      </p:cBhvr>
                                      <p:to>
                                        <p:strVal val="visible"/>
                                      </p:to>
                                    </p:set>
                                    <p:animEffect transition="in" filter="wipe(right)">
                                      <p:cBhvr>
                                        <p:cTn id="2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1" name="矩形 10"/>
          <p:cNvSpPr/>
          <p:nvPr/>
        </p:nvSpPr>
        <p:spPr>
          <a:xfrm>
            <a:off x="5626018" y="233539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2" name="矩形 11"/>
          <p:cNvSpPr/>
          <p:nvPr/>
        </p:nvSpPr>
        <p:spPr>
          <a:xfrm>
            <a:off x="6906976" y="210010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六边形 12"/>
          <p:cNvSpPr/>
          <p:nvPr/>
        </p:nvSpPr>
        <p:spPr>
          <a:xfrm>
            <a:off x="3574926" y="3372422"/>
            <a:ext cx="1055378" cy="909756"/>
          </a:xfrm>
          <a:prstGeom prst="hexagon">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添加标题</a:t>
            </a:r>
          </a:p>
        </p:txBody>
      </p:sp>
      <p:cxnSp>
        <p:nvCxnSpPr>
          <p:cNvPr id="14" name="直接箭头连接符 13"/>
          <p:cNvCxnSpPr>
            <a:stCxn id="13" idx="5"/>
          </p:cNvCxnSpPr>
          <p:nvPr/>
        </p:nvCxnSpPr>
        <p:spPr>
          <a:xfrm flipV="1">
            <a:off x="4402853" y="2535281"/>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0"/>
          </p:cNvCxnSpPr>
          <p:nvPr/>
        </p:nvCxnSpPr>
        <p:spPr>
          <a:xfrm>
            <a:off x="4630304" y="3827300"/>
            <a:ext cx="821831" cy="0"/>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3" idx="1"/>
          </p:cNvCxnSpPr>
          <p:nvPr/>
        </p:nvCxnSpPr>
        <p:spPr>
          <a:xfrm>
            <a:off x="4402853" y="4282178"/>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660620" y="247262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8" name="矩形 17"/>
          <p:cNvSpPr/>
          <p:nvPr/>
        </p:nvSpPr>
        <p:spPr>
          <a:xfrm>
            <a:off x="5626018" y="3483853"/>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9" name="矩形 18"/>
          <p:cNvSpPr/>
          <p:nvPr/>
        </p:nvSpPr>
        <p:spPr>
          <a:xfrm>
            <a:off x="6906976" y="3248563"/>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0" name="TextBox 19"/>
          <p:cNvSpPr txBox="1"/>
          <p:nvPr/>
        </p:nvSpPr>
        <p:spPr>
          <a:xfrm>
            <a:off x="5660620" y="3621086"/>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1" name="矩形 20"/>
          <p:cNvSpPr/>
          <p:nvPr/>
        </p:nvSpPr>
        <p:spPr>
          <a:xfrm>
            <a:off x="5626018" y="465415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22" name="矩形 21"/>
          <p:cNvSpPr/>
          <p:nvPr/>
        </p:nvSpPr>
        <p:spPr>
          <a:xfrm>
            <a:off x="6906976" y="441886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3" name="TextBox 22"/>
          <p:cNvSpPr txBox="1"/>
          <p:nvPr/>
        </p:nvSpPr>
        <p:spPr>
          <a:xfrm>
            <a:off x="5660620" y="479138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5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50000">
                                          <p:cBhvr additive="base">
                                            <p:cTn id="4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14:bounceEnd="50000">
                                          <p:cBhvr additive="base">
                                            <p:cTn id="6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9" name="椭圆 18"/>
          <p:cNvSpPr/>
          <p:nvPr/>
        </p:nvSpPr>
        <p:spPr>
          <a:xfrm>
            <a:off x="3386167" y="2339739"/>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1</a:t>
            </a:r>
            <a:endParaRPr lang="zh-CN" altLang="en-US" sz="1600">
              <a:latin typeface="微软雅黑" pitchFamily="34" charset="-122"/>
              <a:ea typeface="微软雅黑" pitchFamily="34" charset="-122"/>
            </a:endParaRPr>
          </a:p>
        </p:txBody>
      </p:sp>
      <p:sp>
        <p:nvSpPr>
          <p:cNvPr id="20" name="椭圆 19"/>
          <p:cNvSpPr/>
          <p:nvPr/>
        </p:nvSpPr>
        <p:spPr>
          <a:xfrm>
            <a:off x="5421989" y="3406888"/>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2</a:t>
            </a:r>
            <a:endParaRPr lang="zh-CN" altLang="en-US" sz="1600">
              <a:latin typeface="微软雅黑" pitchFamily="34" charset="-122"/>
              <a:ea typeface="微软雅黑" pitchFamily="34" charset="-122"/>
            </a:endParaRPr>
          </a:p>
        </p:txBody>
      </p:sp>
      <p:sp>
        <p:nvSpPr>
          <p:cNvPr id="21" name="椭圆 20"/>
          <p:cNvSpPr/>
          <p:nvPr/>
        </p:nvSpPr>
        <p:spPr>
          <a:xfrm>
            <a:off x="7719043" y="2197381"/>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3</a:t>
            </a:r>
            <a:endParaRPr lang="zh-CN" altLang="en-US" sz="1600">
              <a:latin typeface="微软雅黑" pitchFamily="34" charset="-122"/>
              <a:ea typeface="微软雅黑" pitchFamily="34" charset="-122"/>
            </a:endParaRPr>
          </a:p>
        </p:txBody>
      </p:sp>
      <p:sp>
        <p:nvSpPr>
          <p:cNvPr id="22" name="椭圆 21"/>
          <p:cNvSpPr/>
          <p:nvPr/>
        </p:nvSpPr>
        <p:spPr>
          <a:xfrm>
            <a:off x="10073523" y="2606669"/>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4</a:t>
            </a:r>
            <a:endParaRPr lang="zh-CN" altLang="en-US" sz="1600">
              <a:latin typeface="微软雅黑" pitchFamily="34" charset="-122"/>
              <a:ea typeface="微软雅黑" pitchFamily="34" charset="-122"/>
            </a:endParaRPr>
          </a:p>
        </p:txBody>
      </p:sp>
      <p:cxnSp>
        <p:nvCxnSpPr>
          <p:cNvPr id="23" name="直接连接符 22"/>
          <p:cNvCxnSpPr>
            <a:stCxn id="19" idx="6"/>
            <a:endCxn id="20" idx="2"/>
          </p:cNvCxnSpPr>
          <p:nvPr/>
        </p:nvCxnSpPr>
        <p:spPr>
          <a:xfrm>
            <a:off x="4706973" y="3000105"/>
            <a:ext cx="715016" cy="1067149"/>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6"/>
            <a:endCxn id="21" idx="2"/>
          </p:cNvCxnSpPr>
          <p:nvPr/>
        </p:nvCxnSpPr>
        <p:spPr>
          <a:xfrm flipV="1">
            <a:off x="6742795" y="2857746"/>
            <a:ext cx="976248" cy="1209507"/>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6"/>
            <a:endCxn id="22" idx="2"/>
          </p:cNvCxnSpPr>
          <p:nvPr/>
        </p:nvCxnSpPr>
        <p:spPr>
          <a:xfrm>
            <a:off x="9039849" y="2857746"/>
            <a:ext cx="1033674" cy="409288"/>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286894" y="3741411"/>
            <a:ext cx="1304860" cy="404972"/>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286894" y="4143373"/>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322716" y="2408274"/>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322716" y="2806146"/>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7619480" y="3611149"/>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619480" y="4009020"/>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9990197" y="3951513"/>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990196" y="4349385"/>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5421989" y="5125957"/>
            <a:ext cx="6071613" cy="581457"/>
          </a:xfrm>
          <a:prstGeom prst="rect">
            <a:avLst/>
          </a:prstGeom>
        </p:spPr>
        <p:txBody>
          <a:bodyPr wrap="square" lIns="72914" tIns="36457" rIns="72914" bIns="36457">
            <a:spAutoFit/>
          </a:bodyPr>
          <a:lstStyle/>
          <a:p>
            <a:pPr>
              <a:lnSpc>
                <a:spcPct val="150000"/>
              </a:lnSpc>
              <a:defRPr/>
            </a:pPr>
            <a:r>
              <a:rPr lang="zh-CN" altLang="en-US" sz="11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4/3*#ppt_w"/>
                                          </p:val>
                                        </p:tav>
                                        <p:tav tm="100000">
                                          <p:val>
                                            <p:strVal val="#ppt_w"/>
                                          </p:val>
                                        </p:tav>
                                      </p:tavLst>
                                    </p:anim>
                                    <p:anim calcmode="lin" valueType="num">
                                      <p:cBhvr>
                                        <p:cTn id="12" dur="500" fill="hold"/>
                                        <p:tgtEl>
                                          <p:spTgt spid="19"/>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strVal val="4/3*#ppt_w"/>
                                          </p:val>
                                        </p:tav>
                                        <p:tav tm="100000">
                                          <p:val>
                                            <p:strVal val="#ppt_w"/>
                                          </p:val>
                                        </p:tav>
                                      </p:tavLst>
                                    </p:anim>
                                    <p:anim calcmode="lin" valueType="num">
                                      <p:cBhvr>
                                        <p:cTn id="28" dur="500" fill="hold"/>
                                        <p:tgtEl>
                                          <p:spTgt spid="20"/>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3500"/>
                            </p:stCondLst>
                            <p:childTnLst>
                              <p:par>
                                <p:cTn id="41" presetID="23" presetClass="entr" presetSubtype="28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strVal val="4/3*#ppt_w"/>
                                          </p:val>
                                        </p:tav>
                                        <p:tav tm="100000">
                                          <p:val>
                                            <p:strVal val="#ppt_w"/>
                                          </p:val>
                                        </p:tav>
                                      </p:tavLst>
                                    </p:anim>
                                    <p:anim calcmode="lin" valueType="num">
                                      <p:cBhvr>
                                        <p:cTn id="44" dur="500" fill="hold"/>
                                        <p:tgtEl>
                                          <p:spTgt spid="21"/>
                                        </p:tgtEl>
                                        <p:attrNameLst>
                                          <p:attrName>ppt_h</p:attrName>
                                        </p:attrNameLst>
                                      </p:cBhvr>
                                      <p:tavLst>
                                        <p:tav tm="0">
                                          <p:val>
                                            <p:strVal val="4/3*#ppt_h"/>
                                          </p:val>
                                        </p:tav>
                                        <p:tav tm="100000">
                                          <p:val>
                                            <p:strVal val="#ppt_h"/>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5000"/>
                            </p:stCondLst>
                            <p:childTnLst>
                              <p:par>
                                <p:cTn id="57" presetID="23" presetClass="entr" presetSubtype="28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3*#ppt_w"/>
                                          </p:val>
                                        </p:tav>
                                        <p:tav tm="100000">
                                          <p:val>
                                            <p:strVal val="#ppt_w"/>
                                          </p:val>
                                        </p:tav>
                                      </p:tavLst>
                                    </p:anim>
                                    <p:anim calcmode="lin" valueType="num">
                                      <p:cBhvr>
                                        <p:cTn id="60" dur="500" fill="hold"/>
                                        <p:tgtEl>
                                          <p:spTgt spid="22"/>
                                        </p:tgtEl>
                                        <p:attrNameLst>
                                          <p:attrName>ppt_h</p:attrName>
                                        </p:attrNameLst>
                                      </p:cBhvr>
                                      <p:tavLst>
                                        <p:tav tm="0">
                                          <p:val>
                                            <p:strVal val="4/3*#ppt_h"/>
                                          </p:val>
                                        </p:tav>
                                        <p:tav tm="100000">
                                          <p:val>
                                            <p:strVal val="#ppt_h"/>
                                          </p:val>
                                        </p:tav>
                                      </p:tavLst>
                                    </p:anim>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60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34"/>
                                        </p:tgtEl>
                                        <p:attrNameLst>
                                          <p:attrName>style.visibility</p:attrName>
                                        </p:attrNameLst>
                                      </p:cBhvr>
                                      <p:to>
                                        <p:strVal val="visible"/>
                                      </p:to>
                                    </p:set>
                                    <p:animEffect transition="in" filter="wipe(left)">
                                      <p:cBhvr>
                                        <p:cTn id="7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animBg="1"/>
      <p:bldP spid="21" grpId="0" animBg="1"/>
      <p:bldP spid="22" grpId="0" animBg="1"/>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02</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12862025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饼形 35"/>
          <p:cNvSpPr/>
          <p:nvPr/>
        </p:nvSpPr>
        <p:spPr>
          <a:xfrm>
            <a:off x="5657390" y="639784"/>
            <a:ext cx="3702702" cy="3703827"/>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7" name="饼形 36"/>
          <p:cNvSpPr/>
          <p:nvPr/>
        </p:nvSpPr>
        <p:spPr>
          <a:xfrm>
            <a:off x="4326364" y="-633436"/>
            <a:ext cx="6364756" cy="6366692"/>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8" name="饼形 37"/>
          <p:cNvSpPr/>
          <p:nvPr/>
        </p:nvSpPr>
        <p:spPr>
          <a:xfrm>
            <a:off x="4791954" y="-214277"/>
            <a:ext cx="5433576" cy="5435230"/>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9" name="饼形 38"/>
          <p:cNvSpPr/>
          <p:nvPr/>
        </p:nvSpPr>
        <p:spPr>
          <a:xfrm>
            <a:off x="5215085" y="208982"/>
            <a:ext cx="4587319" cy="4588715"/>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cxnSp>
        <p:nvCxnSpPr>
          <p:cNvPr id="40" name="直接连接符 39"/>
          <p:cNvCxnSpPr>
            <a:stCxn id="47" idx="1"/>
          </p:cNvCxnSpPr>
          <p:nvPr/>
        </p:nvCxnSpPr>
        <p:spPr>
          <a:xfrm>
            <a:off x="8045472" y="2800457"/>
            <a:ext cx="2703890" cy="106533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7" idx="6"/>
          </p:cNvCxnSpPr>
          <p:nvPr/>
        </p:nvCxnSpPr>
        <p:spPr>
          <a:xfrm flipH="1" flipV="1">
            <a:off x="5378714" y="2432401"/>
            <a:ext cx="1481907" cy="1687"/>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7" idx="2"/>
          </p:cNvCxnSpPr>
          <p:nvPr/>
        </p:nvCxnSpPr>
        <p:spPr>
          <a:xfrm flipH="1" flipV="1">
            <a:off x="7819301" y="3095916"/>
            <a:ext cx="1164597" cy="145196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7" idx="3"/>
          </p:cNvCxnSpPr>
          <p:nvPr/>
        </p:nvCxnSpPr>
        <p:spPr>
          <a:xfrm flipH="1" flipV="1">
            <a:off x="7453047" y="3209033"/>
            <a:ext cx="55697" cy="2095176"/>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7" idx="4"/>
          </p:cNvCxnSpPr>
          <p:nvPr/>
        </p:nvCxnSpPr>
        <p:spPr>
          <a:xfrm flipV="1">
            <a:off x="5861429" y="3095917"/>
            <a:ext cx="1225358" cy="1327031"/>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7" idx="5"/>
          </p:cNvCxnSpPr>
          <p:nvPr/>
        </p:nvCxnSpPr>
        <p:spPr>
          <a:xfrm flipH="1">
            <a:off x="4688393" y="2800456"/>
            <a:ext cx="2172226" cy="801959"/>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7" idx="0"/>
          </p:cNvCxnSpPr>
          <p:nvPr/>
        </p:nvCxnSpPr>
        <p:spPr>
          <a:xfrm flipH="1">
            <a:off x="8045469" y="2434087"/>
            <a:ext cx="1519039" cy="0"/>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十角星 46"/>
          <p:cNvSpPr/>
          <p:nvPr/>
        </p:nvSpPr>
        <p:spPr>
          <a:xfrm>
            <a:off x="6860621" y="2025510"/>
            <a:ext cx="1184851" cy="1183523"/>
          </a:xfrm>
          <a:prstGeom prst="star10">
            <a:avLst/>
          </a:prstGeom>
          <a:solidFill>
            <a:srgbClr val="1F497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7186" tIns="48592" rIns="97186" bIns="48592" anchor="ctr"/>
          <a:lstStyle/>
          <a:p>
            <a:pPr algn="ctr">
              <a:defRPr/>
            </a:pPr>
            <a:endParaRPr lang="zh-CN" altLang="en-US" dirty="0">
              <a:ea typeface="微软雅黑" pitchFamily="34" charset="-122"/>
            </a:endParaRPr>
          </a:p>
        </p:txBody>
      </p:sp>
      <p:sp>
        <p:nvSpPr>
          <p:cNvPr id="48" name="椭圆 47"/>
          <p:cNvSpPr/>
          <p:nvPr/>
        </p:nvSpPr>
        <p:spPr>
          <a:xfrm rot="10800000">
            <a:off x="6620847" y="1844824"/>
            <a:ext cx="1708276" cy="1710353"/>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00" dirty="0">
              <a:ea typeface="微软雅黑" pitchFamily="34" charset="-122"/>
            </a:endParaRPr>
          </a:p>
        </p:txBody>
      </p:sp>
      <p:sp>
        <p:nvSpPr>
          <p:cNvPr id="49" name="TextBox 48"/>
          <p:cNvSpPr txBox="1"/>
          <p:nvPr/>
        </p:nvSpPr>
        <p:spPr>
          <a:xfrm>
            <a:off x="6910445" y="2515922"/>
            <a:ext cx="1129078" cy="368156"/>
          </a:xfrm>
          <a:prstGeom prst="rect">
            <a:avLst/>
          </a:prstGeom>
          <a:noFill/>
        </p:spPr>
        <p:txBody>
          <a:bodyPr wrap="none" lIns="72914" tIns="36457" rIns="72914" bIns="36457" rtlCol="0">
            <a:spAutoFit/>
          </a:bodyPr>
          <a:lstStyle/>
          <a:p>
            <a:r>
              <a:rPr lang="zh-CN" altLang="en-US" sz="1900">
                <a:solidFill>
                  <a:schemeClr val="bg1"/>
                </a:solidFill>
                <a:latin typeface="微软雅黑" pitchFamily="34" charset="-122"/>
                <a:ea typeface="微软雅黑" pitchFamily="34" charset="-122"/>
              </a:rPr>
              <a:t>添加标题</a:t>
            </a:r>
          </a:p>
        </p:txBody>
      </p:sp>
      <p:sp>
        <p:nvSpPr>
          <p:cNvPr id="50" name="椭圆 49"/>
          <p:cNvSpPr/>
          <p:nvPr/>
        </p:nvSpPr>
        <p:spPr>
          <a:xfrm>
            <a:off x="4891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1" name="椭圆 50"/>
          <p:cNvSpPr/>
          <p:nvPr/>
        </p:nvSpPr>
        <p:spPr>
          <a:xfrm>
            <a:off x="9258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2" name="椭圆 51"/>
          <p:cNvSpPr/>
          <p:nvPr/>
        </p:nvSpPr>
        <p:spPr>
          <a:xfrm>
            <a:off x="10265207" y="3436394"/>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3" name="椭圆 52"/>
          <p:cNvSpPr/>
          <p:nvPr/>
        </p:nvSpPr>
        <p:spPr>
          <a:xfrm>
            <a:off x="8537448" y="4029012"/>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4" name="椭圆 53"/>
          <p:cNvSpPr/>
          <p:nvPr/>
        </p:nvSpPr>
        <p:spPr>
          <a:xfrm>
            <a:off x="7038471" y="4629496"/>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5" name="椭圆 54"/>
          <p:cNvSpPr/>
          <p:nvPr/>
        </p:nvSpPr>
        <p:spPr>
          <a:xfrm>
            <a:off x="5447868" y="3974967"/>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6" name="椭圆 55"/>
          <p:cNvSpPr/>
          <p:nvPr/>
        </p:nvSpPr>
        <p:spPr>
          <a:xfrm>
            <a:off x="4328525" y="3113621"/>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7" name="TextBox 56"/>
          <p:cNvSpPr txBox="1"/>
          <p:nvPr/>
        </p:nvSpPr>
        <p:spPr>
          <a:xfrm>
            <a:off x="3313570" y="5208255"/>
            <a:ext cx="2262054" cy="366575"/>
          </a:xfrm>
          <a:prstGeom prst="rect">
            <a:avLst/>
          </a:prstGeom>
          <a:noFill/>
        </p:spPr>
        <p:txBody>
          <a:bodyPr wrap="square" lIns="66981" tIns="0" rIns="66981"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8" name="TextBox 57"/>
          <p:cNvSpPr txBox="1"/>
          <p:nvPr/>
        </p:nvSpPr>
        <p:spPr>
          <a:xfrm>
            <a:off x="3336719" y="5680038"/>
            <a:ext cx="3766599" cy="727815"/>
          </a:xfrm>
          <a:prstGeom prst="rect">
            <a:avLst/>
          </a:prstGeom>
          <a:noFill/>
        </p:spPr>
        <p:txBody>
          <a:bodyPr wrap="square" lIns="66981" tIns="33490" rIns="66981" bIns="3349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36" fill="hold" grpId="0" nodeType="withEffect">
                                  <p:stCondLst>
                                    <p:cond delay="432"/>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2" dur="500" fill="hold"/>
                                        <p:tgtEl>
                                          <p:spTgt spid="48"/>
                                        </p:tgtEl>
                                        <p:attrNameLst>
                                          <p:attrName>ppt_x</p:attrName>
                                        </p:attrNameLst>
                                      </p:cBhvr>
                                      <p:tavLst>
                                        <p:tav tm="0">
                                          <p:val>
                                            <p:fltVal val="0.5"/>
                                          </p:val>
                                        </p:tav>
                                        <p:tav tm="100000">
                                          <p:val>
                                            <p:strVal val="#ppt_x"/>
                                          </p:val>
                                        </p:tav>
                                      </p:tavLst>
                                    </p:anim>
                                    <p:anim calcmode="lin" valueType="num">
                                      <p:cBhvr>
                                        <p:cTn id="13" dur="500" fill="hold"/>
                                        <p:tgtEl>
                                          <p:spTgt spid="48"/>
                                        </p:tgtEl>
                                        <p:attrNameLst>
                                          <p:attrName>ppt_y</p:attrName>
                                        </p:attrNameLst>
                                      </p:cBhvr>
                                      <p:tavLst>
                                        <p:tav tm="0">
                                          <p:val>
                                            <p:strVal val="1+(6*min(max(#ppt_w*#ppt_h,.3),1)-7.4)/-.7*#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 presetClass="entr" presetSubtype="0"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1458"/>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1566"/>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1674"/>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1350"/>
                                  </p:stCondLst>
                                  <p:childTnLst>
                                    <p:animScale>
                                      <p:cBhvr>
                                        <p:cTn id="26" dur="1080" fill="hold"/>
                                        <p:tgtEl>
                                          <p:spTgt spid="37"/>
                                        </p:tgtEl>
                                      </p:cBhvr>
                                      <p:by x="150000" y="150000"/>
                                      <p:from x="0" y="0"/>
                                      <p:to x="100000" y="100000"/>
                                    </p:animScale>
                                  </p:childTnLst>
                                </p:cTn>
                              </p:par>
                              <p:par>
                                <p:cTn id="27" presetID="6" presetClass="emph" presetSubtype="0" fill="hold" nodeType="withEffect">
                                  <p:stCondLst>
                                    <p:cond delay="1458"/>
                                  </p:stCondLst>
                                  <p:childTnLst>
                                    <p:animScale>
                                      <p:cBhvr>
                                        <p:cTn id="28" dur="1080" fill="hold"/>
                                        <p:tgtEl>
                                          <p:spTgt spid="38"/>
                                        </p:tgtEl>
                                      </p:cBhvr>
                                      <p:by x="150000" y="150000"/>
                                      <p:from x="0" y="0"/>
                                      <p:to x="100000" y="100000"/>
                                    </p:animScale>
                                  </p:childTnLst>
                                </p:cTn>
                              </p:par>
                              <p:par>
                                <p:cTn id="29" presetID="6" presetClass="emph" presetSubtype="0" fill="hold" nodeType="withEffect">
                                  <p:stCondLst>
                                    <p:cond delay="1566"/>
                                  </p:stCondLst>
                                  <p:childTnLst>
                                    <p:animScale>
                                      <p:cBhvr>
                                        <p:cTn id="30" dur="1080" fill="hold"/>
                                        <p:tgtEl>
                                          <p:spTgt spid="39"/>
                                        </p:tgtEl>
                                      </p:cBhvr>
                                      <p:by x="150000" y="150000"/>
                                      <p:from x="0" y="0"/>
                                      <p:to x="100000" y="100000"/>
                                    </p:animScale>
                                  </p:childTnLst>
                                </p:cTn>
                              </p:par>
                              <p:par>
                                <p:cTn id="31" presetID="6" presetClass="emph" presetSubtype="0" fill="hold" nodeType="withEffect">
                                  <p:stCondLst>
                                    <p:cond delay="1674"/>
                                  </p:stCondLst>
                                  <p:childTnLst>
                                    <p:animScale>
                                      <p:cBhvr>
                                        <p:cTn id="32" dur="1080" fill="hold"/>
                                        <p:tgtEl>
                                          <p:spTgt spid="36"/>
                                        </p:tgtEl>
                                      </p:cBhvr>
                                      <p:by x="150000" y="150000"/>
                                      <p:from x="0" y="0"/>
                                      <p:to x="100000" y="100000"/>
                                    </p:animScale>
                                  </p:childTnLst>
                                </p:cTn>
                              </p:par>
                              <p:par>
                                <p:cTn id="33" presetID="22" presetClass="entr" presetSubtype="2" fill="hold" nodeType="withEffect">
                                  <p:stCondLst>
                                    <p:cond delay="229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40"/>
                                        <p:tgtEl>
                                          <p:spTgt spid="41"/>
                                        </p:tgtEl>
                                      </p:cBhvr>
                                    </p:animEffect>
                                  </p:childTnLst>
                                </p:cTn>
                              </p:par>
                              <p:par>
                                <p:cTn id="36" presetID="22" presetClass="entr" presetSubtype="1" fill="hold" nodeType="withEffect">
                                  <p:stCondLst>
                                    <p:cond delay="2669"/>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540"/>
                                        <p:tgtEl>
                                          <p:spTgt spid="45"/>
                                        </p:tgtEl>
                                      </p:cBhvr>
                                    </p:animEffect>
                                  </p:childTnLst>
                                </p:cTn>
                              </p:par>
                              <p:par>
                                <p:cTn id="39" presetID="22" presetClass="entr" presetSubtype="1" fill="hold" nodeType="withEffect">
                                  <p:stCondLst>
                                    <p:cond delay="290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40"/>
                                        <p:tgtEl>
                                          <p:spTgt spid="44"/>
                                        </p:tgtEl>
                                      </p:cBhvr>
                                    </p:animEffect>
                                  </p:childTnLst>
                                </p:cTn>
                              </p:par>
                              <p:par>
                                <p:cTn id="42" presetID="22" presetClass="entr" presetSubtype="1" fill="hold" nodeType="withEffect">
                                  <p:stCondLst>
                                    <p:cond delay="2304"/>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40"/>
                                        <p:tgtEl>
                                          <p:spTgt spid="43"/>
                                        </p:tgtEl>
                                      </p:cBhvr>
                                    </p:animEffect>
                                  </p:childTnLst>
                                </p:cTn>
                              </p:par>
                              <p:par>
                                <p:cTn id="45" presetID="22" presetClass="entr" presetSubtype="1" fill="hold" nodeType="withEffect">
                                  <p:stCondLst>
                                    <p:cond delay="2538"/>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40"/>
                                        <p:tgtEl>
                                          <p:spTgt spid="42"/>
                                        </p:tgtEl>
                                      </p:cBhvr>
                                    </p:animEffect>
                                  </p:childTnLst>
                                </p:cTn>
                              </p:par>
                              <p:par>
                                <p:cTn id="48" presetID="22" presetClass="entr" presetSubtype="1" fill="hold" nodeType="withEffect">
                                  <p:stCondLst>
                                    <p:cond delay="2192"/>
                                  </p:stCondLst>
                                  <p:childTnLst>
                                    <p:set>
                                      <p:cBhvr>
                                        <p:cTn id="49" dur="1" fill="hold">
                                          <p:stCondLst>
                                            <p:cond delay="0"/>
                                          </p:stCondLst>
                                        </p:cTn>
                                        <p:tgtEl>
                                          <p:spTgt spid="40"/>
                                        </p:tgtEl>
                                        <p:attrNameLst>
                                          <p:attrName>style.visibility</p:attrName>
                                        </p:attrNameLst>
                                      </p:cBhvr>
                                      <p:to>
                                        <p:strVal val="visible"/>
                                      </p:to>
                                    </p:set>
                                    <p:animEffect transition="in" filter="wipe(up)">
                                      <p:cBhvr>
                                        <p:cTn id="50" dur="540"/>
                                        <p:tgtEl>
                                          <p:spTgt spid="40"/>
                                        </p:tgtEl>
                                      </p:cBhvr>
                                    </p:animEffect>
                                  </p:childTnLst>
                                </p:cTn>
                              </p:par>
                              <p:par>
                                <p:cTn id="51" presetID="22" presetClass="entr" presetSubtype="8" fill="hold" nodeType="withEffect">
                                  <p:stCondLst>
                                    <p:cond delay="2916"/>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40"/>
                                        <p:tgtEl>
                                          <p:spTgt spid="46"/>
                                        </p:tgtEl>
                                      </p:cBhvr>
                                    </p:animEffect>
                                  </p:childTnLst>
                                </p:cTn>
                              </p:par>
                              <p:par>
                                <p:cTn id="54" presetID="23" presetClass="entr" presetSubtype="288" fill="hold" grpId="0" nodeType="withEffect">
                                  <p:stCondLst>
                                    <p:cond delay="2830"/>
                                  </p:stCondLst>
                                  <p:childTnLst>
                                    <p:set>
                                      <p:cBhvr>
                                        <p:cTn id="55" dur="1" fill="hold">
                                          <p:stCondLst>
                                            <p:cond delay="0"/>
                                          </p:stCondLst>
                                        </p:cTn>
                                        <p:tgtEl>
                                          <p:spTgt spid="50"/>
                                        </p:tgtEl>
                                        <p:attrNameLst>
                                          <p:attrName>style.visibility</p:attrName>
                                        </p:attrNameLst>
                                      </p:cBhvr>
                                      <p:to>
                                        <p:strVal val="visible"/>
                                      </p:to>
                                    </p:set>
                                    <p:anim calcmode="lin" valueType="num">
                                      <p:cBhvr>
                                        <p:cTn id="56" dur="378" fill="hold"/>
                                        <p:tgtEl>
                                          <p:spTgt spid="50"/>
                                        </p:tgtEl>
                                        <p:attrNameLst>
                                          <p:attrName>ppt_w</p:attrName>
                                        </p:attrNameLst>
                                      </p:cBhvr>
                                      <p:tavLst>
                                        <p:tav tm="0">
                                          <p:val>
                                            <p:strVal val="4/3*#ppt_w"/>
                                          </p:val>
                                        </p:tav>
                                        <p:tav tm="100000">
                                          <p:val>
                                            <p:strVal val="#ppt_w"/>
                                          </p:val>
                                        </p:tav>
                                      </p:tavLst>
                                    </p:anim>
                                    <p:anim calcmode="lin" valueType="num">
                                      <p:cBhvr>
                                        <p:cTn id="57" dur="378" fill="hold"/>
                                        <p:tgtEl>
                                          <p:spTgt spid="50"/>
                                        </p:tgtEl>
                                        <p:attrNameLst>
                                          <p:attrName>ppt_h</p:attrName>
                                        </p:attrNameLst>
                                      </p:cBhvr>
                                      <p:tavLst>
                                        <p:tav tm="0">
                                          <p:val>
                                            <p:strVal val="4/3*#ppt_h"/>
                                          </p:val>
                                        </p:tav>
                                        <p:tav tm="100000">
                                          <p:val>
                                            <p:strVal val="#ppt_h"/>
                                          </p:val>
                                        </p:tav>
                                      </p:tavLst>
                                    </p:anim>
                                  </p:childTnLst>
                                </p:cTn>
                              </p:par>
                              <p:par>
                                <p:cTn id="58" presetID="23" presetClass="entr" presetSubtype="288" fill="hold" grpId="0" nodeType="withEffect">
                                  <p:stCondLst>
                                    <p:cond delay="3209"/>
                                  </p:stCondLst>
                                  <p:childTnLst>
                                    <p:set>
                                      <p:cBhvr>
                                        <p:cTn id="59" dur="1" fill="hold">
                                          <p:stCondLst>
                                            <p:cond delay="0"/>
                                          </p:stCondLst>
                                        </p:cTn>
                                        <p:tgtEl>
                                          <p:spTgt spid="56"/>
                                        </p:tgtEl>
                                        <p:attrNameLst>
                                          <p:attrName>style.visibility</p:attrName>
                                        </p:attrNameLst>
                                      </p:cBhvr>
                                      <p:to>
                                        <p:strVal val="visible"/>
                                      </p:to>
                                    </p:set>
                                    <p:anim calcmode="lin" valueType="num">
                                      <p:cBhvr>
                                        <p:cTn id="60" dur="378" fill="hold"/>
                                        <p:tgtEl>
                                          <p:spTgt spid="56"/>
                                        </p:tgtEl>
                                        <p:attrNameLst>
                                          <p:attrName>ppt_w</p:attrName>
                                        </p:attrNameLst>
                                      </p:cBhvr>
                                      <p:tavLst>
                                        <p:tav tm="0">
                                          <p:val>
                                            <p:strVal val="4/3*#ppt_w"/>
                                          </p:val>
                                        </p:tav>
                                        <p:tav tm="100000">
                                          <p:val>
                                            <p:strVal val="#ppt_w"/>
                                          </p:val>
                                        </p:tav>
                                      </p:tavLst>
                                    </p:anim>
                                    <p:anim calcmode="lin" valueType="num">
                                      <p:cBhvr>
                                        <p:cTn id="61" dur="378" fill="hold"/>
                                        <p:tgtEl>
                                          <p:spTgt spid="56"/>
                                        </p:tgtEl>
                                        <p:attrNameLst>
                                          <p:attrName>ppt_h</p:attrName>
                                        </p:attrNameLst>
                                      </p:cBhvr>
                                      <p:tavLst>
                                        <p:tav tm="0">
                                          <p:val>
                                            <p:strVal val="4/3*#ppt_h"/>
                                          </p:val>
                                        </p:tav>
                                        <p:tav tm="100000">
                                          <p:val>
                                            <p:strVal val="#ppt_h"/>
                                          </p:val>
                                        </p:tav>
                                      </p:tavLst>
                                    </p:anim>
                                  </p:childTnLst>
                                </p:cTn>
                              </p:par>
                              <p:par>
                                <p:cTn id="62" presetID="23" presetClass="entr" presetSubtype="288" fill="hold" grpId="0" nodeType="withEffect">
                                  <p:stCondLst>
                                    <p:cond delay="3440"/>
                                  </p:stCondLst>
                                  <p:childTnLst>
                                    <p:set>
                                      <p:cBhvr>
                                        <p:cTn id="63" dur="1" fill="hold">
                                          <p:stCondLst>
                                            <p:cond delay="0"/>
                                          </p:stCondLst>
                                        </p:cTn>
                                        <p:tgtEl>
                                          <p:spTgt spid="55"/>
                                        </p:tgtEl>
                                        <p:attrNameLst>
                                          <p:attrName>style.visibility</p:attrName>
                                        </p:attrNameLst>
                                      </p:cBhvr>
                                      <p:to>
                                        <p:strVal val="visible"/>
                                      </p:to>
                                    </p:set>
                                    <p:anim calcmode="lin" valueType="num">
                                      <p:cBhvr>
                                        <p:cTn id="64" dur="378" fill="hold"/>
                                        <p:tgtEl>
                                          <p:spTgt spid="55"/>
                                        </p:tgtEl>
                                        <p:attrNameLst>
                                          <p:attrName>ppt_w</p:attrName>
                                        </p:attrNameLst>
                                      </p:cBhvr>
                                      <p:tavLst>
                                        <p:tav tm="0">
                                          <p:val>
                                            <p:strVal val="4/3*#ppt_w"/>
                                          </p:val>
                                        </p:tav>
                                        <p:tav tm="100000">
                                          <p:val>
                                            <p:strVal val="#ppt_w"/>
                                          </p:val>
                                        </p:tav>
                                      </p:tavLst>
                                    </p:anim>
                                    <p:anim calcmode="lin" valueType="num">
                                      <p:cBhvr>
                                        <p:cTn id="65" dur="378" fill="hold"/>
                                        <p:tgtEl>
                                          <p:spTgt spid="55"/>
                                        </p:tgtEl>
                                        <p:attrNameLst>
                                          <p:attrName>ppt_h</p:attrName>
                                        </p:attrNameLst>
                                      </p:cBhvr>
                                      <p:tavLst>
                                        <p:tav tm="0">
                                          <p:val>
                                            <p:strVal val="4/3*#ppt_h"/>
                                          </p:val>
                                        </p:tav>
                                        <p:tav tm="100000">
                                          <p:val>
                                            <p:strVal val="#ppt_h"/>
                                          </p:val>
                                        </p:tav>
                                      </p:tavLst>
                                    </p:anim>
                                  </p:childTnLst>
                                </p:cTn>
                              </p:par>
                              <p:par>
                                <p:cTn id="66" presetID="23" presetClass="entr" presetSubtype="288" fill="hold" grpId="0" nodeType="withEffect">
                                  <p:stCondLst>
                                    <p:cond delay="2844"/>
                                  </p:stCondLst>
                                  <p:childTnLst>
                                    <p:set>
                                      <p:cBhvr>
                                        <p:cTn id="67" dur="1" fill="hold">
                                          <p:stCondLst>
                                            <p:cond delay="0"/>
                                          </p:stCondLst>
                                        </p:cTn>
                                        <p:tgtEl>
                                          <p:spTgt spid="54"/>
                                        </p:tgtEl>
                                        <p:attrNameLst>
                                          <p:attrName>style.visibility</p:attrName>
                                        </p:attrNameLst>
                                      </p:cBhvr>
                                      <p:to>
                                        <p:strVal val="visible"/>
                                      </p:to>
                                    </p:set>
                                    <p:anim calcmode="lin" valueType="num">
                                      <p:cBhvr>
                                        <p:cTn id="68" dur="378" fill="hold"/>
                                        <p:tgtEl>
                                          <p:spTgt spid="54"/>
                                        </p:tgtEl>
                                        <p:attrNameLst>
                                          <p:attrName>ppt_w</p:attrName>
                                        </p:attrNameLst>
                                      </p:cBhvr>
                                      <p:tavLst>
                                        <p:tav tm="0">
                                          <p:val>
                                            <p:strVal val="4/3*#ppt_w"/>
                                          </p:val>
                                        </p:tav>
                                        <p:tav tm="100000">
                                          <p:val>
                                            <p:strVal val="#ppt_w"/>
                                          </p:val>
                                        </p:tav>
                                      </p:tavLst>
                                    </p:anim>
                                    <p:anim calcmode="lin" valueType="num">
                                      <p:cBhvr>
                                        <p:cTn id="69" dur="378" fill="hold"/>
                                        <p:tgtEl>
                                          <p:spTgt spid="54"/>
                                        </p:tgtEl>
                                        <p:attrNameLst>
                                          <p:attrName>ppt_h</p:attrName>
                                        </p:attrNameLst>
                                      </p:cBhvr>
                                      <p:tavLst>
                                        <p:tav tm="0">
                                          <p:val>
                                            <p:strVal val="4/3*#ppt_h"/>
                                          </p:val>
                                        </p:tav>
                                        <p:tav tm="100000">
                                          <p:val>
                                            <p:strVal val="#ppt_h"/>
                                          </p:val>
                                        </p:tav>
                                      </p:tavLst>
                                    </p:anim>
                                  </p:childTnLst>
                                </p:cTn>
                              </p:par>
                              <p:par>
                                <p:cTn id="70" presetID="23" presetClass="entr" presetSubtype="288" fill="hold" grpId="0" nodeType="withEffect">
                                  <p:stCondLst>
                                    <p:cond delay="3078"/>
                                  </p:stCondLst>
                                  <p:childTnLst>
                                    <p:set>
                                      <p:cBhvr>
                                        <p:cTn id="71" dur="1" fill="hold">
                                          <p:stCondLst>
                                            <p:cond delay="0"/>
                                          </p:stCondLst>
                                        </p:cTn>
                                        <p:tgtEl>
                                          <p:spTgt spid="53"/>
                                        </p:tgtEl>
                                        <p:attrNameLst>
                                          <p:attrName>style.visibility</p:attrName>
                                        </p:attrNameLst>
                                      </p:cBhvr>
                                      <p:to>
                                        <p:strVal val="visible"/>
                                      </p:to>
                                    </p:set>
                                    <p:anim calcmode="lin" valueType="num">
                                      <p:cBhvr>
                                        <p:cTn id="72" dur="378" fill="hold"/>
                                        <p:tgtEl>
                                          <p:spTgt spid="53"/>
                                        </p:tgtEl>
                                        <p:attrNameLst>
                                          <p:attrName>ppt_w</p:attrName>
                                        </p:attrNameLst>
                                      </p:cBhvr>
                                      <p:tavLst>
                                        <p:tav tm="0">
                                          <p:val>
                                            <p:strVal val="4/3*#ppt_w"/>
                                          </p:val>
                                        </p:tav>
                                        <p:tav tm="100000">
                                          <p:val>
                                            <p:strVal val="#ppt_w"/>
                                          </p:val>
                                        </p:tav>
                                      </p:tavLst>
                                    </p:anim>
                                    <p:anim calcmode="lin" valueType="num">
                                      <p:cBhvr>
                                        <p:cTn id="73" dur="378" fill="hold"/>
                                        <p:tgtEl>
                                          <p:spTgt spid="53"/>
                                        </p:tgtEl>
                                        <p:attrNameLst>
                                          <p:attrName>ppt_h</p:attrName>
                                        </p:attrNameLst>
                                      </p:cBhvr>
                                      <p:tavLst>
                                        <p:tav tm="0">
                                          <p:val>
                                            <p:strVal val="4/3*#ppt_h"/>
                                          </p:val>
                                        </p:tav>
                                        <p:tav tm="100000">
                                          <p:val>
                                            <p:strVal val="#ppt_h"/>
                                          </p:val>
                                        </p:tav>
                                      </p:tavLst>
                                    </p:anim>
                                  </p:childTnLst>
                                </p:cTn>
                              </p:par>
                              <p:par>
                                <p:cTn id="74" presetID="23" presetClass="entr" presetSubtype="288" fill="hold" grpId="0" nodeType="withEffect">
                                  <p:stCondLst>
                                    <p:cond delay="2732"/>
                                  </p:stCondLst>
                                  <p:childTnLst>
                                    <p:set>
                                      <p:cBhvr>
                                        <p:cTn id="75" dur="1" fill="hold">
                                          <p:stCondLst>
                                            <p:cond delay="0"/>
                                          </p:stCondLst>
                                        </p:cTn>
                                        <p:tgtEl>
                                          <p:spTgt spid="52"/>
                                        </p:tgtEl>
                                        <p:attrNameLst>
                                          <p:attrName>style.visibility</p:attrName>
                                        </p:attrNameLst>
                                      </p:cBhvr>
                                      <p:to>
                                        <p:strVal val="visible"/>
                                      </p:to>
                                    </p:set>
                                    <p:anim calcmode="lin" valueType="num">
                                      <p:cBhvr>
                                        <p:cTn id="76" dur="378" fill="hold"/>
                                        <p:tgtEl>
                                          <p:spTgt spid="52"/>
                                        </p:tgtEl>
                                        <p:attrNameLst>
                                          <p:attrName>ppt_w</p:attrName>
                                        </p:attrNameLst>
                                      </p:cBhvr>
                                      <p:tavLst>
                                        <p:tav tm="0">
                                          <p:val>
                                            <p:strVal val="4/3*#ppt_w"/>
                                          </p:val>
                                        </p:tav>
                                        <p:tav tm="100000">
                                          <p:val>
                                            <p:strVal val="#ppt_w"/>
                                          </p:val>
                                        </p:tav>
                                      </p:tavLst>
                                    </p:anim>
                                    <p:anim calcmode="lin" valueType="num">
                                      <p:cBhvr>
                                        <p:cTn id="77" dur="378" fill="hold"/>
                                        <p:tgtEl>
                                          <p:spTgt spid="52"/>
                                        </p:tgtEl>
                                        <p:attrNameLst>
                                          <p:attrName>ppt_h</p:attrName>
                                        </p:attrNameLst>
                                      </p:cBhvr>
                                      <p:tavLst>
                                        <p:tav tm="0">
                                          <p:val>
                                            <p:strVal val="4/3*#ppt_h"/>
                                          </p:val>
                                        </p:tav>
                                        <p:tav tm="100000">
                                          <p:val>
                                            <p:strVal val="#ppt_h"/>
                                          </p:val>
                                        </p:tav>
                                      </p:tavLst>
                                    </p:anim>
                                  </p:childTnLst>
                                </p:cTn>
                              </p:par>
                              <p:par>
                                <p:cTn id="78" presetID="23" presetClass="entr" presetSubtype="288" fill="hold" grpId="0" nodeType="withEffect">
                                  <p:stCondLst>
                                    <p:cond delay="3456"/>
                                  </p:stCondLst>
                                  <p:childTnLst>
                                    <p:set>
                                      <p:cBhvr>
                                        <p:cTn id="79" dur="1" fill="hold">
                                          <p:stCondLst>
                                            <p:cond delay="0"/>
                                          </p:stCondLst>
                                        </p:cTn>
                                        <p:tgtEl>
                                          <p:spTgt spid="51"/>
                                        </p:tgtEl>
                                        <p:attrNameLst>
                                          <p:attrName>style.visibility</p:attrName>
                                        </p:attrNameLst>
                                      </p:cBhvr>
                                      <p:to>
                                        <p:strVal val="visible"/>
                                      </p:to>
                                    </p:set>
                                    <p:anim calcmode="lin" valueType="num">
                                      <p:cBhvr>
                                        <p:cTn id="80" dur="378" fill="hold"/>
                                        <p:tgtEl>
                                          <p:spTgt spid="51"/>
                                        </p:tgtEl>
                                        <p:attrNameLst>
                                          <p:attrName>ppt_w</p:attrName>
                                        </p:attrNameLst>
                                      </p:cBhvr>
                                      <p:tavLst>
                                        <p:tav tm="0">
                                          <p:val>
                                            <p:strVal val="4/3*#ppt_w"/>
                                          </p:val>
                                        </p:tav>
                                        <p:tav tm="100000">
                                          <p:val>
                                            <p:strVal val="#ppt_w"/>
                                          </p:val>
                                        </p:tav>
                                      </p:tavLst>
                                    </p:anim>
                                    <p:anim calcmode="lin" valueType="num">
                                      <p:cBhvr>
                                        <p:cTn id="81" dur="378" fill="hold"/>
                                        <p:tgtEl>
                                          <p:spTgt spid="51"/>
                                        </p:tgtEl>
                                        <p:attrNameLst>
                                          <p:attrName>ppt_h</p:attrName>
                                        </p:attrNameLst>
                                      </p:cBhvr>
                                      <p:tavLst>
                                        <p:tav tm="0">
                                          <p:val>
                                            <p:strVal val="4/3*#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barn(inVertical)">
                                      <p:cBhvr>
                                        <p:cTn id="86" dur="500"/>
                                        <p:tgtEl>
                                          <p:spTgt spid="57"/>
                                        </p:tgtEl>
                                      </p:cBhvr>
                                    </p:animEffect>
                                  </p:childTnLst>
                                </p:cTn>
                              </p:par>
                            </p:childTnLst>
                          </p:cTn>
                        </p:par>
                        <p:par>
                          <p:cTn id="87" fill="hold">
                            <p:stCondLst>
                              <p:cond delay="500"/>
                            </p:stCondLst>
                            <p:childTnLst>
                              <p:par>
                                <p:cTn id="88" presetID="16" presetClass="entr" presetSubtype="37"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barn(outVertical)">
                                      <p:cBhvr>
                                        <p:cTn id="9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animBg="1"/>
      <p:bldP spid="49" grpId="0"/>
      <p:bldP spid="50" grpId="0" animBg="1"/>
      <p:bldP spid="51" grpId="0" animBg="1"/>
      <p:bldP spid="52" grpId="0" animBg="1"/>
      <p:bldP spid="53" grpId="0" animBg="1"/>
      <p:bldP spid="54" grpId="0" animBg="1"/>
      <p:bldP spid="55" grpId="0" animBg="1"/>
      <p:bldP spid="56" grpId="0" animBg="1"/>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FEC202"/>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3" name="组合 22"/>
          <p:cNvGrpSpPr/>
          <p:nvPr/>
        </p:nvGrpSpPr>
        <p:grpSpPr>
          <a:xfrm>
            <a:off x="6738252" y="2326772"/>
            <a:ext cx="2480064" cy="1300978"/>
            <a:chOff x="5157515" y="1784090"/>
            <a:chExt cx="3384376" cy="1775690"/>
          </a:xfrm>
        </p:grpSpPr>
        <p:sp>
          <p:nvSpPr>
            <p:cNvPr id="24" name="矩形标注 23"/>
            <p:cNvSpPr/>
            <p:nvPr/>
          </p:nvSpPr>
          <p:spPr>
            <a:xfrm>
              <a:off x="515751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237635"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26" name="TextBox 25"/>
            <p:cNvSpPr txBox="1"/>
            <p:nvPr/>
          </p:nvSpPr>
          <p:spPr>
            <a:xfrm>
              <a:off x="6237635" y="1814265"/>
              <a:ext cx="122413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2</a:t>
              </a:r>
              <a:endParaRPr lang="zh-CN" altLang="en-US">
                <a:solidFill>
                  <a:schemeClr val="bg1"/>
                </a:solidFill>
                <a:latin typeface="微软雅黑" pitchFamily="34" charset="-122"/>
                <a:ea typeface="微软雅黑" pitchFamily="34" charset="-122"/>
                <a:cs typeface="华文黑体" pitchFamily="2" charset="-122"/>
              </a:endParaRPr>
            </a:p>
          </p:txBody>
        </p:sp>
        <p:sp>
          <p:nvSpPr>
            <p:cNvPr id="2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8426806" y="4024707"/>
            <a:ext cx="2480064" cy="1300978"/>
            <a:chOff x="7461771" y="4101582"/>
            <a:chExt cx="3384376" cy="1775690"/>
          </a:xfrm>
        </p:grpSpPr>
        <p:sp>
          <p:nvSpPr>
            <p:cNvPr id="29" name="矩形标注 28"/>
            <p:cNvSpPr/>
            <p:nvPr/>
          </p:nvSpPr>
          <p:spPr>
            <a:xfrm>
              <a:off x="746177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8541891"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1" name="TextBox 30"/>
            <p:cNvSpPr txBox="1"/>
            <p:nvPr/>
          </p:nvSpPr>
          <p:spPr>
            <a:xfrm>
              <a:off x="8541891" y="4138388"/>
              <a:ext cx="110330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4</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5621983" y="4024707"/>
            <a:ext cx="2480064" cy="1300978"/>
            <a:chOff x="3634221" y="4101582"/>
            <a:chExt cx="3384376" cy="1775690"/>
          </a:xfrm>
        </p:grpSpPr>
        <p:sp>
          <p:nvSpPr>
            <p:cNvPr id="34" name="矩形标注 33"/>
            <p:cNvSpPr/>
            <p:nvPr/>
          </p:nvSpPr>
          <p:spPr>
            <a:xfrm>
              <a:off x="363422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746612"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6" name="TextBox 35"/>
            <p:cNvSpPr txBox="1"/>
            <p:nvPr/>
          </p:nvSpPr>
          <p:spPr>
            <a:xfrm>
              <a:off x="4746612" y="4138388"/>
              <a:ext cx="130214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3</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933430" y="2326772"/>
            <a:ext cx="2480064" cy="1300978"/>
            <a:chOff x="1329965" y="1784090"/>
            <a:chExt cx="3384376" cy="1775690"/>
          </a:xfrm>
        </p:grpSpPr>
        <p:sp>
          <p:nvSpPr>
            <p:cNvPr id="39" name="矩形标注 38"/>
            <p:cNvSpPr/>
            <p:nvPr/>
          </p:nvSpPr>
          <p:spPr>
            <a:xfrm>
              <a:off x="132996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435712"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41" name="TextBox 40"/>
            <p:cNvSpPr txBox="1"/>
            <p:nvPr/>
          </p:nvSpPr>
          <p:spPr>
            <a:xfrm>
              <a:off x="2435712" y="1814265"/>
              <a:ext cx="136109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1</a:t>
              </a:r>
              <a:endParaRPr lang="zh-CN" altLang="en-US">
                <a:solidFill>
                  <a:schemeClr val="bg1"/>
                </a:solidFill>
                <a:latin typeface="微软雅黑" pitchFamily="34" charset="-122"/>
                <a:ea typeface="微软雅黑" pitchFamily="34" charset="-122"/>
                <a:cs typeface="华文黑体" pitchFamily="2" charset="-122"/>
              </a:endParaRPr>
            </a:p>
          </p:txBody>
        </p:sp>
        <p:sp>
          <p:nvSpPr>
            <p:cNvPr id="4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标注 42"/>
          <p:cNvSpPr/>
          <p:nvPr/>
        </p:nvSpPr>
        <p:spPr>
          <a:xfrm>
            <a:off x="9543363" y="2348412"/>
            <a:ext cx="1363508" cy="1300488"/>
          </a:xfrm>
          <a:prstGeom prst="wedgeRectCallout">
            <a:avLst>
              <a:gd name="adj1" fmla="val -67648"/>
              <a:gd name="adj2" fmla="val -4251"/>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
        <p:nvSpPr>
          <p:cNvPr id="44" name="矩形标注 43"/>
          <p:cNvSpPr/>
          <p:nvPr/>
        </p:nvSpPr>
        <p:spPr>
          <a:xfrm>
            <a:off x="3933430" y="4030541"/>
            <a:ext cx="1363508" cy="1300488"/>
          </a:xfrm>
          <a:prstGeom prst="wedgeRectCallout">
            <a:avLst>
              <a:gd name="adj1" fmla="val 63935"/>
              <a:gd name="adj2" fmla="val 31349"/>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14:presetBounceEnd="6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2000">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14:bounceEnd="62000">
                                          <p:cBhvr additive="base">
                                            <p:cTn id="32"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Oval 4"/>
          <p:cNvSpPr>
            <a:spLocks noChangeArrowheads="1"/>
          </p:cNvSpPr>
          <p:nvPr/>
        </p:nvSpPr>
        <p:spPr bwMode="auto">
          <a:xfrm>
            <a:off x="7153489" y="1916832"/>
            <a:ext cx="940602" cy="94053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圆角矩形 37"/>
          <p:cNvSpPr/>
          <p:nvPr/>
        </p:nvSpPr>
        <p:spPr>
          <a:xfrm>
            <a:off x="3309340" y="2104382"/>
            <a:ext cx="7343480" cy="3556866"/>
          </a:xfrm>
          <a:prstGeom prst="roundRect">
            <a:avLst>
              <a:gd name="adj" fmla="val 0"/>
            </a:avLst>
          </a:prstGeom>
          <a:solidFill>
            <a:srgbClr val="FFFFFF"/>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44"/>
          <p:cNvSpPr txBox="1">
            <a:spLocks noChangeArrowheads="1"/>
          </p:cNvSpPr>
          <p:nvPr/>
        </p:nvSpPr>
        <p:spPr bwMode="auto">
          <a:xfrm>
            <a:off x="3575981" y="2663243"/>
            <a:ext cx="6810199" cy="270997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en-US" altLang="zh-CN" sz="1400" smtClean="0">
              <a:solidFill>
                <a:sysClr val="windowText" lastClr="000000"/>
              </a:solidFill>
            </a:endParaRP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zh-CN" altLang="en-US" sz="1400">
              <a:solidFill>
                <a:sysClr val="windowText" lastClr="000000"/>
              </a:solidFill>
            </a:endParaRPr>
          </a:p>
        </p:txBody>
      </p:sp>
      <p:pic>
        <p:nvPicPr>
          <p:cNvPr id="40" name="Picture 7" descr="D:\360data\重要数据\桌面\23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20446" y="1739112"/>
            <a:ext cx="5214720" cy="9614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D:\360data\重要数据\桌面\未标题-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95880" y="404664"/>
            <a:ext cx="1914780" cy="161330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615754" y="1007805"/>
            <a:ext cx="1313180" cy="1692771"/>
          </a:xfrm>
          <a:prstGeom prst="rect">
            <a:avLst/>
          </a:prstGeom>
          <a:noFill/>
        </p:spPr>
        <p:txBody>
          <a:bodyPr wrap="none" rtlCol="0">
            <a:spAutoFit/>
          </a:bodyPr>
          <a:lstStyle/>
          <a:p>
            <a:pPr algn="ctr"/>
            <a:r>
              <a:rPr lang="zh-CN" altLang="en-US" sz="4400" smtClean="0">
                <a:solidFill>
                  <a:schemeClr val="tx1">
                    <a:lumMod val="75000"/>
                    <a:lumOff val="25000"/>
                  </a:schemeClr>
                </a:solidFill>
                <a:latin typeface="微软雅黑" pitchFamily="34" charset="-122"/>
                <a:ea typeface="微软雅黑" pitchFamily="34" charset="-122"/>
              </a:rPr>
              <a:t>前言</a:t>
            </a:r>
            <a:endParaRPr lang="en-US" altLang="zh-CN" sz="4400" smtClean="0">
              <a:solidFill>
                <a:schemeClr val="tx1">
                  <a:lumMod val="75000"/>
                  <a:lumOff val="25000"/>
                </a:schemeClr>
              </a:solidFill>
              <a:latin typeface="微软雅黑" pitchFamily="34" charset="-122"/>
              <a:ea typeface="微软雅黑" pitchFamily="34" charset="-122"/>
            </a:endParaRPr>
          </a:p>
          <a:p>
            <a:pPr algn="ctr"/>
            <a:r>
              <a:rPr lang="en-US" altLang="zh-CN" sz="1600">
                <a:solidFill>
                  <a:schemeClr val="tx1">
                    <a:lumMod val="75000"/>
                    <a:lumOff val="25000"/>
                  </a:schemeClr>
                </a:solidFill>
                <a:latin typeface="微软雅黑" pitchFamily="34" charset="-122"/>
                <a:ea typeface="微软雅黑" pitchFamily="34" charset="-122"/>
              </a:rPr>
              <a:t>Qianyan</a:t>
            </a:r>
            <a:endParaRPr lang="zh-CN" altLang="en-US" sz="1600">
              <a:solidFill>
                <a:schemeClr val="tx1">
                  <a:lumMod val="75000"/>
                  <a:lumOff val="25000"/>
                </a:schemeClr>
              </a:solidFill>
              <a:latin typeface="微软雅黑" pitchFamily="34" charset="-122"/>
              <a:ea typeface="微软雅黑" pitchFamily="34" charset="-122"/>
            </a:endParaRPr>
          </a:p>
          <a:p>
            <a:pPr algn="ctr"/>
            <a:endParaRPr lang="zh-CN" altLang="en-US" sz="4400">
              <a:solidFill>
                <a:schemeClr val="tx1">
                  <a:lumMod val="75000"/>
                  <a:lumOff val="25000"/>
                </a:schemeClr>
              </a:solidFill>
              <a:latin typeface="微软雅黑" pitchFamily="34" charset="-122"/>
              <a:ea typeface="微软雅黑" pitchFamily="34" charset="-122"/>
            </a:endParaRPr>
          </a:p>
        </p:txBody>
      </p:sp>
      <p:pic>
        <p:nvPicPr>
          <p:cNvPr id="43" name="Picture 3" descr="D:\360data\重要数据\桌面\未标题-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0300" y="603099"/>
            <a:ext cx="3671740" cy="196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1808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childTnLst>
                          </p:cTn>
                        </p:par>
                        <p:par>
                          <p:cTn id="11" fill="hold">
                            <p:stCondLst>
                              <p:cond delay="1000"/>
                            </p:stCondLst>
                            <p:childTnLst>
                              <p:par>
                                <p:cTn id="12" presetID="2" presetClass="entr" presetSubtype="8" decel="10000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1000" fill="hold"/>
                                        <p:tgtEl>
                                          <p:spTgt spid="41"/>
                                        </p:tgtEl>
                                        <p:attrNameLst>
                                          <p:attrName>ppt_x</p:attrName>
                                        </p:attrNameLst>
                                      </p:cBhvr>
                                      <p:tavLst>
                                        <p:tav tm="0">
                                          <p:val>
                                            <p:strVal val="0-#ppt_w/2"/>
                                          </p:val>
                                        </p:tav>
                                        <p:tav tm="100000">
                                          <p:val>
                                            <p:strVal val="#ppt_x"/>
                                          </p:val>
                                        </p:tav>
                                      </p:tavLst>
                                    </p:anim>
                                    <p:anim calcmode="lin" valueType="num">
                                      <p:cBhvr additive="base">
                                        <p:cTn id="15" dur="10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1000" fill="hold"/>
                                        <p:tgtEl>
                                          <p:spTgt spid="38"/>
                                        </p:tgtEl>
                                        <p:attrNameLst>
                                          <p:attrName>ppt_x</p:attrName>
                                        </p:attrNameLst>
                                      </p:cBhvr>
                                      <p:tavLst>
                                        <p:tav tm="0">
                                          <p:val>
                                            <p:strVal val="1+#ppt_w/2"/>
                                          </p:val>
                                        </p:tav>
                                        <p:tav tm="100000">
                                          <p:val>
                                            <p:strVal val="#ppt_x"/>
                                          </p:val>
                                        </p:tav>
                                      </p:tavLst>
                                    </p:anim>
                                    <p:anim calcmode="lin" valueType="num">
                                      <p:cBhvr additive="base">
                                        <p:cTn id="19" dur="10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1" decel="10000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7" presetClass="entr" presetSubtype="0" fill="hold" grpId="0" nodeType="withEffect">
                                  <p:stCondLst>
                                    <p:cond delay="0"/>
                                  </p:stCondLst>
                                  <p:iterate type="lt">
                                    <p:tmPct val="70000"/>
                                  </p:iterate>
                                  <p:childTnLst>
                                    <p:set>
                                      <p:cBhvr>
                                        <p:cTn id="26" dur="1" fill="hold">
                                          <p:stCondLst>
                                            <p:cond delay="0"/>
                                          </p:stCondLst>
                                        </p:cTn>
                                        <p:tgtEl>
                                          <p:spTgt spid="39"/>
                                        </p:tgtEl>
                                        <p:attrNameLst>
                                          <p:attrName>style.visibility</p:attrName>
                                        </p:attrNameLst>
                                      </p:cBhvr>
                                      <p:to>
                                        <p:strVal val="visible"/>
                                      </p:to>
                                    </p:set>
                                    <p:anim calcmode="discrete" valueType="clr">
                                      <p:cBhvr override="childStyle">
                                        <p:cTn id="27" dur="30"/>
                                        <p:tgtEl>
                                          <p:spTgt spid="39"/>
                                        </p:tgtEl>
                                        <p:attrNameLst>
                                          <p:attrName>style.color</p:attrName>
                                        </p:attrNameLst>
                                      </p:cBhvr>
                                      <p:tavLst>
                                        <p:tav tm="0">
                                          <p:val>
                                            <p:clrVal>
                                              <a:schemeClr val="tx2"/>
                                            </p:clrVal>
                                          </p:val>
                                        </p:tav>
                                        <p:tav tm="50000">
                                          <p:val>
                                            <p:clrVal>
                                              <a:schemeClr val="accent2"/>
                                            </p:clrVal>
                                          </p:val>
                                        </p:tav>
                                      </p:tavLst>
                                    </p:anim>
                                    <p:anim calcmode="discrete" valueType="clr">
                                      <p:cBhvr>
                                        <p:cTn id="28" dur="30"/>
                                        <p:tgtEl>
                                          <p:spTgt spid="39"/>
                                        </p:tgtEl>
                                        <p:attrNameLst>
                                          <p:attrName>fillcolor</p:attrName>
                                        </p:attrNameLst>
                                      </p:cBhvr>
                                      <p:tavLst>
                                        <p:tav tm="0">
                                          <p:val>
                                            <p:clrVal>
                                              <a:schemeClr val="accent2"/>
                                            </p:clrVal>
                                          </p:val>
                                        </p:tav>
                                        <p:tav tm="50000">
                                          <p:val>
                                            <p:clrVal>
                                              <a:schemeClr val="hlink"/>
                                            </p:clrVal>
                                          </p:val>
                                        </p:tav>
                                      </p:tavLst>
                                    </p:anim>
                                    <p:set>
                                      <p:cBhvr>
                                        <p:cTn id="29" dur="3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43" name="AutoShape 5"/>
          <p:cNvSpPr>
            <a:spLocks noChangeArrowheads="1"/>
          </p:cNvSpPr>
          <p:nvPr/>
        </p:nvSpPr>
        <p:spPr bwMode="auto">
          <a:xfrm rot="10800000">
            <a:off x="3790814" y="3933377"/>
            <a:ext cx="3167909" cy="78297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5612" tIns="37806" rIns="75612" bIns="37806" rtlCol="0" anchor="ctr"/>
          <a:lstStyle/>
          <a:p>
            <a:pPr algn="ctr"/>
            <a:endParaRPr lang="zh-CN" altLang="en-US" dirty="0"/>
          </a:p>
        </p:txBody>
      </p:sp>
      <p:sp>
        <p:nvSpPr>
          <p:cNvPr id="44" name="AutoShape 3"/>
          <p:cNvSpPr>
            <a:spLocks noChangeArrowheads="1"/>
          </p:cNvSpPr>
          <p:nvPr/>
        </p:nvSpPr>
        <p:spPr bwMode="auto">
          <a:xfrm rot="10800000">
            <a:off x="4757410" y="2889004"/>
            <a:ext cx="1289286" cy="31704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5612" tIns="37806" rIns="75612" bIns="37806" rtlCol="0" anchor="ctr"/>
          <a:lstStyle/>
          <a:p>
            <a:pPr algn="ctr"/>
            <a:endParaRPr lang="zh-CN" altLang="en-US" dirty="0"/>
          </a:p>
        </p:txBody>
      </p:sp>
      <p:sp>
        <p:nvSpPr>
          <p:cNvPr id="45" name="AutoShape 6"/>
          <p:cNvSpPr>
            <a:spLocks noChangeArrowheads="1"/>
          </p:cNvSpPr>
          <p:nvPr/>
        </p:nvSpPr>
        <p:spPr bwMode="auto">
          <a:xfrm>
            <a:off x="4998435" y="2174725"/>
            <a:ext cx="807236" cy="605657"/>
          </a:xfrm>
          <a:prstGeom prst="triangle">
            <a:avLst>
              <a:gd name="adj" fmla="val 50000"/>
            </a:avLst>
          </a:pr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6" name="AutoShape 4"/>
          <p:cNvSpPr>
            <a:spLocks noChangeArrowheads="1"/>
          </p:cNvSpPr>
          <p:nvPr/>
        </p:nvSpPr>
        <p:spPr bwMode="auto">
          <a:xfrm rot="10800000">
            <a:off x="4356781" y="3314669"/>
            <a:ext cx="2060120" cy="51008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7" name="AutoShape 5"/>
          <p:cNvSpPr>
            <a:spLocks noChangeArrowheads="1"/>
          </p:cNvSpPr>
          <p:nvPr/>
        </p:nvSpPr>
        <p:spPr bwMode="auto">
          <a:xfrm rot="10800000">
            <a:off x="3286347" y="4824977"/>
            <a:ext cx="4208397" cy="73408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cxnSp>
        <p:nvCxnSpPr>
          <p:cNvPr id="48" name="直接连接符 47"/>
          <p:cNvCxnSpPr/>
          <p:nvPr/>
        </p:nvCxnSpPr>
        <p:spPr>
          <a:xfrm>
            <a:off x="5402053" y="2507153"/>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5390545" y="3068960"/>
            <a:ext cx="2986732"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5402053" y="3651062"/>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5374767" y="4366110"/>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a:off x="5374767" y="5151967"/>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3" name="TextBox 52"/>
          <p:cNvSpPr txBox="1"/>
          <p:nvPr/>
        </p:nvSpPr>
        <p:spPr>
          <a:xfrm>
            <a:off x="8519957" y="5008716"/>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4" name="TextBox 53"/>
          <p:cNvSpPr txBox="1"/>
          <p:nvPr/>
        </p:nvSpPr>
        <p:spPr>
          <a:xfrm>
            <a:off x="7383818" y="4767931"/>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5" name="TextBox 54"/>
          <p:cNvSpPr txBox="1"/>
          <p:nvPr/>
        </p:nvSpPr>
        <p:spPr>
          <a:xfrm>
            <a:off x="8519957" y="4227625"/>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6" name="TextBox 55"/>
          <p:cNvSpPr txBox="1"/>
          <p:nvPr/>
        </p:nvSpPr>
        <p:spPr>
          <a:xfrm>
            <a:off x="7383818" y="3993912"/>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7" name="TextBox 56"/>
          <p:cNvSpPr txBox="1"/>
          <p:nvPr/>
        </p:nvSpPr>
        <p:spPr>
          <a:xfrm>
            <a:off x="8519957" y="354399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8" name="TextBox 57"/>
          <p:cNvSpPr txBox="1"/>
          <p:nvPr/>
        </p:nvSpPr>
        <p:spPr>
          <a:xfrm>
            <a:off x="7383818" y="3286650"/>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9" name="TextBox 58"/>
          <p:cNvSpPr txBox="1"/>
          <p:nvPr/>
        </p:nvSpPr>
        <p:spPr>
          <a:xfrm>
            <a:off x="8519957" y="288777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0" name="TextBox 59"/>
          <p:cNvSpPr txBox="1"/>
          <p:nvPr/>
        </p:nvSpPr>
        <p:spPr>
          <a:xfrm>
            <a:off x="7383818" y="2712926"/>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61" name="TextBox 60"/>
          <p:cNvSpPr txBox="1"/>
          <p:nvPr/>
        </p:nvSpPr>
        <p:spPr>
          <a:xfrm>
            <a:off x="8519957" y="2276872"/>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383818" y="2134403"/>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2847498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64000">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14:bounceEnd="64000">
                                          <p:cBhvr additive="base">
                                            <p:cTn id="15" dur="1000" fill="hold"/>
                                            <p:tgtEl>
                                              <p:spTgt spid="4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14:bounceEnd="64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14:bounceEnd="64000">
                                          <p:cBhvr additive="base">
                                            <p:cTn id="23" dur="1000" fill="hold"/>
                                            <p:tgtEl>
                                              <p:spTgt spid="4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14:bounceEnd="64000">
                                          <p:cBhvr additive="base">
                                            <p:cTn id="27" dur="10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ppt_x"/>
                                              </p:val>
                                            </p:tav>
                                            <p:tav tm="100000">
                                              <p:val>
                                                <p:strVal val="#ppt_x"/>
                                              </p:val>
                                            </p:tav>
                                          </p:tavLst>
                                        </p:anim>
                                        <p:anim calcmode="lin" valueType="num">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ppt_x"/>
                                              </p:val>
                                            </p:tav>
                                            <p:tav tm="100000">
                                              <p:val>
                                                <p:strVal val="#ppt_x"/>
                                              </p:val>
                                            </p:tav>
                                          </p:tavLst>
                                        </p:anim>
                                        <p:anim calcmode="lin" valueType="num">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1000" fill="hold"/>
                                            <p:tgtEl>
                                              <p:spTgt spid="45"/>
                                            </p:tgtEl>
                                            <p:attrNameLst>
                                              <p:attrName>ppt_x</p:attrName>
                                            </p:attrNameLst>
                                          </p:cBhvr>
                                          <p:tavLst>
                                            <p:tav tm="0">
                                              <p:val>
                                                <p:strVal val="#ppt_x"/>
                                              </p:val>
                                            </p:tav>
                                            <p:tav tm="100000">
                                              <p:val>
                                                <p:strVal val="#ppt_x"/>
                                              </p:val>
                                            </p:tav>
                                          </p:tavLst>
                                        </p:anim>
                                        <p:anim calcmode="lin" valueType="num">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245820" y="2252869"/>
            <a:ext cx="6567979" cy="3169552"/>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FEC202"/>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1" name="矩形 10"/>
          <p:cNvSpPr/>
          <p:nvPr/>
        </p:nvSpPr>
        <p:spPr>
          <a:xfrm>
            <a:off x="5750679" y="2086051"/>
            <a:ext cx="3502661" cy="333637"/>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3286727" y="1968328"/>
            <a:ext cx="4581866" cy="3854378"/>
            <a:chOff x="550590" y="1340768"/>
            <a:chExt cx="5937251" cy="4994275"/>
          </a:xfrm>
          <a:solidFill>
            <a:srgbClr val="FFE699"/>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CE3A3A"/>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003762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03</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24149451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89" name="矩形 1"/>
          <p:cNvSpPr>
            <a:spLocks noChangeArrowheads="1"/>
          </p:cNvSpPr>
          <p:nvPr/>
        </p:nvSpPr>
        <p:spPr bwMode="auto">
          <a:xfrm>
            <a:off x="3707248" y="2385731"/>
            <a:ext cx="932071" cy="932414"/>
          </a:xfrm>
          <a:prstGeom prst="rect">
            <a:avLst/>
          </a:prstGeom>
          <a:solidFill>
            <a:srgbClr val="B62C2C"/>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FFC000"/>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3679294"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5" name="矩形 4"/>
          <p:cNvSpPr/>
          <p:nvPr/>
        </p:nvSpPr>
        <p:spPr>
          <a:xfrm>
            <a:off x="5249933"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 name="矩形 6"/>
          <p:cNvSpPr/>
          <p:nvPr/>
        </p:nvSpPr>
        <p:spPr>
          <a:xfrm>
            <a:off x="6820570"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9" name="矩形 8"/>
          <p:cNvSpPr/>
          <p:nvPr/>
        </p:nvSpPr>
        <p:spPr>
          <a:xfrm>
            <a:off x="8391207"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1" name="矩形 10"/>
          <p:cNvSpPr/>
          <p:nvPr/>
        </p:nvSpPr>
        <p:spPr>
          <a:xfrm>
            <a:off x="9961845" y="2160860"/>
            <a:ext cx="1389945" cy="1390154"/>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E6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grpSp>
        <p:nvGrpSpPr>
          <p:cNvPr id="13" name="组合 12"/>
          <p:cNvGrpSpPr/>
          <p:nvPr/>
        </p:nvGrpSpPr>
        <p:grpSpPr>
          <a:xfrm>
            <a:off x="4124279" y="2327678"/>
            <a:ext cx="499972" cy="642782"/>
            <a:chOff x="3095876" y="2479873"/>
            <a:chExt cx="366231" cy="470769"/>
          </a:xfrm>
          <a:solidFill>
            <a:schemeClr val="bg1"/>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chemeClr val="bg1"/>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2010</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2011</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2012</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2013</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2014</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cxnSp>
        <p:nvCxnSpPr>
          <p:cNvPr id="3" name="直接连接符 2"/>
          <p:cNvCxnSpPr/>
          <p:nvPr/>
        </p:nvCxnSpPr>
        <p:spPr>
          <a:xfrm>
            <a:off x="2778557" y="2258345"/>
            <a:ext cx="70412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7" name="饼形 16"/>
          <p:cNvSpPr/>
          <p:nvPr/>
        </p:nvSpPr>
        <p:spPr>
          <a:xfrm rot="18000000">
            <a:off x="5793574" y="1997226"/>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8" name="饼形 17"/>
          <p:cNvSpPr/>
          <p:nvPr/>
        </p:nvSpPr>
        <p:spPr>
          <a:xfrm rot="18000000" flipH="1" flipV="1">
            <a:off x="8334366" y="4537445"/>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9" name="饼形 18"/>
          <p:cNvSpPr/>
          <p:nvPr/>
        </p:nvSpPr>
        <p:spPr>
          <a:xfrm rot="3600000" flipH="1">
            <a:off x="8334366" y="1997226"/>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20" name="饼形 19"/>
          <p:cNvSpPr/>
          <p:nvPr/>
        </p:nvSpPr>
        <p:spPr>
          <a:xfrm rot="3600000" flipV="1">
            <a:off x="5793574" y="4537445"/>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pic>
        <p:nvPicPr>
          <p:cNvPr id="2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4828804" y="2301367"/>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8217443" y="2303336"/>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8217203"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4821420"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4295006"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6" name="右箭头 4"/>
          <p:cNvSpPr/>
          <p:nvPr/>
        </p:nvSpPr>
        <p:spPr>
          <a:xfrm rot="2510246">
            <a:off x="5890512"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7" name="右箭头 4"/>
          <p:cNvSpPr/>
          <p:nvPr/>
        </p:nvSpPr>
        <p:spPr>
          <a:xfrm rot="19089754" flipH="1">
            <a:off x="7307535"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8" name="右箭头 4"/>
          <p:cNvSpPr/>
          <p:nvPr/>
        </p:nvSpPr>
        <p:spPr>
          <a:xfrm rot="19089754" flipV="1">
            <a:off x="5890512"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9" name="右箭头 4"/>
          <p:cNvSpPr/>
          <p:nvPr/>
        </p:nvSpPr>
        <p:spPr>
          <a:xfrm rot="2510246" flipH="1" flipV="1">
            <a:off x="7307535"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30" name="TextBox 53"/>
          <p:cNvSpPr txBox="1">
            <a:spLocks noChangeArrowheads="1"/>
          </p:cNvSpPr>
          <p:nvPr/>
        </p:nvSpPr>
        <p:spPr bwMode="auto">
          <a:xfrm>
            <a:off x="6636446" y="3484375"/>
            <a:ext cx="1757940" cy="35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46" tIns="38573" rIns="77146" bIns="38573" numCol="1" anchor="t" anchorCtr="0" compatLnSpc="1">
            <a:prstTxWarp prst="textNoShape">
              <a:avLst/>
            </a:prstTxWarp>
            <a:spAutoFit/>
          </a:bodyPr>
          <a:lstStyle/>
          <a:p>
            <a:pPr algn="ctr" defTabSz="771466"/>
            <a:r>
              <a:rPr lang="zh-CN" altLang="en-US">
                <a:latin typeface="微软雅黑" pitchFamily="34" charset="-122"/>
                <a:ea typeface="微软雅黑" pitchFamily="34" charset="-122"/>
                <a:cs typeface="宋体" pitchFamily="2" charset="-122"/>
              </a:rPr>
              <a:t>点击添加</a:t>
            </a:r>
            <a:r>
              <a:rPr lang="zh-CN" altLang="en-US" dirty="0">
                <a:latin typeface="微软雅黑" pitchFamily="34" charset="-122"/>
                <a:ea typeface="微软雅黑" pitchFamily="34" charset="-122"/>
                <a:cs typeface="宋体" pitchFamily="2" charset="-122"/>
              </a:rPr>
              <a:t>标题</a:t>
            </a:r>
            <a:endParaRPr lang="zh-CN" altLang="en-US" dirty="0">
              <a:latin typeface="Arial" pitchFamily="34" charset="0"/>
              <a:cs typeface="宋体" pitchFamily="2" charset="-122"/>
            </a:endParaRPr>
          </a:p>
        </p:txBody>
      </p:sp>
      <p:sp>
        <p:nvSpPr>
          <p:cNvPr id="31" name="TextBox 30"/>
          <p:cNvSpPr txBox="1"/>
          <p:nvPr/>
        </p:nvSpPr>
        <p:spPr>
          <a:xfrm>
            <a:off x="8646783"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4295006"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8646783"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up)">
                                      <p:cBhvr>
                                        <p:cTn id="44" dur="500"/>
                                        <p:tgtEl>
                                          <p:spTgt spid="2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childTnLst>
                          </p:cTn>
                        </p:par>
                        <p:par>
                          <p:cTn id="54" fill="hold">
                            <p:stCondLst>
                              <p:cond delay="2000"/>
                            </p:stCondLst>
                            <p:childTnLst>
                              <p:par>
                                <p:cTn id="55" presetID="40" presetClass="entr" presetSubtype="0" fill="hold" grpId="0" nodeType="afterEffect">
                                  <p:stCondLst>
                                    <p:cond delay="0"/>
                                  </p:stCondLst>
                                  <p:iterate type="lt">
                                    <p:tmPct val="10000"/>
                                  </p:iterate>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1"/>
                                          </p:val>
                                        </p:tav>
                                        <p:tav tm="100000">
                                          <p:val>
                                            <p:strVal val="#ppt_x"/>
                                          </p:val>
                                        </p:tav>
                                      </p:tavLst>
                                    </p:anim>
                                    <p:anim calcmode="lin" valueType="num">
                                      <p:cBhvr>
                                        <p:cTn id="59" dur="1000" fill="hold"/>
                                        <p:tgtEl>
                                          <p:spTgt spid="25"/>
                                        </p:tgtEl>
                                        <p:attrNameLst>
                                          <p:attrName>ppt_y</p:attrName>
                                        </p:attrNameLst>
                                      </p:cBhvr>
                                      <p:tavLst>
                                        <p:tav tm="0">
                                          <p:val>
                                            <p:strVal val="#ppt_y"/>
                                          </p:val>
                                        </p:tav>
                                        <p:tav tm="100000">
                                          <p:val>
                                            <p:strVal val="#ppt_y"/>
                                          </p:val>
                                        </p:tav>
                                      </p:tavLst>
                                    </p:anim>
                                  </p:childTnLst>
                                </p:cTn>
                              </p:par>
                              <p:par>
                                <p:cTn id="60" presetID="40" presetClass="entr" presetSubtype="0" fill="hold" grpId="0" nodeType="withEffect">
                                  <p:stCondLst>
                                    <p:cond delay="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1"/>
                                          </p:val>
                                        </p:tav>
                                        <p:tav tm="100000">
                                          <p:val>
                                            <p:strVal val="#ppt_x"/>
                                          </p:val>
                                        </p:tav>
                                      </p:tavLst>
                                    </p:anim>
                                    <p:anim calcmode="lin" valueType="num">
                                      <p:cBhvr>
                                        <p:cTn id="64" dur="1000" fill="hold"/>
                                        <p:tgtEl>
                                          <p:spTgt spid="31"/>
                                        </p:tgtEl>
                                        <p:attrNameLst>
                                          <p:attrName>ppt_y</p:attrName>
                                        </p:attrNameLst>
                                      </p:cBhvr>
                                      <p:tavLst>
                                        <p:tav tm="0">
                                          <p:val>
                                            <p:strVal val="#ppt_y"/>
                                          </p:val>
                                        </p:tav>
                                        <p:tav tm="100000">
                                          <p:val>
                                            <p:strVal val="#ppt_y"/>
                                          </p:val>
                                        </p:tav>
                                      </p:tavLst>
                                    </p:anim>
                                  </p:childTnLst>
                                </p:cTn>
                              </p:par>
                              <p:par>
                                <p:cTn id="65" presetID="40" presetClass="entr" presetSubtype="0" fill="hold" grpId="0" nodeType="withEffect">
                                  <p:stCondLst>
                                    <p:cond delay="0"/>
                                  </p:stCondLst>
                                  <p:iterate type="lt">
                                    <p:tmPct val="10000"/>
                                  </p:iterate>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1"/>
                                          </p:val>
                                        </p:tav>
                                        <p:tav tm="100000">
                                          <p:val>
                                            <p:strVal val="#ppt_x"/>
                                          </p:val>
                                        </p:tav>
                                      </p:tavLst>
                                    </p:anim>
                                    <p:anim calcmode="lin" valueType="num">
                                      <p:cBhvr>
                                        <p:cTn id="69" dur="1000" fill="hold"/>
                                        <p:tgtEl>
                                          <p:spTgt spid="33"/>
                                        </p:tgtEl>
                                        <p:attrNameLst>
                                          <p:attrName>ppt_y</p:attrName>
                                        </p:attrNameLst>
                                      </p:cBhvr>
                                      <p:tavLst>
                                        <p:tav tm="0">
                                          <p:val>
                                            <p:strVal val="#ppt_y"/>
                                          </p:val>
                                        </p:tav>
                                        <p:tav tm="100000">
                                          <p:val>
                                            <p:strVal val="#ppt_y"/>
                                          </p:val>
                                        </p:tav>
                                      </p:tavLst>
                                    </p:anim>
                                  </p:childTnLst>
                                </p:cTn>
                              </p:par>
                              <p:par>
                                <p:cTn id="70" presetID="40" presetClass="entr" presetSubtype="0" fill="hold" grpId="0" nodeType="withEffect">
                                  <p:stCondLst>
                                    <p:cond delay="0"/>
                                  </p:stCondLst>
                                  <p:iterate type="lt">
                                    <p:tmPct val="10000"/>
                                  </p:iterate>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1"/>
                                          </p:val>
                                        </p:tav>
                                        <p:tav tm="100000">
                                          <p:val>
                                            <p:strVal val="#ppt_x"/>
                                          </p:val>
                                        </p:tav>
                                      </p:tavLst>
                                    </p:anim>
                                    <p:anim calcmode="lin" valueType="num">
                                      <p:cBhvr>
                                        <p:cTn id="7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0" grpId="0" animBg="1"/>
      <p:bldP spid="25" grpId="0"/>
      <p:bldP spid="26" grpId="0" animBg="1"/>
      <p:bldP spid="27" grpId="0" animBg="1"/>
      <p:bldP spid="28" grpId="0" animBg="1"/>
      <p:bldP spid="29" grpId="0" animBg="1"/>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8128888" y="909000"/>
            <a:ext cx="3059262" cy="2520000"/>
            <a:chOff x="8128888" y="909000"/>
            <a:chExt cx="3059262" cy="2520000"/>
          </a:xfrm>
        </p:grpSpPr>
        <p:sp>
          <p:nvSpPr>
            <p:cNvPr id="10" name="矩形 9"/>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04</a:t>
              </a:r>
              <a:endParaRPr lang="zh-CN" altLang="en-US" sz="15000">
                <a:solidFill>
                  <a:prstClr val="white"/>
                </a:solidFill>
                <a:latin typeface="Bebas" pitchFamily="2" charset="0"/>
              </a:endParaRPr>
            </a:p>
          </p:txBody>
        </p:sp>
        <p:sp>
          <p:nvSpPr>
            <p:cNvPr id="12" name="直角三角形 11"/>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8396825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FEC202"/>
          </a:solidFill>
          <a:ln w="9525">
            <a:noFill/>
            <a:miter lim="800000"/>
            <a:headEnd/>
            <a:tailEnd/>
          </a:ln>
        </p:spPr>
        <p:txBody>
          <a:bodyPr wrap="none" lIns="70601" tIns="35300" rIns="70601" bIns="35300" anchor="ctr"/>
          <a:lstStyle/>
          <a:p>
            <a:pPr algn="ctr"/>
            <a:r>
              <a:rPr lang="zh-CN" altLang="en-US" sz="1900" b="1" smtClean="0">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15388"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CE3A3A"/>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06853"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519141" y="2053437"/>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2" name="矩形 51"/>
          <p:cNvSpPr/>
          <p:nvPr/>
        </p:nvSpPr>
        <p:spPr>
          <a:xfrm>
            <a:off x="5519141" y="3032956"/>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3" name="矩形 52"/>
          <p:cNvSpPr/>
          <p:nvPr/>
        </p:nvSpPr>
        <p:spPr>
          <a:xfrm>
            <a:off x="5519141" y="4069661"/>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4" name="矩形 53"/>
          <p:cNvSpPr/>
          <p:nvPr/>
        </p:nvSpPr>
        <p:spPr>
          <a:xfrm>
            <a:off x="5519141" y="5069952"/>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0" name="矩形 49"/>
          <p:cNvSpPr/>
          <p:nvPr/>
        </p:nvSpPr>
        <p:spPr>
          <a:xfrm>
            <a:off x="5519141" y="1045325"/>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13" name="矩形 12"/>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27054" y="1045325"/>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01</a:t>
            </a:r>
            <a:endParaRPr lang="zh-CN" altLang="en-US" sz="3600">
              <a:solidFill>
                <a:srgbClr val="FEFEFE"/>
              </a:solidFill>
              <a:latin typeface="Bebas" pitchFamily="2" charset="0"/>
            </a:endParaRPr>
          </a:p>
        </p:txBody>
      </p:sp>
      <p:sp>
        <p:nvSpPr>
          <p:cNvPr id="17" name="矩形 16"/>
          <p:cNvSpPr/>
          <p:nvPr/>
        </p:nvSpPr>
        <p:spPr>
          <a:xfrm>
            <a:off x="4727054" y="2053437"/>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02</a:t>
            </a:r>
            <a:endParaRPr lang="zh-CN" altLang="en-US" sz="3600">
              <a:solidFill>
                <a:srgbClr val="FEFEFE"/>
              </a:solidFill>
              <a:latin typeface="Bebas" pitchFamily="2" charset="0"/>
            </a:endParaRPr>
          </a:p>
        </p:txBody>
      </p:sp>
      <p:sp>
        <p:nvSpPr>
          <p:cNvPr id="20" name="矩形 19"/>
          <p:cNvSpPr/>
          <p:nvPr/>
        </p:nvSpPr>
        <p:spPr>
          <a:xfrm>
            <a:off x="4727054" y="3061549"/>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03</a:t>
            </a:r>
            <a:endParaRPr lang="zh-CN" altLang="en-US" sz="3600">
              <a:solidFill>
                <a:srgbClr val="FEFEFE"/>
              </a:solidFill>
              <a:latin typeface="Bebas" pitchFamily="2" charset="0"/>
            </a:endParaRPr>
          </a:p>
        </p:txBody>
      </p:sp>
      <p:sp>
        <p:nvSpPr>
          <p:cNvPr id="21" name="矩形 20"/>
          <p:cNvSpPr/>
          <p:nvPr/>
        </p:nvSpPr>
        <p:spPr>
          <a:xfrm>
            <a:off x="4727054" y="4069661"/>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04</a:t>
            </a:r>
            <a:endParaRPr lang="zh-CN" altLang="en-US" sz="3600">
              <a:solidFill>
                <a:srgbClr val="FEFEFE"/>
              </a:solidFill>
              <a:latin typeface="Bebas" pitchFamily="2" charset="0"/>
            </a:endParaRPr>
          </a:p>
        </p:txBody>
      </p:sp>
      <p:sp>
        <p:nvSpPr>
          <p:cNvPr id="22" name="矩形 21"/>
          <p:cNvSpPr/>
          <p:nvPr/>
        </p:nvSpPr>
        <p:spPr>
          <a:xfrm>
            <a:off x="4727054" y="5077773"/>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05</a:t>
            </a:r>
            <a:endParaRPr lang="zh-CN" altLang="en-US" sz="3600">
              <a:solidFill>
                <a:srgbClr val="FEFEFE"/>
              </a:solidFill>
              <a:latin typeface="Bebas" pitchFamily="2" charset="0"/>
            </a:endParaRPr>
          </a:p>
        </p:txBody>
      </p:sp>
      <p:sp>
        <p:nvSpPr>
          <p:cNvPr id="23" name="TextBox 22"/>
          <p:cNvSpPr txBox="1"/>
          <p:nvPr/>
        </p:nvSpPr>
        <p:spPr>
          <a:xfrm>
            <a:off x="5721214" y="131074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年度工作概述</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5721214" y="2323680"/>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工作完成情况</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721214" y="332210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项目成果展示</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721214" y="4349554"/>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工作不足之处</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5721214" y="5347978"/>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明年工作计划</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8" name="矩形 27"/>
          <p:cNvSpPr/>
          <p:nvPr/>
        </p:nvSpPr>
        <p:spPr>
          <a:xfrm>
            <a:off x="5796002" y="113726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96002" y="121257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796002" y="128788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96002" y="2131055"/>
            <a:ext cx="21463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002" y="2206365"/>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96002" y="228167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96002" y="314862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96002" y="322393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796002" y="329924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96002" y="4151884"/>
            <a:ext cx="142781"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002" y="4227194"/>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002" y="4302503"/>
            <a:ext cx="213244" cy="47051"/>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796002" y="5145483"/>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96002" y="5220793"/>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96002" y="5296102"/>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06589" y="2548459"/>
            <a:ext cx="1569660" cy="1200329"/>
          </a:xfrm>
          <a:prstGeom prst="rect">
            <a:avLst/>
          </a:prstGeom>
          <a:noFill/>
        </p:spPr>
        <p:txBody>
          <a:bodyPr wrap="none" rtlCol="0">
            <a:spAutoFit/>
          </a:bodyPr>
          <a:lstStyle/>
          <a:p>
            <a:pPr algn="ctr"/>
            <a:r>
              <a:rPr lang="zh-CN" altLang="en-US" sz="5400">
                <a:solidFill>
                  <a:srgbClr val="FFE699"/>
                </a:solidFill>
                <a:latin typeface="微软雅黑" pitchFamily="34" charset="-122"/>
                <a:ea typeface="微软雅黑" pitchFamily="34" charset="-122"/>
              </a:rPr>
              <a:t>目录</a:t>
            </a:r>
            <a:endParaRPr lang="en-US" altLang="zh-CN" sz="5400">
              <a:solidFill>
                <a:srgbClr val="FFE699"/>
              </a:solidFill>
              <a:latin typeface="微软雅黑" pitchFamily="34" charset="-122"/>
              <a:ea typeface="微软雅黑" pitchFamily="34" charset="-122"/>
            </a:endParaRPr>
          </a:p>
          <a:p>
            <a:pPr algn="ctr"/>
            <a:r>
              <a:rPr lang="en-US" altLang="zh-CN" smtClean="0">
                <a:solidFill>
                  <a:srgbClr val="FFE699"/>
                </a:solidFill>
                <a:latin typeface="微软雅黑" pitchFamily="34" charset="-122"/>
                <a:ea typeface="微软雅黑" pitchFamily="34" charset="-122"/>
              </a:rPr>
              <a:t>contents</a:t>
            </a:r>
            <a:endParaRPr lang="zh-CN" altLang="en-US">
              <a:solidFill>
                <a:srgbClr val="FFE699"/>
              </a:solidFill>
            </a:endParaRPr>
          </a:p>
        </p:txBody>
      </p:sp>
    </p:spTree>
    <p:extLst>
      <p:ext uri="{BB962C8B-B14F-4D97-AF65-F5344CB8AC3E}">
        <p14:creationId xmlns:p14="http://schemas.microsoft.com/office/powerpoint/2010/main" val="4979132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29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par>
                          <p:cTn id="51" fill="hold">
                            <p:stCondLst>
                              <p:cond delay="3900"/>
                            </p:stCondLst>
                            <p:childTnLst>
                              <p:par>
                                <p:cTn id="52" presetID="1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righ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800"/>
                            </p:stCondLst>
                            <p:childTnLst>
                              <p:par>
                                <p:cTn id="66" presetID="49" presetClass="entr" presetSubtype="0" decel="10000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 calcmode="lin" valueType="num">
                                      <p:cBhvr>
                                        <p:cTn id="70" dur="500" fill="hold"/>
                                        <p:tgtEl>
                                          <p:spTgt spid="20"/>
                                        </p:tgtEl>
                                        <p:attrNameLst>
                                          <p:attrName>style.rotation</p:attrName>
                                        </p:attrNameLst>
                                      </p:cBhvr>
                                      <p:tavLst>
                                        <p:tav tm="0">
                                          <p:val>
                                            <p:fltVal val="360"/>
                                          </p:val>
                                        </p:tav>
                                        <p:tav tm="100000">
                                          <p:val>
                                            <p:fltVal val="0"/>
                                          </p:val>
                                        </p:tav>
                                      </p:tavLst>
                                    </p:anim>
                                    <p:animEffect transition="in" filter="fade">
                                      <p:cBhvr>
                                        <p:cTn id="71" dur="500"/>
                                        <p:tgtEl>
                                          <p:spTgt spid="20"/>
                                        </p:tgtEl>
                                      </p:cBhvr>
                                    </p:animEffect>
                                  </p:childTnLst>
                                </p:cTn>
                              </p:par>
                            </p:childTnLst>
                          </p:cTn>
                        </p:par>
                        <p:par>
                          <p:cTn id="72" fill="hold">
                            <p:stCondLst>
                              <p:cond delay="5300"/>
                            </p:stCondLst>
                            <p:childTnLst>
                              <p:par>
                                <p:cTn id="73" presetID="22" presetClass="entr" presetSubtype="8"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5800"/>
                            </p:stCondLst>
                            <p:childTnLst>
                              <p:par>
                                <p:cTn id="77" presetID="1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righ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6700"/>
                            </p:stCondLst>
                            <p:childTnLst>
                              <p:par>
                                <p:cTn id="91" presetID="49" presetClass="entr" presetSubtype="0" decel="10000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360"/>
                                          </p:val>
                                        </p:tav>
                                        <p:tav tm="100000">
                                          <p:val>
                                            <p:fltVal val="0"/>
                                          </p:val>
                                        </p:tav>
                                      </p:tavLst>
                                    </p:anim>
                                    <p:animEffect transition="in" filter="fade">
                                      <p:cBhvr>
                                        <p:cTn id="96" dur="500"/>
                                        <p:tgtEl>
                                          <p:spTgt spid="21"/>
                                        </p:tgtEl>
                                      </p:cBhvr>
                                    </p:animEffect>
                                  </p:childTnLst>
                                </p:cTn>
                              </p:par>
                            </p:childTnLst>
                          </p:cTn>
                        </p:par>
                        <p:par>
                          <p:cTn id="97" fill="hold">
                            <p:stCondLst>
                              <p:cond delay="7200"/>
                            </p:stCondLst>
                            <p:childTnLst>
                              <p:par>
                                <p:cTn id="98" presetID="22" presetClass="entr" presetSubtype="8" fill="hold" grpId="0" nodeType="after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wipe(left)">
                                      <p:cBhvr>
                                        <p:cTn id="100" dur="500"/>
                                        <p:tgtEl>
                                          <p:spTgt spid="53"/>
                                        </p:tgtEl>
                                      </p:cBhvr>
                                    </p:animEffect>
                                  </p:childTnLst>
                                </p:cTn>
                              </p:par>
                            </p:childTnLst>
                          </p:cTn>
                        </p:par>
                        <p:par>
                          <p:cTn id="101" fill="hold">
                            <p:stCondLst>
                              <p:cond delay="7700"/>
                            </p:stCondLst>
                            <p:childTnLst>
                              <p:par>
                                <p:cTn id="102" presetID="1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500"/>
                                        <p:tgtEl>
                                          <p:spTgt spid="26"/>
                                        </p:tgtEl>
                                        <p:attrNameLst>
                                          <p:attrName>ppt_x</p:attrName>
                                        </p:attrNameLst>
                                      </p:cBhvr>
                                      <p:tavLst>
                                        <p:tav tm="0">
                                          <p:val>
                                            <p:strVal val="#ppt_x-#ppt_w*1.125000"/>
                                          </p:val>
                                        </p:tav>
                                        <p:tav tm="100000">
                                          <p:val>
                                            <p:strVal val="#ppt_x"/>
                                          </p:val>
                                        </p:tav>
                                      </p:tavLst>
                                    </p:anim>
                                    <p:animEffect transition="in" filter="wipe(righ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wipe(left)">
                                      <p:cBhvr>
                                        <p:cTn id="108" dur="500"/>
                                        <p:tgtEl>
                                          <p:spTgt spid="45"/>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44"/>
                                        </p:tgtEl>
                                        <p:attrNameLst>
                                          <p:attrName>style.visibility</p:attrName>
                                        </p:attrNameLst>
                                      </p:cBhvr>
                                      <p:to>
                                        <p:strVal val="visible"/>
                                      </p:to>
                                    </p:set>
                                    <p:animEffect transition="in" filter="wipe(left)">
                                      <p:cBhvr>
                                        <p:cTn id="111" dur="500"/>
                                        <p:tgtEl>
                                          <p:spTgt spid="44"/>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8600"/>
                            </p:stCondLst>
                            <p:childTnLst>
                              <p:par>
                                <p:cTn id="116" presetID="49" presetClass="entr" presetSubtype="0" decel="10000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360"/>
                                          </p:val>
                                        </p:tav>
                                        <p:tav tm="100000">
                                          <p:val>
                                            <p:fltVal val="0"/>
                                          </p:val>
                                        </p:tav>
                                      </p:tavLst>
                                    </p:anim>
                                    <p:animEffect transition="in" filter="fade">
                                      <p:cBhvr>
                                        <p:cTn id="121" dur="500"/>
                                        <p:tgtEl>
                                          <p:spTgt spid="22"/>
                                        </p:tgtEl>
                                      </p:cBhvr>
                                    </p:animEffect>
                                  </p:childTnLst>
                                </p:cTn>
                              </p:par>
                            </p:childTnLst>
                          </p:cTn>
                        </p:par>
                        <p:par>
                          <p:cTn id="122" fill="hold">
                            <p:stCondLst>
                              <p:cond delay="9100"/>
                            </p:stCondLst>
                            <p:childTnLst>
                              <p:par>
                                <p:cTn id="123" presetID="22" presetClass="entr" presetSubtype="8"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left)">
                                      <p:cBhvr>
                                        <p:cTn id="125" dur="500"/>
                                        <p:tgtEl>
                                          <p:spTgt spid="54"/>
                                        </p:tgtEl>
                                      </p:cBhvr>
                                    </p:animEffect>
                                  </p:childTnLst>
                                </p:cTn>
                              </p:par>
                            </p:childTnLst>
                          </p:cTn>
                        </p:par>
                        <p:par>
                          <p:cTn id="126" fill="hold">
                            <p:stCondLst>
                              <p:cond delay="9600"/>
                            </p:stCondLst>
                            <p:childTnLst>
                              <p:par>
                                <p:cTn id="127" presetID="12" presetClass="entr" presetSubtype="8"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additive="base">
                                        <p:cTn id="129" dur="500"/>
                                        <p:tgtEl>
                                          <p:spTgt spid="27"/>
                                        </p:tgtEl>
                                        <p:attrNameLst>
                                          <p:attrName>ppt_x</p:attrName>
                                        </p:attrNameLst>
                                      </p:cBhvr>
                                      <p:tavLst>
                                        <p:tav tm="0">
                                          <p:val>
                                            <p:strVal val="#ppt_x-#ppt_w*1.125000"/>
                                          </p:val>
                                        </p:tav>
                                        <p:tav tm="100000">
                                          <p:val>
                                            <p:strVal val="#ppt_x"/>
                                          </p:val>
                                        </p:tav>
                                      </p:tavLst>
                                    </p:anim>
                                    <p:animEffect transition="in" filter="wipe(right)">
                                      <p:cBhvr>
                                        <p:cTn id="130" dur="500"/>
                                        <p:tgtEl>
                                          <p:spTgt spid="2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Effect transition="in" filter="wipe(left)">
                                      <p:cBhvr>
                                        <p:cTn id="133" dur="500"/>
                                        <p:tgtEl>
                                          <p:spTgt spid="48"/>
                                        </p:tgtEl>
                                      </p:cBhvr>
                                    </p:animEffect>
                                  </p:childTnLst>
                                </p:cTn>
                              </p:par>
                              <p:par>
                                <p:cTn id="134" presetID="22" presetClass="entr" presetSubtype="8" fill="hold" grpId="0" nodeType="withEffect">
                                  <p:stCondLst>
                                    <p:cond delay="20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par>
                                <p:cTn id="137" presetID="22" presetClass="entr" presetSubtype="8" fill="hold" grpId="0" nodeType="withEffect">
                                  <p:stCondLst>
                                    <p:cond delay="400"/>
                                  </p:stCondLst>
                                  <p:childTnLst>
                                    <p:set>
                                      <p:cBhvr>
                                        <p:cTn id="138" dur="1" fill="hold">
                                          <p:stCondLst>
                                            <p:cond delay="0"/>
                                          </p:stCondLst>
                                        </p:cTn>
                                        <p:tgtEl>
                                          <p:spTgt spid="46"/>
                                        </p:tgtEl>
                                        <p:attrNameLst>
                                          <p:attrName>style.visibility</p:attrName>
                                        </p:attrNameLst>
                                      </p:cBhvr>
                                      <p:to>
                                        <p:strVal val="visible"/>
                                      </p:to>
                                    </p:set>
                                    <p:animEffect transition="in" filter="wipe(left)">
                                      <p:cBhvr>
                                        <p:cTn id="1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0" grpId="0" animBg="1"/>
      <p:bldP spid="13" grpId="0" animBg="1"/>
      <p:bldP spid="14" grpId="0" animBg="1"/>
      <p:bldP spid="2" grpId="0" animBg="1"/>
      <p:bldP spid="17" grpId="0" animBg="1"/>
      <p:bldP spid="20" grpId="0" animBg="1"/>
      <p:bldP spid="21" grpId="0" animBg="1"/>
      <p:bldP spid="22" grpId="0" animBg="1"/>
      <p:bldP spid="23" grpId="0"/>
      <p:bldP spid="24" grpId="0"/>
      <p:bldP spid="25" grpId="0"/>
      <p:bldP spid="26" grpId="0"/>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4" grpId="0" animBg="1"/>
      <p:bldP spid="45" grpId="0" animBg="1"/>
      <p:bldP spid="46" grpId="0" animBg="1"/>
      <p:bldP spid="47" grpId="0" animBg="1"/>
      <p:bldP spid="48" grpId="0" animBg="1"/>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5310999" y="4084071"/>
            <a:ext cx="4837008" cy="10352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CE3A3A"/>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FEC202"/>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1</a:t>
            </a:r>
            <a:endParaRPr lang="zh-CN" altLang="en-US" sz="3000">
              <a:solidFill>
                <a:srgbClr val="CE3A3A"/>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3</a:t>
            </a:r>
            <a:endParaRPr lang="zh-CN" altLang="en-US" sz="3000">
              <a:solidFill>
                <a:srgbClr val="CE3A3A"/>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2</a:t>
            </a:r>
            <a:endParaRPr lang="zh-CN" altLang="en-US" sz="3000">
              <a:solidFill>
                <a:srgbClr val="CE3A3A"/>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05</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34236273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CE3A3A"/>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CE3A3A"/>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CE3A3A"/>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CE3A3A"/>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CE3A3A"/>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CE3A3A"/>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FEC20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smtClean="0">
                  <a:solidFill>
                    <a:srgbClr val="4D4D4D"/>
                  </a:solidFill>
                  <a:latin typeface="Impact" pitchFamily="34" charset="0"/>
                  <a:ea typeface="微软雅黑" pitchFamily="34" charset="-122"/>
                </a:rPr>
                <a:t>添加</a:t>
              </a:r>
              <a:r>
                <a:rPr lang="zh-CN" altLang="en-US" sz="1600" kern="0">
                  <a:solidFill>
                    <a:srgbClr val="4D4D4D"/>
                  </a:solidFill>
                  <a:latin typeface="Impact" pitchFamily="34" charset="0"/>
                  <a:ea typeface="微软雅黑" pitchFamily="34" charset="-122"/>
                </a:rPr>
                <a:t>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smtClea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CE3A3A"/>
                  </a:solidFill>
                  <a:latin typeface="Bebas" pitchFamily="2" charset="0"/>
                  <a:ea typeface="微软雅黑" pitchFamily="34" charset="-122"/>
                </a:rPr>
                <a:t>02</a:t>
              </a:r>
              <a:endParaRPr lang="zh-CN" altLang="en-US" sz="3100" b="1" kern="0">
                <a:solidFill>
                  <a:srgbClr val="CE3A3A"/>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01</a:t>
              </a:r>
              <a:endParaRPr lang="zh-CN" altLang="en-US" sz="3100" b="1" kern="0">
                <a:solidFill>
                  <a:srgbClr val="CE3A3A"/>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03</a:t>
              </a:r>
              <a:endParaRPr lang="zh-CN" altLang="en-US" sz="3100" b="1" kern="0">
                <a:solidFill>
                  <a:srgbClr val="CE3A3A"/>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smtClean="0">
                <a:solidFill>
                  <a:schemeClr val="bg1"/>
                </a:solidFill>
                <a:ea typeface="微软雅黑" pitchFamily="34" charset="-122"/>
              </a:rPr>
              <a:t>添加</a:t>
            </a:r>
            <a:endParaRPr lang="en-US" altLang="zh-CN" sz="1900" kern="0" smtClean="0">
              <a:solidFill>
                <a:schemeClr val="bg1"/>
              </a:solidFill>
              <a:ea typeface="微软雅黑" pitchFamily="34" charset="-122"/>
            </a:endParaRPr>
          </a:p>
          <a:p>
            <a:pPr algn="ctr">
              <a:defRPr/>
            </a:pPr>
            <a:r>
              <a:rPr lang="zh-CN" altLang="en-US" sz="1900" kern="0" smtClea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FEC202"/>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8" y="5363981"/>
            <a:ext cx="3700981"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8" y="1916832"/>
            <a:ext cx="3700981" cy="319322"/>
          </a:xfrm>
          <a:prstGeom prst="rect">
            <a:avLst/>
          </a:prstGeom>
          <a:solidFill>
            <a:srgbClr val="CE3A3A"/>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CE3A3A"/>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1918624"/>
            <a:ext cx="12192000" cy="3020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8404" y="909000"/>
            <a:ext cx="7055194" cy="252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0000" smtClean="0">
                <a:solidFill>
                  <a:prstClr val="white"/>
                </a:solidFill>
                <a:latin typeface="Bebas" pitchFamily="2" charset="0"/>
              </a:rPr>
              <a:t>THANKS !</a:t>
            </a:r>
            <a:endParaRPr lang="zh-CN" altLang="en-US" sz="10000">
              <a:solidFill>
                <a:prstClr val="white"/>
              </a:solidFill>
              <a:latin typeface="Bebas" pitchFamily="2" charset="0"/>
            </a:endParaRPr>
          </a:p>
        </p:txBody>
      </p:sp>
      <p:sp>
        <p:nvSpPr>
          <p:cNvPr id="12" name="直角三角形 11"/>
          <p:cNvSpPr/>
          <p:nvPr/>
        </p:nvSpPr>
        <p:spPr>
          <a:xfrm>
            <a:off x="9623598"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2299716"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0"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56098"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207510" y="3873242"/>
            <a:ext cx="3775393" cy="707886"/>
          </a:xfrm>
          <a:prstGeom prst="rect">
            <a:avLst/>
          </a:prstGeom>
          <a:noFill/>
        </p:spPr>
        <p:txBody>
          <a:bodyPr wrap="none" rtlCol="0">
            <a:spAutoFit/>
          </a:bodyPr>
          <a:lstStyle/>
          <a:p>
            <a:r>
              <a:rPr lang="zh-CN" altLang="en-US" sz="4000" smtClean="0">
                <a:solidFill>
                  <a:schemeClr val="tx1">
                    <a:lumMod val="65000"/>
                    <a:lumOff val="35000"/>
                  </a:schemeClr>
                </a:solidFill>
                <a:latin typeface="微软雅黑" pitchFamily="34" charset="-122"/>
                <a:ea typeface="微软雅黑" pitchFamily="34" charset="-122"/>
              </a:rPr>
              <a:t>谢谢观看与聆听</a:t>
            </a:r>
            <a:endParaRPr lang="zh-CN" altLang="en-US" sz="400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6994447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01</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20077136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en-US" altLang="zh-CN" sz="1200" smtClean="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29059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12" name="圆角矩形 11"/>
          <p:cNvSpPr/>
          <p:nvPr/>
        </p:nvSpPr>
        <p:spPr>
          <a:xfrm>
            <a:off x="7624678"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13" name="圆角矩形 12"/>
          <p:cNvSpPr/>
          <p:nvPr/>
        </p:nvSpPr>
        <p:spPr>
          <a:xfrm>
            <a:off x="7048614"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4" name="圆角矩形 13"/>
          <p:cNvSpPr/>
          <p:nvPr/>
        </p:nvSpPr>
        <p:spPr>
          <a:xfrm>
            <a:off x="7624678"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6714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Oval 22"/>
          <p:cNvSpPr>
            <a:spLocks noChangeArrowheads="1"/>
          </p:cNvSpPr>
          <p:nvPr/>
        </p:nvSpPr>
        <p:spPr bwMode="auto">
          <a:xfrm>
            <a:off x="6165204" y="1772816"/>
            <a:ext cx="1215978" cy="1219134"/>
          </a:xfrm>
          <a:prstGeom prst="ellipse">
            <a:avLst/>
          </a:prstGeom>
          <a:solidFill>
            <a:srgbClr val="FEC202"/>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441789"/>
            <a:ext cx="344835" cy="171615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CE3A3A"/>
                </a:solidFill>
                <a:latin typeface="Bebas" pitchFamily="2" charset="0"/>
              </a:rPr>
              <a:t>192,058,473</a:t>
            </a:r>
            <a:endParaRPr lang="zh-CN" altLang="en-US" sz="2800">
              <a:solidFill>
                <a:srgbClr val="CE3A3A"/>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374</TotalTime>
  <Words>3324</Words>
  <Application>Microsoft Office PowerPoint</Application>
  <PresentationFormat>自定义</PresentationFormat>
  <Paragraphs>394</Paragraphs>
  <Slides>37</Slides>
  <Notes>37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Arial</vt:lpstr>
      <vt:lpstr>宋体</vt:lpstr>
      <vt:lpstr>굴림</vt:lpstr>
      <vt:lpstr>Bebas</vt:lpstr>
      <vt:lpstr>微软雅黑</vt:lpstr>
      <vt:lpstr>Impact</vt:lpstr>
      <vt:lpstr>Calibri</vt:lpstr>
      <vt:lpstr>华文黑体</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12sc.taobao.com</dc:creator>
  <cp:lastModifiedBy>admin</cp:lastModifiedBy>
  <cp:revision>49</cp:revision>
  <dcterms:created xsi:type="dcterms:W3CDTF">2014-12-25T08:17:45Z</dcterms:created>
  <dcterms:modified xsi:type="dcterms:W3CDTF">2016-02-20T01:50:56Z</dcterms:modified>
</cp:coreProperties>
</file>