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46" r:id="rId2"/>
    <p:sldId id="348" r:id="rId3"/>
    <p:sldId id="313" r:id="rId4"/>
    <p:sldId id="259" r:id="rId5"/>
    <p:sldId id="327" r:id="rId6"/>
    <p:sldId id="322" r:id="rId7"/>
    <p:sldId id="261" r:id="rId8"/>
    <p:sldId id="314" r:id="rId9"/>
    <p:sldId id="307" r:id="rId10"/>
    <p:sldId id="328" r:id="rId11"/>
    <p:sldId id="329" r:id="rId12"/>
    <p:sldId id="330" r:id="rId13"/>
    <p:sldId id="308" r:id="rId14"/>
    <p:sldId id="343" r:id="rId15"/>
    <p:sldId id="334" r:id="rId16"/>
    <p:sldId id="335" r:id="rId17"/>
    <p:sldId id="336" r:id="rId18"/>
    <p:sldId id="337" r:id="rId19"/>
    <p:sldId id="316" r:id="rId20"/>
    <p:sldId id="338" r:id="rId21"/>
    <p:sldId id="339" r:id="rId22"/>
    <p:sldId id="340" r:id="rId23"/>
    <p:sldId id="309" r:id="rId24"/>
    <p:sldId id="310" r:id="rId25"/>
    <p:sldId id="349" r:id="rId26"/>
    <p:sldId id="332" r:id="rId27"/>
    <p:sldId id="278" r:id="rId28"/>
    <p:sldId id="341" r:id="rId29"/>
    <p:sldId id="331" r:id="rId30"/>
    <p:sldId id="333" r:id="rId31"/>
    <p:sldId id="342" r:id="rId32"/>
    <p:sldId id="317" r:id="rId33"/>
    <p:sldId id="31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FFFF"/>
    <a:srgbClr val="EB2E0F"/>
    <a:srgbClr val="0F97C7"/>
    <a:srgbClr val="FF0000"/>
    <a:srgbClr val="568D11"/>
    <a:srgbClr val="407434"/>
    <a:srgbClr val="85AD32"/>
    <a:srgbClr val="4AA44A"/>
    <a:srgbClr val="0062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5" autoAdjust="0"/>
  </p:normalViewPr>
  <p:slideViewPr>
    <p:cSldViewPr snapToGrid="0">
      <p:cViewPr>
        <p:scale>
          <a:sx n="93" d="100"/>
          <a:sy n="93" d="100"/>
        </p:scale>
        <p:origin x="-630" y="-318"/>
      </p:cViewPr>
      <p:guideLst>
        <p:guide orient="horz" pos="1049"/>
        <p:guide pos="5541"/>
      </p:guideLst>
    </p:cSldViewPr>
  </p:slideViewPr>
  <p:notesTextViewPr>
    <p:cViewPr>
      <p:scale>
        <a:sx n="66" d="100"/>
        <a:sy n="66"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2016-02-20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3843906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3562212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27</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28</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29</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a:p>
        </p:txBody>
      </p:sp>
    </p:spTree>
    <p:extLst>
      <p:ext uri="{BB962C8B-B14F-4D97-AF65-F5344CB8AC3E}">
        <p14:creationId xmlns:p14="http://schemas.microsoft.com/office/powerpoint/2010/main" val="27278093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31</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32</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33</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416707361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年度工作概述</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198889" y="533036"/>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年度工作概述</a:t>
            </a:r>
            <a:endParaRPr lang="zh-CN" altLang="en-US" sz="3600" b="1" dirty="0">
              <a:latin typeface="微软雅黑" pitchFamily="34" charset="-122"/>
              <a:ea typeface="微软雅黑" pitchFamily="34" charset="-122"/>
            </a:endParaRPr>
          </a:p>
        </p:txBody>
      </p:sp>
      <p:sp>
        <p:nvSpPr>
          <p:cNvPr id="16" name="五边形 15"/>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val="3314404236"/>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工作完全情况</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700041805"/>
              </p:ext>
            </p:extLst>
          </p:nvPr>
        </p:nvGraphicFramePr>
        <p:xfrm>
          <a:off x="0" y="1268760"/>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p:txBody>
      </p:sp>
      <p:grpSp>
        <p:nvGrpSpPr>
          <p:cNvPr id="27" name="组合 26"/>
          <p:cNvGrpSpPr/>
          <p:nvPr userDrawn="1"/>
        </p:nvGrpSpPr>
        <p:grpSpPr>
          <a:xfrm>
            <a:off x="3668" y="2079006"/>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工作完成情况</a:t>
              </a:r>
              <a:endParaRPr lang="zh-CN" altLang="en-US" sz="18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grpSp>
    </p:spTree>
    <p:extLst>
      <p:ext uri="{BB962C8B-B14F-4D97-AF65-F5344CB8AC3E}">
        <p14:creationId xmlns:p14="http://schemas.microsoft.com/office/powerpoint/2010/main" val="23520807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97634100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bg1"/>
                          </a:solidFill>
                          <a:latin typeface="微软雅黑" panose="020B0503020204020204" pitchFamily="34" charset="-122"/>
                          <a:ea typeface="微软雅黑" panose="020B0503020204020204" pitchFamily="34" charset="-122"/>
                        </a:rPr>
                        <a:t>成功项目展示</a:t>
                      </a:r>
                      <a:endParaRPr lang="zh-CN" altLang="en-US" sz="1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成功项目展示</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3406869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3524337634"/>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792000">
                <a:tc>
                  <a:txBody>
                    <a:bodyPr/>
                    <a:lstStyle/>
                    <a:p>
                      <a:pPr algn="ctr"/>
                      <a:r>
                        <a:rPr lang="zh-CN" altLang="en-US" sz="1800" dirty="0" smtClean="0">
                          <a:solidFill>
                            <a:schemeClr val="bg1"/>
                          </a:solidFill>
                          <a:latin typeface="微软雅黑" panose="020B0503020204020204" pitchFamily="34" charset="-122"/>
                          <a:ea typeface="微软雅黑" panose="020B0503020204020204" pitchFamily="34" charset="-122"/>
                        </a:rPr>
                        <a:t>工作存在不足</a:t>
                      </a:r>
                      <a:endParaRPr lang="zh-CN" altLang="en-US" sz="1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工作存在不足</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44520991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明年工作计划</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1410791155"/>
              </p:ext>
            </p:extLst>
          </p:nvPr>
        </p:nvGraphicFramePr>
        <p:xfrm>
          <a:off x="8194" y="1295576"/>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14" name="矩形 13"/>
          <p:cNvSpPr/>
          <p:nvPr userDrawn="1"/>
        </p:nvSpPr>
        <p:spPr>
          <a:xfrm>
            <a:off x="-2439" y="4510374"/>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明年工作计划</a:t>
            </a:r>
            <a:endParaRPr lang="zh-CN" altLang="en-US" sz="1800" dirty="0">
              <a:latin typeface="微软雅黑" panose="020B0503020204020204" pitchFamily="34" charset="-122"/>
              <a:ea typeface="微软雅黑" panose="020B0503020204020204" pitchFamily="34" charset="-122"/>
            </a:endParaRPr>
          </a:p>
        </p:txBody>
      </p:sp>
      <p:sp>
        <p:nvSpPr>
          <p:cNvPr id="15" name="等腰三角形 14"/>
          <p:cNvSpPr/>
          <p:nvPr userDrawn="1"/>
        </p:nvSpPr>
        <p:spPr>
          <a:xfrm rot="16200000">
            <a:off x="1542926" y="4896801"/>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41060424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1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35682A8-D6B6-4FDA-A495-4D437BAFBB60}" type="datetimeFigureOut">
              <a:rPr lang="zh-CN" altLang="en-US" smtClean="0"/>
              <a:t>2016-02-20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239329623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56351"/>
            <a:ext cx="2844800" cy="365125"/>
          </a:xfrm>
          <a:prstGeom prst="rect">
            <a:avLst/>
          </a:prstGeom>
        </p:spPr>
        <p:txBody>
          <a:bodyPr lIns="121917" tIns="60958" rIns="121917" bIns="60958"/>
          <a:lstStyle/>
          <a:p>
            <a:fld id="{7932891C-557F-4DAE-9C62-7A437A8E1DF4}" type="datetimeFigureOut">
              <a:rPr lang="zh-CN" altLang="en-US" smtClean="0"/>
              <a:t>2016-02-20</a:t>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lIns="121917" tIns="60958" rIns="121917" bIns="60958"/>
          <a:lstStyle/>
          <a:p>
            <a:fld id="{72CD6AF2-9DFB-4C20-B9F9-A186F19BBBF1}" type="slidenum">
              <a:rPr lang="zh-CN" altLang="en-US" smtClean="0"/>
              <a:t>‹#›</a:t>
            </a:fld>
            <a:endParaRPr lang="zh-CN" altLang="en-US"/>
          </a:p>
        </p:txBody>
      </p:sp>
    </p:spTree>
    <p:extLst>
      <p:ext uri="{BB962C8B-B14F-4D97-AF65-F5344CB8AC3E}">
        <p14:creationId xmlns:p14="http://schemas.microsoft.com/office/powerpoint/2010/main" val="22858751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C66">
            <a:alpha val="11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8" r:id="rId3"/>
    <p:sldLayoutId id="2147483662" r:id="rId4"/>
    <p:sldLayoutId id="2147483659" r:id="rId5"/>
    <p:sldLayoutId id="2147483669" r:id="rId6"/>
    <p:sldLayoutId id="2147483673" r:id="rId7"/>
    <p:sldLayoutId id="214748367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audio" Target="../media/audio1.wav"/><Relationship Id="rId7"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0.jpg"/><Relationship Id="rId5" Type="http://schemas.openxmlformats.org/officeDocument/2006/relationships/image" Target="../media/image19.jpg"/><Relationship Id="rId10" Type="http://schemas.openxmlformats.org/officeDocument/2006/relationships/image" Target="../media/image8.png"/><Relationship Id="rId4" Type="http://schemas.openxmlformats.org/officeDocument/2006/relationships/image" Target="../media/image18.jpg"/><Relationship Id="rId9"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26.jpg"/><Relationship Id="rId4" Type="http://schemas.openxmlformats.org/officeDocument/2006/relationships/image" Target="../media/image25.jpg"/></Relationships>
</file>

<file path=ppt/slides/_rels/slide1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jpeg"/><Relationship Id="rId7"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4000" b="-4000"/>
          </a:stretch>
        </a:blipFill>
        <a:effectLst/>
      </p:bgPr>
    </p:bg>
    <p:spTree>
      <p:nvGrpSpPr>
        <p:cNvPr id="1" name=""/>
        <p:cNvGrpSpPr/>
        <p:nvPr/>
      </p:nvGrpSpPr>
      <p:grpSpPr>
        <a:xfrm>
          <a:off x="0" y="0"/>
          <a:ext cx="0" cy="0"/>
          <a:chOff x="0" y="0"/>
          <a:chExt cx="0" cy="0"/>
        </a:xfrm>
      </p:grpSpPr>
      <p:pic>
        <p:nvPicPr>
          <p:cNvPr id="2" name="Armik-Red Ro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697364" y="-952500"/>
            <a:ext cx="609600" cy="609600"/>
          </a:xfrm>
          <a:prstGeom prst="rect">
            <a:avLst/>
          </a:prstGeom>
        </p:spPr>
      </p:pic>
      <p:sp>
        <p:nvSpPr>
          <p:cNvPr id="39" name="TextBox 38"/>
          <p:cNvSpPr txBox="1">
            <a:spLocks noChangeArrowheads="1"/>
          </p:cNvSpPr>
          <p:nvPr/>
        </p:nvSpPr>
        <p:spPr bwMode="auto">
          <a:xfrm>
            <a:off x="3069855" y="3058882"/>
            <a:ext cx="7902157" cy="22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r>
              <a:rPr lang="en-US" altLang="zh-CN" sz="8000" dirty="0" smtClean="0">
                <a:solidFill>
                  <a:schemeClr val="accent6">
                    <a:lumMod val="75000"/>
                  </a:schemeClr>
                </a:solidFill>
                <a:latin typeface="Broadway" pitchFamily="82" charset="0"/>
                <a:ea typeface="+mn-ea"/>
              </a:rPr>
              <a:t>                   </a:t>
            </a:r>
            <a:r>
              <a:rPr lang="en-US" altLang="zh-CN" sz="8800" b="1" dirty="0" smtClean="0">
                <a:solidFill>
                  <a:schemeClr val="accent6">
                    <a:lumMod val="75000"/>
                  </a:schemeClr>
                </a:solidFill>
                <a:latin typeface="微软雅黑" pitchFamily="34" charset="-122"/>
                <a:ea typeface="微软雅黑" pitchFamily="34" charset="-122"/>
              </a:rPr>
              <a:t>2016</a:t>
            </a:r>
          </a:p>
          <a:p>
            <a:pPr algn="r"/>
            <a:r>
              <a:rPr lang="zh-CN" altLang="en-US" sz="4800" b="1" dirty="0" smtClean="0">
                <a:solidFill>
                  <a:schemeClr val="accent6">
                    <a:lumMod val="75000"/>
                  </a:schemeClr>
                </a:solidFill>
                <a:latin typeface="微软雅黑" pitchFamily="34" charset="-122"/>
                <a:ea typeface="微软雅黑" pitchFamily="34" charset="-122"/>
              </a:rPr>
              <a:t>年度工作总结汇报</a:t>
            </a:r>
            <a:r>
              <a:rPr lang="en-US" altLang="zh-CN" sz="4800" b="1" dirty="0" smtClean="0">
                <a:solidFill>
                  <a:schemeClr val="accent6">
                    <a:lumMod val="75000"/>
                  </a:schemeClr>
                </a:solidFill>
                <a:latin typeface="微软雅黑" pitchFamily="34" charset="-122"/>
                <a:ea typeface="微软雅黑" pitchFamily="34" charset="-122"/>
              </a:rPr>
              <a:t>PPT</a:t>
            </a:r>
            <a:endParaRPr lang="zh-CN" altLang="en-US" sz="4800" b="1" dirty="0">
              <a:solidFill>
                <a:schemeClr val="accent6">
                  <a:lumMod val="75000"/>
                </a:schemeClr>
              </a:solidFill>
              <a:latin typeface="微软雅黑" pitchFamily="34" charset="-122"/>
              <a:ea typeface="微软雅黑" pitchFamily="34" charset="-122"/>
            </a:endParaRPr>
          </a:p>
        </p:txBody>
      </p:sp>
      <p:sp>
        <p:nvSpPr>
          <p:cNvPr id="3" name="矩形 2"/>
          <p:cNvSpPr/>
          <p:nvPr/>
        </p:nvSpPr>
        <p:spPr>
          <a:xfrm>
            <a:off x="6104587" y="5493846"/>
            <a:ext cx="4826339" cy="400110"/>
          </a:xfrm>
          <a:prstGeom prst="rect">
            <a:avLst/>
          </a:prstGeom>
        </p:spPr>
        <p:txBody>
          <a:bodyPr wrap="square">
            <a:spAutoFit/>
          </a:bodyPr>
          <a:lstStyle/>
          <a:p>
            <a:r>
              <a:rPr lang="en-US" altLang="zh-CN" sz="2000" dirty="0">
                <a:solidFill>
                  <a:schemeClr val="accent6">
                    <a:lumMod val="75000"/>
                  </a:schemeClr>
                </a:solidFill>
              </a:rPr>
              <a:t>Year-end summary &amp; New Year's resolutions</a:t>
            </a:r>
            <a:endParaRPr lang="zh-CN" altLang="en-US" sz="2000" dirty="0">
              <a:solidFill>
                <a:schemeClr val="accent6">
                  <a:lumMod val="75000"/>
                </a:schemeClr>
              </a:solidFill>
              <a:latin typeface="微软雅黑" pitchFamily="34" charset="-122"/>
              <a:ea typeface="微软雅黑" pitchFamily="34" charset="-122"/>
            </a:endParaRPr>
          </a:p>
        </p:txBody>
      </p:sp>
      <p:sp>
        <p:nvSpPr>
          <p:cNvPr id="42" name="TextBox 41"/>
          <p:cNvSpPr txBox="1"/>
          <p:nvPr/>
        </p:nvSpPr>
        <p:spPr>
          <a:xfrm>
            <a:off x="5744189" y="5976082"/>
            <a:ext cx="1816011"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汇报</a:t>
            </a:r>
            <a:r>
              <a:rPr lang="zh-CN" altLang="en-US" dirty="0" smtClean="0">
                <a:solidFill>
                  <a:schemeClr val="accent6">
                    <a:lumMod val="75000"/>
                  </a:schemeClr>
                </a:solidFill>
                <a:latin typeface="微软雅黑" pitchFamily="34" charset="-122"/>
                <a:ea typeface="微软雅黑" pitchFamily="34" charset="-122"/>
              </a:rPr>
              <a:t>人：</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
        <p:nvSpPr>
          <p:cNvPr id="43" name="TextBox 42"/>
          <p:cNvSpPr txBox="1"/>
          <p:nvPr/>
        </p:nvSpPr>
        <p:spPr>
          <a:xfrm>
            <a:off x="7790489" y="5976082"/>
            <a:ext cx="1428350"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部门</a:t>
            </a:r>
            <a:r>
              <a:rPr lang="zh-CN" altLang="en-US" dirty="0" smtClean="0">
                <a:solidFill>
                  <a:schemeClr val="accent6">
                    <a:lumMod val="75000"/>
                  </a:schemeClr>
                </a:solidFill>
                <a:latin typeface="微软雅黑" pitchFamily="34" charset="-122"/>
                <a:ea typeface="微软雅黑" pitchFamily="34" charset="-122"/>
              </a:rPr>
              <a:t>：</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
        <p:nvSpPr>
          <p:cNvPr id="44" name="TextBox 43"/>
          <p:cNvSpPr txBox="1"/>
          <p:nvPr/>
        </p:nvSpPr>
        <p:spPr>
          <a:xfrm>
            <a:off x="9565359" y="5976082"/>
            <a:ext cx="1549406"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时间</a:t>
            </a:r>
            <a:r>
              <a:rPr lang="zh-CN" altLang="en-US" dirty="0" smtClean="0">
                <a:solidFill>
                  <a:schemeClr val="accent6">
                    <a:lumMod val="75000"/>
                  </a:schemeClr>
                </a:solidFill>
                <a:latin typeface="微软雅黑" pitchFamily="34" charset="-122"/>
                <a:ea typeface="微软雅黑" pitchFamily="34" charset="-122"/>
              </a:rPr>
              <a:t>：</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714513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2"/>
                                        </p:tgtEl>
                                      </p:cBhvr>
                                    </p:cmd>
                                  </p:childTnLst>
                                </p:cTn>
                              </p:par>
                            </p:childTnLst>
                          </p:cTn>
                        </p:par>
                        <p:par>
                          <p:cTn id="7" fill="hold">
                            <p:stCondLst>
                              <p:cond delay="0"/>
                            </p:stCondLst>
                            <p:childTnLst>
                              <p:par>
                                <p:cTn id="8" presetID="23" presetClass="entr" presetSubtype="36" fill="hold" grpId="0" nodeType="afterEffect">
                                  <p:stCondLst>
                                    <p:cond delay="0"/>
                                  </p:stCondLst>
                                  <p:iterate type="lt">
                                    <p:tmPct val="14000"/>
                                  </p:iterate>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strVal val="(6*min(max(#ppt_w*#ppt_h,.3),1)-7.4)/-.7*#ppt_w"/>
                                          </p:val>
                                        </p:tav>
                                        <p:tav tm="100000">
                                          <p:val>
                                            <p:strVal val="#ppt_w"/>
                                          </p:val>
                                        </p:tav>
                                      </p:tavLst>
                                    </p:anim>
                                    <p:anim calcmode="lin" valueType="num">
                                      <p:cBhvr>
                                        <p:cTn id="11" dur="500" fill="hold"/>
                                        <p:tgtEl>
                                          <p:spTgt spid="39"/>
                                        </p:tgtEl>
                                        <p:attrNameLst>
                                          <p:attrName>ppt_h</p:attrName>
                                        </p:attrNameLst>
                                      </p:cBhvr>
                                      <p:tavLst>
                                        <p:tav tm="0">
                                          <p:val>
                                            <p:strVal val="(6*min(max(#ppt_w*#ppt_h,.3),1)-7.4)/-.7*#ppt_h"/>
                                          </p:val>
                                        </p:tav>
                                        <p:tav tm="100000">
                                          <p:val>
                                            <p:strVal val="#ppt_h"/>
                                          </p:val>
                                        </p:tav>
                                      </p:tavLst>
                                    </p:anim>
                                    <p:anim calcmode="lin" valueType="num">
                                      <p:cBhvr>
                                        <p:cTn id="12" dur="500" fill="hold"/>
                                        <p:tgtEl>
                                          <p:spTgt spid="39"/>
                                        </p:tgtEl>
                                        <p:attrNameLst>
                                          <p:attrName>ppt_x</p:attrName>
                                        </p:attrNameLst>
                                      </p:cBhvr>
                                      <p:tavLst>
                                        <p:tav tm="0">
                                          <p:val>
                                            <p:fltVal val="0.5"/>
                                          </p:val>
                                        </p:tav>
                                        <p:tav tm="100000">
                                          <p:val>
                                            <p:strVal val="#ppt_x"/>
                                          </p:val>
                                        </p:tav>
                                      </p:tavLst>
                                    </p:anim>
                                    <p:anim calcmode="lin" valueType="num">
                                      <p:cBhvr>
                                        <p:cTn id="13"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148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980"/>
                            </p:stCondLst>
                            <p:childTnLst>
                              <p:par>
                                <p:cTn id="19" presetID="14" presetClass="entr" presetSubtype="1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randombar(horizontal)">
                                      <p:cBhvr>
                                        <p:cTn id="21" dur="500"/>
                                        <p:tgtEl>
                                          <p:spTgt spid="42"/>
                                        </p:tgtEl>
                                      </p:cBhvr>
                                    </p:animEffect>
                                  </p:childTnLst>
                                </p:cTn>
                              </p:par>
                              <p:par>
                                <p:cTn id="22" presetID="14" presetClass="entr" presetSubtype="10" fill="hold" grpId="0" nodeType="withEffect">
                                  <p:stCondLst>
                                    <p:cond delay="350"/>
                                  </p:stCondLst>
                                  <p:childTnLst>
                                    <p:set>
                                      <p:cBhvr>
                                        <p:cTn id="23" dur="1" fill="hold">
                                          <p:stCondLst>
                                            <p:cond delay="0"/>
                                          </p:stCondLst>
                                        </p:cTn>
                                        <p:tgtEl>
                                          <p:spTgt spid="43"/>
                                        </p:tgtEl>
                                        <p:attrNameLst>
                                          <p:attrName>style.visibility</p:attrName>
                                        </p:attrNameLst>
                                      </p:cBhvr>
                                      <p:to>
                                        <p:strVal val="visible"/>
                                      </p:to>
                                    </p:set>
                                    <p:animEffect transition="in" filter="randombar(horizontal)">
                                      <p:cBhvr>
                                        <p:cTn id="24" dur="500"/>
                                        <p:tgtEl>
                                          <p:spTgt spid="43"/>
                                        </p:tgtEl>
                                      </p:cBhvr>
                                    </p:animEffect>
                                  </p:childTnLst>
                                </p:cTn>
                              </p:par>
                              <p:par>
                                <p:cTn id="25" presetID="14" presetClass="entr" presetSubtype="10" fill="hold" grpId="0" nodeType="withEffect">
                                  <p:stCondLst>
                                    <p:cond delay="700"/>
                                  </p:stCondLst>
                                  <p:childTnLst>
                                    <p:set>
                                      <p:cBhvr>
                                        <p:cTn id="26" dur="1" fill="hold">
                                          <p:stCondLst>
                                            <p:cond delay="0"/>
                                          </p:stCondLst>
                                        </p:cTn>
                                        <p:tgtEl>
                                          <p:spTgt spid="44"/>
                                        </p:tgtEl>
                                        <p:attrNameLst>
                                          <p:attrName>style.visibility</p:attrName>
                                        </p:attrNameLst>
                                      </p:cBhvr>
                                      <p:to>
                                        <p:strVal val="visible"/>
                                      </p:to>
                                    </p:set>
                                    <p:animEffect transition="in" filter="randombar(horizontal)">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8" repeatCount="indefinite" fill="hold" display="0">
                  <p:stCondLst>
                    <p:cond delay="indefinite"/>
                  </p:stCondLst>
                  <p:endCondLst>
                    <p:cond evt="onStopAudio" delay="0">
                      <p:tgtEl>
                        <p:sldTgt/>
                      </p:tgtEl>
                    </p:cond>
                  </p:endCondLst>
                </p:cTn>
                <p:tgtEl>
                  <p:spTgt spid="2"/>
                </p:tgtEl>
              </p:cMediaNode>
            </p:audio>
          </p:childTnLst>
        </p:cTn>
      </p:par>
    </p:tnLst>
    <p:bldLst>
      <p:bldP spid="39" grpId="0"/>
      <p:bldP spid="3" grpId="0"/>
      <p:bldP spid="42" grpId="0"/>
      <p:bldP spid="43"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74860" y="1831277"/>
            <a:ext cx="1977691" cy="457931"/>
          </a:xfrm>
          <a:prstGeom prst="rect">
            <a:avLst/>
          </a:prstGeom>
          <a:noFill/>
        </p:spPr>
        <p:txBody>
          <a:bodyPr wrap="none" lIns="102982" tIns="51491" rIns="102982" bIns="51491" rtlCol="0">
            <a:spAutoFit/>
          </a:bodyPr>
          <a:lstStyle/>
          <a:p>
            <a:r>
              <a:rPr lang="zh-CN" altLang="en-US" sz="2300" dirty="0">
                <a:solidFill>
                  <a:schemeClr val="tx1">
                    <a:lumMod val="75000"/>
                    <a:lumOff val="25000"/>
                  </a:schemeClr>
                </a:solidFill>
                <a:latin typeface="微软雅黑" pitchFamily="34" charset="-122"/>
                <a:ea typeface="微软雅黑" pitchFamily="34" charset="-122"/>
              </a:rPr>
              <a:t>点击添加标题</a:t>
            </a:r>
          </a:p>
        </p:txBody>
      </p:sp>
      <p:grpSp>
        <p:nvGrpSpPr>
          <p:cNvPr id="3" name="组合 2"/>
          <p:cNvGrpSpPr/>
          <p:nvPr/>
        </p:nvGrpSpPr>
        <p:grpSpPr>
          <a:xfrm>
            <a:off x="2728348" y="2529228"/>
            <a:ext cx="8453498" cy="529502"/>
            <a:chOff x="885641" y="1768388"/>
            <a:chExt cx="750611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8" name="TextBox 7"/>
              <p:cNvSpPr txBox="1"/>
              <p:nvPr/>
            </p:nvSpPr>
            <p:spPr>
              <a:xfrm>
                <a:off x="1872613" y="1770973"/>
                <a:ext cx="983823" cy="24574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5" name="TextBox 4"/>
            <p:cNvSpPr txBox="1"/>
            <p:nvPr/>
          </p:nvSpPr>
          <p:spPr>
            <a:xfrm>
              <a:off x="7783894" y="1811931"/>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95%</a:t>
              </a:r>
              <a:endParaRPr lang="zh-CN" altLang="en-US" sz="1800" dirty="0">
                <a:latin typeface="微软雅黑" pitchFamily="34" charset="-122"/>
                <a:ea typeface="微软雅黑" pitchFamily="34" charset="-122"/>
              </a:endParaRPr>
            </a:p>
          </p:txBody>
        </p:sp>
      </p:grpSp>
      <p:grpSp>
        <p:nvGrpSpPr>
          <p:cNvPr id="9" name="组合 8"/>
          <p:cNvGrpSpPr/>
          <p:nvPr/>
        </p:nvGrpSpPr>
        <p:grpSpPr>
          <a:xfrm>
            <a:off x="2728348" y="3117349"/>
            <a:ext cx="6410222" cy="529502"/>
            <a:chOff x="885641" y="2301788"/>
            <a:chExt cx="5691826"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8"/>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TextBox 13"/>
              <p:cNvSpPr txBox="1"/>
              <p:nvPr/>
            </p:nvSpPr>
            <p:spPr>
              <a:xfrm>
                <a:off x="1872613" y="2278973"/>
                <a:ext cx="983823" cy="24574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11" name="TextBox 10"/>
            <p:cNvSpPr txBox="1"/>
            <p:nvPr/>
          </p:nvSpPr>
          <p:spPr>
            <a:xfrm>
              <a:off x="5969608" y="2363474"/>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75%</a:t>
              </a:r>
              <a:endParaRPr lang="zh-CN" altLang="en-US" sz="1800" dirty="0">
                <a:latin typeface="微软雅黑" pitchFamily="34" charset="-122"/>
                <a:ea typeface="微软雅黑" pitchFamily="34" charset="-122"/>
              </a:endParaRPr>
            </a:p>
          </p:txBody>
        </p:sp>
      </p:grpSp>
      <p:grpSp>
        <p:nvGrpSpPr>
          <p:cNvPr id="15" name="组合 14"/>
          <p:cNvGrpSpPr/>
          <p:nvPr/>
        </p:nvGrpSpPr>
        <p:grpSpPr>
          <a:xfrm>
            <a:off x="2728348" y="3705470"/>
            <a:ext cx="7211186" cy="529502"/>
            <a:chOff x="885641" y="2835188"/>
            <a:chExt cx="6403026"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5"/>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1872613" y="2772459"/>
                <a:ext cx="983822" cy="245749"/>
              </a:xfrm>
              <a:prstGeom prst="rect">
                <a:avLst/>
              </a:prstGeom>
              <a:noFill/>
            </p:spPr>
            <p:txBody>
              <a:bodyPr wrap="none" rtlCol="0">
                <a:spAutoFit/>
              </a:bodyPr>
              <a:lstStyle/>
              <a:p>
                <a:r>
                  <a:rPr lang="zh-CN" altLang="en-US" sz="1200" dirty="0">
                    <a:solidFill>
                      <a:schemeClr val="bg1">
                        <a:lumMod val="85000"/>
                      </a:schemeClr>
                    </a:solidFill>
                    <a:latin typeface="微软雅黑" pitchFamily="34" charset="-122"/>
                    <a:ea typeface="微软雅黑" pitchFamily="34" charset="-122"/>
                  </a:rPr>
                  <a:t>点击添加文字</a:t>
                </a:r>
              </a:p>
            </p:txBody>
          </p:sp>
        </p:grpSp>
        <p:sp>
          <p:nvSpPr>
            <p:cNvPr id="17" name="TextBox 16"/>
            <p:cNvSpPr txBox="1"/>
            <p:nvPr/>
          </p:nvSpPr>
          <p:spPr>
            <a:xfrm>
              <a:off x="6680808" y="2900503"/>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85%</a:t>
              </a:r>
              <a:endParaRPr lang="zh-CN" altLang="en-US" sz="1800" dirty="0">
                <a:latin typeface="微软雅黑" pitchFamily="34" charset="-122"/>
                <a:ea typeface="微软雅黑" pitchFamily="34" charset="-122"/>
              </a:endParaRPr>
            </a:p>
          </p:txBody>
        </p:sp>
      </p:grpSp>
      <p:grpSp>
        <p:nvGrpSpPr>
          <p:cNvPr id="21" name="组合 20"/>
          <p:cNvGrpSpPr/>
          <p:nvPr/>
        </p:nvGrpSpPr>
        <p:grpSpPr>
          <a:xfrm>
            <a:off x="2728349" y="4293591"/>
            <a:ext cx="5494834" cy="529502"/>
            <a:chOff x="885641" y="3368588"/>
            <a:chExt cx="4879026"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TextBox 25"/>
              <p:cNvSpPr txBox="1"/>
              <p:nvPr/>
            </p:nvSpPr>
            <p:spPr>
              <a:xfrm>
                <a:off x="1872613" y="3280459"/>
                <a:ext cx="983822" cy="245749"/>
              </a:xfrm>
              <a:prstGeom prst="rect">
                <a:avLst/>
              </a:prstGeom>
              <a:noFill/>
            </p:spPr>
            <p:txBody>
              <a:bodyPr wrap="none" rtlCol="0">
                <a:spAutoFit/>
              </a:bodyPr>
              <a:lstStyle/>
              <a:p>
                <a:r>
                  <a:rPr lang="zh-CN" altLang="en-US" sz="1200" dirty="0">
                    <a:latin typeface="微软雅黑" pitchFamily="34" charset="-122"/>
                    <a:ea typeface="微软雅黑" pitchFamily="34" charset="-122"/>
                  </a:rPr>
                  <a:t>点击添加文字</a:t>
                </a:r>
              </a:p>
            </p:txBody>
          </p:sp>
        </p:grpSp>
        <p:sp>
          <p:nvSpPr>
            <p:cNvPr id="23" name="TextBox 22"/>
            <p:cNvSpPr txBox="1"/>
            <p:nvPr/>
          </p:nvSpPr>
          <p:spPr>
            <a:xfrm>
              <a:off x="5156808" y="3437531"/>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52%</a:t>
              </a:r>
              <a:endParaRPr lang="zh-CN" altLang="en-US" sz="1800" dirty="0">
                <a:latin typeface="微软雅黑" pitchFamily="34" charset="-122"/>
                <a:ea typeface="微软雅黑" pitchFamily="34" charset="-122"/>
              </a:endParaRPr>
            </a:p>
          </p:txBody>
        </p:sp>
      </p:grpSp>
      <p:grpSp>
        <p:nvGrpSpPr>
          <p:cNvPr id="27" name="组合 26"/>
          <p:cNvGrpSpPr/>
          <p:nvPr/>
        </p:nvGrpSpPr>
        <p:grpSpPr>
          <a:xfrm>
            <a:off x="2728349" y="4881712"/>
            <a:ext cx="7963170" cy="529502"/>
            <a:chOff x="885641" y="3901988"/>
            <a:chExt cx="7070735"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1"/>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1872613" y="3904573"/>
                <a:ext cx="983823" cy="245749"/>
              </a:xfrm>
              <a:prstGeom prst="rect">
                <a:avLst/>
              </a:prstGeom>
              <a:noFill/>
            </p:spPr>
            <p:txBody>
              <a:bodyPr wrap="none" rtlCol="0">
                <a:spAutoFit/>
              </a:bodyPr>
              <a:lstStyle/>
              <a:p>
                <a:r>
                  <a:rPr lang="zh-CN" altLang="en-US" sz="1200" dirty="0">
                    <a:solidFill>
                      <a:schemeClr val="bg1">
                        <a:lumMod val="85000"/>
                      </a:schemeClr>
                    </a:solidFill>
                    <a:latin typeface="微软雅黑" pitchFamily="34" charset="-122"/>
                    <a:ea typeface="微软雅黑" pitchFamily="34" charset="-122"/>
                  </a:rPr>
                  <a:t>点击添加文字</a:t>
                </a:r>
              </a:p>
            </p:txBody>
          </p:sp>
        </p:grpSp>
        <p:sp>
          <p:nvSpPr>
            <p:cNvPr id="29" name="TextBox 28"/>
            <p:cNvSpPr txBox="1"/>
            <p:nvPr/>
          </p:nvSpPr>
          <p:spPr>
            <a:xfrm>
              <a:off x="7304923" y="3945530"/>
              <a:ext cx="651453" cy="338554"/>
            </a:xfrm>
            <a:prstGeom prst="rect">
              <a:avLst/>
            </a:prstGeom>
            <a:noFill/>
          </p:spPr>
          <p:txBody>
            <a:bodyPr wrap="square" rtlCol="0">
              <a:spAutoFit/>
            </a:bodyPr>
            <a:lstStyle/>
            <a:p>
              <a:r>
                <a:rPr lang="en-US" altLang="zh-CN" sz="1800">
                  <a:latin typeface="微软雅黑" pitchFamily="34" charset="-122"/>
                  <a:ea typeface="微软雅黑" pitchFamily="34" charset="-122"/>
                </a:rPr>
                <a:t>87%</a:t>
              </a:r>
              <a:endParaRPr lang="zh-CN" altLang="en-US" sz="1800" dirty="0">
                <a:latin typeface="微软雅黑" pitchFamily="34" charset="-122"/>
                <a:ea typeface="微软雅黑" pitchFamily="34" charset="-122"/>
              </a:endParaRPr>
            </a:p>
          </p:txBody>
        </p:sp>
      </p:grpSp>
      <p:pic>
        <p:nvPicPr>
          <p:cNvPr id="3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62173" y="3960620"/>
            <a:ext cx="5292237" cy="1133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3" name="矩形 2"/>
          <p:cNvSpPr/>
          <p:nvPr/>
        </p:nvSpPr>
        <p:spPr>
          <a:xfrm>
            <a:off x="4075532" y="1960209"/>
            <a:ext cx="5292237" cy="1133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4" name="椭圆 64"/>
          <p:cNvSpPr>
            <a:spLocks noChangeArrowheads="1"/>
          </p:cNvSpPr>
          <p:nvPr/>
        </p:nvSpPr>
        <p:spPr bwMode="auto">
          <a:xfrm>
            <a:off x="2798098" y="1681301"/>
            <a:ext cx="1401247" cy="1401665"/>
          </a:xfrm>
          <a:prstGeom prst="ellipse">
            <a:avLst/>
          </a:prstGeom>
          <a:solidFill>
            <a:schemeClr val="accent6">
              <a:lumMod val="75000"/>
            </a:schemeClr>
          </a:solidFill>
          <a:ln w="190500" cap="sq" cmpd="sng">
            <a:solidFill>
              <a:srgbClr val="C8C6BD"/>
            </a:solidFill>
            <a:round/>
            <a:headEnd/>
            <a:tailEnd/>
          </a:ln>
        </p:spPr>
        <p:txBody>
          <a:bodyPr lIns="77232" tIns="38616" rIns="77232" bIns="38616"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TextBox 4"/>
          <p:cNvSpPr txBox="1"/>
          <p:nvPr/>
        </p:nvSpPr>
        <p:spPr>
          <a:xfrm>
            <a:off x="4468175" y="2100910"/>
            <a:ext cx="4988085" cy="1758446"/>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6" name="椭圆 64"/>
          <p:cNvSpPr>
            <a:spLocks noChangeArrowheads="1"/>
          </p:cNvSpPr>
          <p:nvPr/>
        </p:nvSpPr>
        <p:spPr bwMode="auto">
          <a:xfrm>
            <a:off x="9671921" y="3442406"/>
            <a:ext cx="1401247" cy="1401665"/>
          </a:xfrm>
          <a:prstGeom prst="ellipse">
            <a:avLst/>
          </a:prstGeom>
          <a:solidFill>
            <a:schemeClr val="accent6">
              <a:lumMod val="75000"/>
            </a:schemeClr>
          </a:solidFill>
          <a:ln w="190500" cap="sq" cmpd="sng">
            <a:solidFill>
              <a:srgbClr val="C8C6BD"/>
            </a:solidFill>
            <a:round/>
            <a:headEnd/>
            <a:tailEnd/>
          </a:ln>
        </p:spPr>
        <p:txBody>
          <a:bodyPr lIns="77232" tIns="38616" rIns="77232" bIns="38616"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6"/>
          <p:cNvSpPr txBox="1"/>
          <p:nvPr/>
        </p:nvSpPr>
        <p:spPr>
          <a:xfrm>
            <a:off x="4468175" y="4143238"/>
            <a:ext cx="4988085" cy="1758446"/>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pic>
        <p:nvPicPr>
          <p:cNvPr id="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5"/>
                                        </p:tgtEl>
                                        <p:attrNameLst>
                                          <p:attrName>style.visibility</p:attrName>
                                        </p:attrNameLst>
                                      </p:cBhvr>
                                      <p:to>
                                        <p:strVal val="visible"/>
                                      </p:to>
                                    </p:set>
                                    <p:animEffect transition="in" filter="wipe(left)">
                                      <p:cBhvr>
                                        <p:cTn id="18" dur="100"/>
                                        <p:tgtEl>
                                          <p:spTgt spid="5"/>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5"/>
                                        </p:tgtEl>
                                      </p:cBhvr>
                                      <p:to x="80000" y="100000"/>
                                    </p:animScale>
                                    <p:anim by="(#ppt_w*0.10)" calcmode="lin" valueType="num">
                                      <p:cBhvr>
                                        <p:cTn id="21" dur="50" autoRev="1" fill="hold">
                                          <p:stCondLst>
                                            <p:cond delay="0"/>
                                          </p:stCondLst>
                                        </p:cTn>
                                        <p:tgtEl>
                                          <p:spTgt spid="5"/>
                                        </p:tgtEl>
                                        <p:attrNameLst>
                                          <p:attrName>ppt_x</p:attrName>
                                        </p:attrNameLst>
                                      </p:cBhvr>
                                    </p:anim>
                                    <p:anim by="(-#ppt_w*0.10)" calcmode="lin" valueType="num">
                                      <p:cBhvr>
                                        <p:cTn id="22" dur="50" autoRev="1" fill="hold">
                                          <p:stCondLst>
                                            <p:cond delay="0"/>
                                          </p:stCondLst>
                                        </p:cTn>
                                        <p:tgtEl>
                                          <p:spTgt spid="5"/>
                                        </p:tgtEl>
                                        <p:attrNameLst>
                                          <p:attrName>ppt_y</p:attrName>
                                        </p:attrNameLst>
                                      </p:cBhvr>
                                    </p:anim>
                                    <p:animRot by="-480000">
                                      <p:cBhvr>
                                        <p:cTn id="23" dur="50" autoRev="1" fill="hold">
                                          <p:stCondLst>
                                            <p:cond delay="0"/>
                                          </p:stCondLst>
                                        </p:cTn>
                                        <p:tgtEl>
                                          <p:spTgt spid="5"/>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6"/>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right)">
                                      <p:cBhvr>
                                        <p:cTn id="34" dur="500"/>
                                        <p:tgtEl>
                                          <p:spTgt spid="2"/>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Effect transition="in" filter="wipe(left)">
                                      <p:cBhvr>
                                        <p:cTn id="38" dur="100"/>
                                        <p:tgtEl>
                                          <p:spTgt spid="7"/>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7"/>
                                        </p:tgtEl>
                                      </p:cBhvr>
                                      <p:to x="80000" y="100000"/>
                                    </p:animScale>
                                    <p:anim by="(#ppt_w*0.10)" calcmode="lin" valueType="num">
                                      <p:cBhvr>
                                        <p:cTn id="41" dur="50" autoRev="1" fill="hold">
                                          <p:stCondLst>
                                            <p:cond delay="0"/>
                                          </p:stCondLst>
                                        </p:cTn>
                                        <p:tgtEl>
                                          <p:spTgt spid="7"/>
                                        </p:tgtEl>
                                        <p:attrNameLst>
                                          <p:attrName>ppt_x</p:attrName>
                                        </p:attrNameLst>
                                      </p:cBhvr>
                                    </p:anim>
                                    <p:anim by="(-#ppt_w*0.10)" calcmode="lin" valueType="num">
                                      <p:cBhvr>
                                        <p:cTn id="42" dur="50" autoRev="1" fill="hold">
                                          <p:stCondLst>
                                            <p:cond delay="0"/>
                                          </p:stCondLst>
                                        </p:cTn>
                                        <p:tgtEl>
                                          <p:spTgt spid="7"/>
                                        </p:tgtEl>
                                        <p:attrNameLst>
                                          <p:attrName>ppt_y</p:attrName>
                                        </p:attrNameLst>
                                      </p:cBhvr>
                                    </p:anim>
                                    <p:animRot by="-480000">
                                      <p:cBhvr>
                                        <p:cTn id="43"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p:bldP spid="5" grpId="1"/>
      <p:bldP spid="6" grpId="0" animBg="1"/>
      <p:bldP spid="6" grpId="1" animBg="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70740" y="2249120"/>
            <a:ext cx="3126966" cy="3671714"/>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3" name="AutoShape 12"/>
          <p:cNvSpPr>
            <a:spLocks noChangeArrowheads="1"/>
          </p:cNvSpPr>
          <p:nvPr/>
        </p:nvSpPr>
        <p:spPr bwMode="auto">
          <a:xfrm>
            <a:off x="3670740" y="1915150"/>
            <a:ext cx="3126966" cy="667940"/>
          </a:xfrm>
          <a:prstGeom prst="homePlate">
            <a:avLst>
              <a:gd name="adj" fmla="val 63872"/>
            </a:avLst>
          </a:prstGeom>
          <a:solidFill>
            <a:srgbClr val="414455"/>
          </a:solidFill>
          <a:ln w="9525">
            <a:noFill/>
            <a:miter lim="800000"/>
            <a:headEnd/>
            <a:tailEnd/>
          </a:ln>
        </p:spPr>
        <p:txBody>
          <a:bodyPr wrap="none" lIns="77232" tIns="38616" rIns="77232" bIns="38616"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4" name="TextBox 3"/>
          <p:cNvSpPr txBox="1"/>
          <p:nvPr/>
        </p:nvSpPr>
        <p:spPr>
          <a:xfrm>
            <a:off x="3792399" y="2816291"/>
            <a:ext cx="3005306" cy="2878753"/>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5" name="矩形 4"/>
          <p:cNvSpPr/>
          <p:nvPr/>
        </p:nvSpPr>
        <p:spPr>
          <a:xfrm>
            <a:off x="7381387" y="2249120"/>
            <a:ext cx="3126966" cy="3671714"/>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6" name="AutoShape 12"/>
          <p:cNvSpPr>
            <a:spLocks noChangeArrowheads="1"/>
          </p:cNvSpPr>
          <p:nvPr/>
        </p:nvSpPr>
        <p:spPr bwMode="auto">
          <a:xfrm flipH="1">
            <a:off x="7381387" y="1915150"/>
            <a:ext cx="3126966" cy="667940"/>
          </a:xfrm>
          <a:prstGeom prst="homePlate">
            <a:avLst>
              <a:gd name="adj" fmla="val 63872"/>
            </a:avLst>
          </a:prstGeom>
          <a:solidFill>
            <a:schemeClr val="accent6">
              <a:lumMod val="75000"/>
            </a:schemeClr>
          </a:solidFill>
          <a:ln w="9525">
            <a:noFill/>
            <a:miter lim="800000"/>
            <a:headEnd/>
            <a:tailEnd/>
          </a:ln>
        </p:spPr>
        <p:txBody>
          <a:bodyPr wrap="none" lIns="77232" tIns="38616" rIns="77232" bIns="38616"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7" name="TextBox 6"/>
          <p:cNvSpPr txBox="1"/>
          <p:nvPr/>
        </p:nvSpPr>
        <p:spPr>
          <a:xfrm>
            <a:off x="7503047" y="2816291"/>
            <a:ext cx="3005306" cy="2878753"/>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400">
                <a:solidFill>
                  <a:sysClr val="windowText" lastClr="000000"/>
                </a:solidFill>
                <a:latin typeface="微软雅黑" pitchFamily="34" charset="-122"/>
                <a:ea typeface="微软雅黑" pitchFamily="34" charset="-122"/>
              </a:rPr>
              <a:t>文字。</a:t>
            </a:r>
            <a:endParaRPr lang="en-US" altLang="zh-CN" sz="1400">
              <a:solidFill>
                <a:sysClr val="windowText" lastClr="000000"/>
              </a:solidFill>
              <a:latin typeface="微软雅黑" pitchFamily="34" charset="-122"/>
              <a:ea typeface="微软雅黑" pitchFamily="34" charset="-122"/>
            </a:endParaRPr>
          </a:p>
          <a:p>
            <a:pPr>
              <a:lnSpc>
                <a:spcPct val="130000"/>
              </a:lnSpc>
            </a:pPr>
            <a:r>
              <a:rPr lang="zh-CN" altLang="en-US" sz="14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34524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4"/>
                                        </p:tgtEl>
                                        <p:attrNameLst>
                                          <p:attrName>style.visibility</p:attrName>
                                        </p:attrNameLst>
                                      </p:cBhvr>
                                      <p:to>
                                        <p:strVal val="visible"/>
                                      </p:to>
                                    </p:set>
                                    <p:animEffect transition="in" filter="wipe(left)">
                                      <p:cBhvr>
                                        <p:cTn id="16" dur="100"/>
                                        <p:tgtEl>
                                          <p:spTgt spid="4"/>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4"/>
                                        </p:tgtEl>
                                      </p:cBhvr>
                                      <p:to x="80000" y="100000"/>
                                    </p:animScale>
                                    <p:anim by="(#ppt_w*0.10)" calcmode="lin" valueType="num">
                                      <p:cBhvr>
                                        <p:cTn id="19" dur="50" autoRev="1" fill="hold">
                                          <p:stCondLst>
                                            <p:cond delay="0"/>
                                          </p:stCondLst>
                                        </p:cTn>
                                        <p:tgtEl>
                                          <p:spTgt spid="4"/>
                                        </p:tgtEl>
                                        <p:attrNameLst>
                                          <p:attrName>ppt_x</p:attrName>
                                        </p:attrNameLst>
                                      </p:cBhvr>
                                    </p:anim>
                                    <p:anim by="(-#ppt_w*0.10)" calcmode="lin" valueType="num">
                                      <p:cBhvr>
                                        <p:cTn id="20" dur="50" autoRev="1" fill="hold">
                                          <p:stCondLst>
                                            <p:cond delay="0"/>
                                          </p:stCondLst>
                                        </p:cTn>
                                        <p:tgtEl>
                                          <p:spTgt spid="4"/>
                                        </p:tgtEl>
                                        <p:attrNameLst>
                                          <p:attrName>ppt_y</p:attrName>
                                        </p:attrNameLst>
                                      </p:cBhvr>
                                    </p:anim>
                                    <p:animRot by="-480000">
                                      <p:cBhvr>
                                        <p:cTn id="21" dur="50" autoRev="1" fill="hold">
                                          <p:stCondLst>
                                            <p:cond delay="0"/>
                                          </p:stCondLst>
                                        </p:cTn>
                                        <p:tgtEl>
                                          <p:spTgt spid="4"/>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1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animBg="1"/>
      <p:bldP spid="6" grpId="0" animBg="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714293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400" dirty="0" smtClean="0">
                <a:solidFill>
                  <a:sysClr val="windowText" lastClr="000000"/>
                </a:solidFill>
                <a:latin typeface="微软雅黑" pitchFamily="34" charset="-122"/>
                <a:ea typeface="微软雅黑" pitchFamily="34" charset="-122"/>
              </a:rPr>
              <a:t>文</a:t>
            </a:r>
            <a:r>
              <a:rPr lang="zh-CN" altLang="en-US" sz="1400" dirty="0">
                <a:solidFill>
                  <a:sysClr val="windowText" lastClr="000000"/>
                </a:solidFill>
                <a:latin typeface="微软雅黑" pitchFamily="34" charset="-122"/>
                <a:ea typeface="微软雅黑" pitchFamily="34" charset="-122"/>
              </a:rPr>
              <a:t>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pic>
        <p:nvPicPr>
          <p:cNvPr id="4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62984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8743" y="1914048"/>
            <a:ext cx="2072027" cy="19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0110" y="4005205"/>
            <a:ext cx="2072027" cy="1947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70502" y="1914049"/>
            <a:ext cx="2069848" cy="194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矩形 43"/>
          <p:cNvSpPr/>
          <p:nvPr/>
        </p:nvSpPr>
        <p:spPr>
          <a:xfrm flipH="1">
            <a:off x="2073610" y="1914056"/>
            <a:ext cx="2635065" cy="5550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rtlCol="0" anchor="ctr"/>
          <a:lstStyle/>
          <a:p>
            <a:pPr algn="ctr"/>
            <a:endParaRPr lang="zh-CN" altLang="en-US"/>
          </a:p>
        </p:txBody>
      </p:sp>
      <p:sp>
        <p:nvSpPr>
          <p:cNvPr id="45" name="矩形 44"/>
          <p:cNvSpPr/>
          <p:nvPr/>
        </p:nvSpPr>
        <p:spPr>
          <a:xfrm flipH="1">
            <a:off x="2073610" y="2469118"/>
            <a:ext cx="2635065" cy="350316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rtlCol="0" anchor="ctr"/>
          <a:lstStyle/>
          <a:p>
            <a:pPr algn="ctr"/>
            <a:endParaRPr lang="zh-CN" altLang="en-US"/>
          </a:p>
        </p:txBody>
      </p:sp>
      <p:sp>
        <p:nvSpPr>
          <p:cNvPr id="46" name="矩形 45"/>
          <p:cNvSpPr/>
          <p:nvPr/>
        </p:nvSpPr>
        <p:spPr>
          <a:xfrm flipH="1">
            <a:off x="2073610" y="1914055"/>
            <a:ext cx="2635065" cy="4058230"/>
          </a:xfrm>
          <a:prstGeom prst="rect">
            <a:avLst/>
          </a:prstGeom>
          <a:solidFill>
            <a:schemeClr val="accent6">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anchor="ctr"/>
          <a:lstStyle/>
          <a:p>
            <a:pPr algn="ctr"/>
            <a:endParaRPr lang="zh-CN" altLang="en-US" sz="1800">
              <a:solidFill>
                <a:schemeClr val="accent6">
                  <a:lumMod val="75000"/>
                </a:schemeClr>
              </a:solidFill>
              <a:latin typeface="微软雅黑" pitchFamily="34" charset="-122"/>
              <a:ea typeface="微软雅黑" pitchFamily="34" charset="-122"/>
            </a:endParaRPr>
          </a:p>
        </p:txBody>
      </p:sp>
      <p:grpSp>
        <p:nvGrpSpPr>
          <p:cNvPr id="47" name="组合 46"/>
          <p:cNvGrpSpPr/>
          <p:nvPr/>
        </p:nvGrpSpPr>
        <p:grpSpPr>
          <a:xfrm>
            <a:off x="2073610" y="2969218"/>
            <a:ext cx="2635065" cy="1965270"/>
            <a:chOff x="0" y="1635646"/>
            <a:chExt cx="2339752" cy="1743558"/>
          </a:xfrm>
        </p:grpSpPr>
        <p:sp>
          <p:nvSpPr>
            <p:cNvPr id="48" name="TextBox 47"/>
            <p:cNvSpPr txBox="1"/>
            <p:nvPr/>
          </p:nvSpPr>
          <p:spPr>
            <a:xfrm>
              <a:off x="0" y="2609763"/>
              <a:ext cx="2339752" cy="769441"/>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zh-CN" altLang="en-US" sz="2700" b="1" dirty="0">
                  <a:solidFill>
                    <a:schemeClr val="bg1"/>
                  </a:solidFill>
                  <a:latin typeface="微软雅黑" pitchFamily="34" charset="-122"/>
                  <a:ea typeface="微软雅黑" pitchFamily="34" charset="-122"/>
                  <a:cs typeface="宋体" pitchFamily="2" charset="-122"/>
                </a:rPr>
                <a:t>成功项目</a:t>
              </a:r>
              <a:endParaRPr lang="en-US" altLang="zh-CN" sz="2700" b="1" dirty="0">
                <a:solidFill>
                  <a:schemeClr val="bg1"/>
                </a:solidFill>
                <a:latin typeface="微软雅黑" pitchFamily="34" charset="-122"/>
                <a:ea typeface="微软雅黑" pitchFamily="34" charset="-122"/>
                <a:cs typeface="宋体" pitchFamily="2" charset="-122"/>
              </a:endParaRPr>
            </a:p>
            <a:p>
              <a:pPr lvl="0" algn="ctr" fontAlgn="base">
                <a:spcBef>
                  <a:spcPct val="0"/>
                </a:spcBef>
                <a:spcAft>
                  <a:spcPct val="0"/>
                </a:spcAft>
              </a:pPr>
              <a:r>
                <a:rPr lang="zh-CN" altLang="en-US" sz="2300" b="1" dirty="0">
                  <a:solidFill>
                    <a:schemeClr val="bg1"/>
                  </a:solidFill>
                  <a:latin typeface="微软雅黑" pitchFamily="34" charset="-122"/>
                  <a:ea typeface="微软雅黑" pitchFamily="34" charset="-122"/>
                  <a:cs typeface="宋体" pitchFamily="2" charset="-122"/>
                </a:rPr>
                <a:t>展示</a:t>
              </a:r>
            </a:p>
          </p:txBody>
        </p:sp>
        <p:pic>
          <p:nvPicPr>
            <p:cNvPr id="49" name="Picture 2" descr="F:\Y原创素材\4_ks02\PPT\PPT-5\PPT-056-2015工作总结\img\工作总结\image 14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966" y="1635646"/>
              <a:ext cx="919820" cy="8640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4868322" y="4004390"/>
            <a:ext cx="2072027" cy="1947955"/>
            <a:chOff x="2481508" y="2554055"/>
            <a:chExt cx="1839814" cy="1728197"/>
          </a:xfrm>
        </p:grpSpPr>
        <p:sp>
          <p:nvSpPr>
            <p:cNvPr id="51" name="矩形 50"/>
            <p:cNvSpPr/>
            <p:nvPr/>
          </p:nvSpPr>
          <p:spPr>
            <a:xfrm flipV="1">
              <a:off x="2481508" y="2554055"/>
              <a:ext cx="1839814" cy="172819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TextBox 51"/>
            <p:cNvSpPr txBox="1"/>
            <p:nvPr/>
          </p:nvSpPr>
          <p:spPr>
            <a:xfrm>
              <a:off x="2650644" y="3244756"/>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项目分析项目分析</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项目分析项目分析</a:t>
              </a:r>
            </a:p>
            <a:p>
              <a:pPr algn="ctr"/>
              <a:r>
                <a:rPr lang="zh-CN" altLang="en-US" sz="1400" dirty="0">
                  <a:solidFill>
                    <a:schemeClr val="bg1"/>
                  </a:solidFill>
                  <a:latin typeface="微软雅黑" pitchFamily="34" charset="-122"/>
                  <a:ea typeface="微软雅黑" pitchFamily="34" charset="-122"/>
                </a:rPr>
                <a:t>项目分析项目分析</a:t>
              </a:r>
            </a:p>
            <a:p>
              <a:pPr algn="ctr"/>
              <a:r>
                <a:rPr lang="zh-CN" altLang="en-US" sz="1400" dirty="0">
                  <a:solidFill>
                    <a:schemeClr val="bg1"/>
                  </a:solidFill>
                  <a:latin typeface="微软雅黑" pitchFamily="34" charset="-122"/>
                  <a:ea typeface="微软雅黑" pitchFamily="34" charset="-122"/>
                </a:rPr>
                <a:t>项目分析项目分析</a:t>
              </a:r>
            </a:p>
          </p:txBody>
        </p:sp>
        <p:sp>
          <p:nvSpPr>
            <p:cNvPr id="53" name="TextBox 52"/>
            <p:cNvSpPr txBox="1"/>
            <p:nvPr/>
          </p:nvSpPr>
          <p:spPr>
            <a:xfrm>
              <a:off x="2794660" y="2859782"/>
              <a:ext cx="1224136" cy="35497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项目分</a:t>
              </a:r>
              <a:r>
                <a:rPr lang="zh-CN" altLang="en-US" b="1" dirty="0" smtClean="0">
                  <a:solidFill>
                    <a:schemeClr val="bg1"/>
                  </a:solidFill>
                  <a:latin typeface="微软雅黑" pitchFamily="34" charset="-122"/>
                  <a:ea typeface="微软雅黑" pitchFamily="34" charset="-122"/>
                </a:rPr>
                <a:t>析</a:t>
              </a:r>
              <a:endParaRPr lang="en-US" altLang="zh-CN" b="1" dirty="0">
                <a:solidFill>
                  <a:schemeClr val="bg1"/>
                </a:solidFill>
                <a:latin typeface="微软雅黑" pitchFamily="34" charset="-122"/>
                <a:ea typeface="微软雅黑" pitchFamily="34" charset="-122"/>
              </a:endParaRPr>
            </a:p>
          </p:txBody>
        </p:sp>
      </p:grpSp>
      <p:grpSp>
        <p:nvGrpSpPr>
          <p:cNvPr id="54" name="组合 53"/>
          <p:cNvGrpSpPr/>
          <p:nvPr/>
        </p:nvGrpSpPr>
        <p:grpSpPr>
          <a:xfrm>
            <a:off x="7090110" y="1914049"/>
            <a:ext cx="2072027" cy="1947955"/>
            <a:chOff x="4454299" y="699537"/>
            <a:chExt cx="1839814" cy="1728197"/>
          </a:xfrm>
        </p:grpSpPr>
        <p:sp>
          <p:nvSpPr>
            <p:cNvPr id="55" name="矩形 54"/>
            <p:cNvSpPr/>
            <p:nvPr/>
          </p:nvSpPr>
          <p:spPr>
            <a:xfrm flipV="1">
              <a:off x="4454299" y="699537"/>
              <a:ext cx="1839814" cy="172819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TextBox 55"/>
            <p:cNvSpPr txBox="1"/>
            <p:nvPr/>
          </p:nvSpPr>
          <p:spPr>
            <a:xfrm>
              <a:off x="4618122" y="1392293"/>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项目实施项目实施</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p:txBody>
        </p:sp>
        <p:sp>
          <p:nvSpPr>
            <p:cNvPr id="57" name="TextBox 56"/>
            <p:cNvSpPr txBox="1"/>
            <p:nvPr/>
          </p:nvSpPr>
          <p:spPr>
            <a:xfrm>
              <a:off x="4762138" y="1007319"/>
              <a:ext cx="1224136" cy="35497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项目实施</a:t>
              </a:r>
              <a:endParaRPr lang="en-US" altLang="zh-CN"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9318743" y="4004395"/>
            <a:ext cx="2072027" cy="1947955"/>
            <a:chOff x="6433169" y="2554060"/>
            <a:chExt cx="1839814" cy="1728197"/>
          </a:xfrm>
        </p:grpSpPr>
        <p:sp>
          <p:nvSpPr>
            <p:cNvPr id="59" name="矩形 58"/>
            <p:cNvSpPr/>
            <p:nvPr/>
          </p:nvSpPr>
          <p:spPr>
            <a:xfrm flipV="1">
              <a:off x="6433169" y="2554060"/>
              <a:ext cx="1839814" cy="172819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0" name="TextBox 59"/>
            <p:cNvSpPr txBox="1"/>
            <p:nvPr/>
          </p:nvSpPr>
          <p:spPr>
            <a:xfrm>
              <a:off x="6596992" y="3244756"/>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项目验收项目验收</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项目验收项目验收</a:t>
              </a:r>
            </a:p>
            <a:p>
              <a:pPr algn="ctr"/>
              <a:r>
                <a:rPr lang="zh-CN" altLang="en-US" sz="1400" dirty="0">
                  <a:solidFill>
                    <a:schemeClr val="bg1"/>
                  </a:solidFill>
                  <a:latin typeface="微软雅黑" pitchFamily="34" charset="-122"/>
                  <a:ea typeface="微软雅黑" pitchFamily="34" charset="-122"/>
                </a:rPr>
                <a:t>项目验收项目验收</a:t>
              </a:r>
            </a:p>
            <a:p>
              <a:pPr algn="ctr"/>
              <a:r>
                <a:rPr lang="zh-CN" altLang="en-US" sz="1400" dirty="0">
                  <a:solidFill>
                    <a:schemeClr val="bg1"/>
                  </a:solidFill>
                  <a:latin typeface="微软雅黑" pitchFamily="34" charset="-122"/>
                  <a:ea typeface="微软雅黑" pitchFamily="34" charset="-122"/>
                </a:rPr>
                <a:t>项目验收项目验收</a:t>
              </a:r>
            </a:p>
          </p:txBody>
        </p:sp>
        <p:sp>
          <p:nvSpPr>
            <p:cNvPr id="61" name="TextBox 60"/>
            <p:cNvSpPr txBox="1"/>
            <p:nvPr/>
          </p:nvSpPr>
          <p:spPr>
            <a:xfrm>
              <a:off x="6741008" y="2859782"/>
              <a:ext cx="1224136" cy="35497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项目验收</a:t>
              </a:r>
              <a:endParaRPr lang="en-US" altLang="zh-CN" b="1" dirty="0">
                <a:solidFill>
                  <a:schemeClr val="bg1"/>
                </a:solidFill>
                <a:latin typeface="微软雅黑" pitchFamily="34" charset="-122"/>
                <a:ea typeface="微软雅黑" pitchFamily="34" charset="-122"/>
              </a:endParaRPr>
            </a:p>
          </p:txBody>
        </p:sp>
      </p:grpSp>
      <p:pic>
        <p:nvPicPr>
          <p:cNvPr id="23"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0059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500"/>
                                        <p:tgtEl>
                                          <p:spTgt spid="4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nodeType="withEffect">
                                  <p:stCondLst>
                                    <p:cond delay="10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nodeType="withEffect">
                                  <p:stCondLst>
                                    <p:cond delay="1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5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150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nodeType="withEffect">
                                  <p:stCondLst>
                                    <p:cond delay="15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150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8" presetClass="emph" presetSubtype="0" fill="hold" nodeType="withEffect">
                                  <p:stCondLst>
                                    <p:cond delay="1500"/>
                                  </p:stCondLst>
                                  <p:childTnLst>
                                    <p:animRot by="21600000">
                                      <p:cBhvr>
                                        <p:cTn id="36" dur="500" fill="hold"/>
                                        <p:tgtEl>
                                          <p:spTgt spid="43"/>
                                        </p:tgtEl>
                                        <p:attrNameLst>
                                          <p:attrName>r</p:attrName>
                                        </p:attrNameLst>
                                      </p:cBhvr>
                                    </p:animRot>
                                  </p:childTnLst>
                                </p:cTn>
                              </p:par>
                              <p:par>
                                <p:cTn id="37" presetID="8" presetClass="emph" presetSubtype="0" fill="hold" nodeType="withEffect">
                                  <p:stCondLst>
                                    <p:cond delay="1500"/>
                                  </p:stCondLst>
                                  <p:childTnLst>
                                    <p:animRot by="-43200000">
                                      <p:cBhvr>
                                        <p:cTn id="38" dur="500" fill="hold"/>
                                        <p:tgtEl>
                                          <p:spTgt spid="50"/>
                                        </p:tgtEl>
                                        <p:attrNameLst>
                                          <p:attrName>r</p:attrName>
                                        </p:attrNameLst>
                                      </p:cBhvr>
                                    </p:animRot>
                                  </p:childTnLst>
                                </p:cTn>
                              </p:par>
                              <p:par>
                                <p:cTn id="39" presetID="8" presetClass="emph" presetSubtype="0" fill="hold" nodeType="withEffect">
                                  <p:stCondLst>
                                    <p:cond delay="1500"/>
                                  </p:stCondLst>
                                  <p:childTnLst>
                                    <p:animRot by="-43200000">
                                      <p:cBhvr>
                                        <p:cTn id="40" dur="500" fill="hold"/>
                                        <p:tgtEl>
                                          <p:spTgt spid="54"/>
                                        </p:tgtEl>
                                        <p:attrNameLst>
                                          <p:attrName>r</p:attrName>
                                        </p:attrNameLst>
                                      </p:cBhvr>
                                    </p:animRot>
                                  </p:childTnLst>
                                </p:cTn>
                              </p:par>
                              <p:par>
                                <p:cTn id="41" presetID="8" presetClass="emph" presetSubtype="0" fill="hold" nodeType="withEffect">
                                  <p:stCondLst>
                                    <p:cond delay="1500"/>
                                  </p:stCondLst>
                                  <p:childTnLst>
                                    <p:animRot by="21600000">
                                      <p:cBhvr>
                                        <p:cTn id="42" dur="500" fill="hold"/>
                                        <p:tgtEl>
                                          <p:spTgt spid="42"/>
                                        </p:tgtEl>
                                        <p:attrNameLst>
                                          <p:attrName>r</p:attrName>
                                        </p:attrNameLst>
                                      </p:cBhvr>
                                    </p:animRot>
                                  </p:childTnLst>
                                </p:cTn>
                              </p:par>
                              <p:par>
                                <p:cTn id="43" presetID="8" presetClass="emph" presetSubtype="0" fill="hold" nodeType="withEffect">
                                  <p:stCondLst>
                                    <p:cond delay="1500"/>
                                  </p:stCondLst>
                                  <p:childTnLst>
                                    <p:animRot by="21600000">
                                      <p:cBhvr>
                                        <p:cTn id="44" dur="500" fill="hold"/>
                                        <p:tgtEl>
                                          <p:spTgt spid="41"/>
                                        </p:tgtEl>
                                        <p:attrNameLst>
                                          <p:attrName>r</p:attrName>
                                        </p:attrNameLst>
                                      </p:cBhvr>
                                    </p:animRot>
                                  </p:childTnLst>
                                </p:cTn>
                              </p:par>
                              <p:par>
                                <p:cTn id="45" presetID="8" presetClass="emph" presetSubtype="0" fill="hold" nodeType="withEffect">
                                  <p:stCondLst>
                                    <p:cond delay="1500"/>
                                  </p:stCondLst>
                                  <p:childTnLst>
                                    <p:animRot by="-43200000">
                                      <p:cBhvr>
                                        <p:cTn id="46" dur="500" fill="hold"/>
                                        <p:tgtEl>
                                          <p:spTgt spid="58"/>
                                        </p:tgtEl>
                                        <p:attrNameLst>
                                          <p:attrName>r</p:attrName>
                                        </p:attrNameLst>
                                      </p:cBhvr>
                                    </p:animRot>
                                  </p:childTnLst>
                                </p:cTn>
                              </p:par>
                              <p:par>
                                <p:cTn id="47" presetID="2" presetClass="entr" presetSubtype="1" fill="hold" nodeType="withEffect">
                                  <p:stCondLst>
                                    <p:cond delay="150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0-#ppt_h/2"/>
                                          </p:val>
                                        </p:tav>
                                        <p:tav tm="100000">
                                          <p:val>
                                            <p:strVal val="#ppt_y"/>
                                          </p:val>
                                        </p:tav>
                                      </p:tavLst>
                                    </p:anim>
                                  </p:childTnLst>
                                </p:cTn>
                              </p:par>
                              <p:par>
                                <p:cTn id="51" presetID="2" presetClass="entr" presetSubtype="4" fill="hold" nodeType="withEffect">
                                  <p:stCondLst>
                                    <p:cond delay="150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ppt_x"/>
                                          </p:val>
                                        </p:tav>
                                        <p:tav tm="100000">
                                          <p:val>
                                            <p:strVal val="#ppt_x"/>
                                          </p:val>
                                        </p:tav>
                                      </p:tavLst>
                                    </p:anim>
                                    <p:anim calcmode="lin" valueType="num">
                                      <p:cBhvr additive="base">
                                        <p:cTn id="54" dur="500" fill="hold"/>
                                        <p:tgtEl>
                                          <p:spTgt spid="50"/>
                                        </p:tgtEl>
                                        <p:attrNameLst>
                                          <p:attrName>ppt_y</p:attrName>
                                        </p:attrNameLst>
                                      </p:cBhvr>
                                      <p:tavLst>
                                        <p:tav tm="0">
                                          <p:val>
                                            <p:strVal val="1+#ppt_h/2"/>
                                          </p:val>
                                        </p:tav>
                                        <p:tav tm="100000">
                                          <p:val>
                                            <p:strVal val="#ppt_y"/>
                                          </p:val>
                                        </p:tav>
                                      </p:tavLst>
                                    </p:anim>
                                  </p:childTnLst>
                                </p:cTn>
                              </p:par>
                              <p:par>
                                <p:cTn id="55" presetID="2" presetClass="entr" presetSubtype="3" fill="hold" nodeType="withEffect">
                                  <p:stCondLst>
                                    <p:cond delay="150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500" fill="hold"/>
                                        <p:tgtEl>
                                          <p:spTgt spid="54"/>
                                        </p:tgtEl>
                                        <p:attrNameLst>
                                          <p:attrName>ppt_x</p:attrName>
                                        </p:attrNameLst>
                                      </p:cBhvr>
                                      <p:tavLst>
                                        <p:tav tm="0">
                                          <p:val>
                                            <p:strVal val="1+#ppt_w/2"/>
                                          </p:val>
                                        </p:tav>
                                        <p:tav tm="100000">
                                          <p:val>
                                            <p:strVal val="#ppt_x"/>
                                          </p:val>
                                        </p:tav>
                                      </p:tavLst>
                                    </p:anim>
                                    <p:anim calcmode="lin" valueType="num">
                                      <p:cBhvr additive="base">
                                        <p:cTn id="58" dur="500" fill="hold"/>
                                        <p:tgtEl>
                                          <p:spTgt spid="54"/>
                                        </p:tgtEl>
                                        <p:attrNameLst>
                                          <p:attrName>ppt_y</p:attrName>
                                        </p:attrNameLst>
                                      </p:cBhvr>
                                      <p:tavLst>
                                        <p:tav tm="0">
                                          <p:val>
                                            <p:strVal val="0-#ppt_h/2"/>
                                          </p:val>
                                        </p:tav>
                                        <p:tav tm="100000">
                                          <p:val>
                                            <p:strVal val="#ppt_y"/>
                                          </p:val>
                                        </p:tav>
                                      </p:tavLst>
                                    </p:anim>
                                  </p:childTnLst>
                                </p:cTn>
                              </p:par>
                              <p:par>
                                <p:cTn id="59" presetID="2" presetClass="entr" presetSubtype="6" fill="hold" nodeType="withEffect">
                                  <p:stCondLst>
                                    <p:cond delay="150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2" fill="hold" nodeType="withEffect">
                                  <p:stCondLst>
                                    <p:cond delay="150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1+#ppt_w/2"/>
                                          </p:val>
                                        </p:tav>
                                        <p:tav tm="100000">
                                          <p:val>
                                            <p:strVal val="#ppt_x"/>
                                          </p:val>
                                        </p:tav>
                                      </p:tavLst>
                                    </p:anim>
                                    <p:anim calcmode="lin" valueType="num">
                                      <p:cBhvr additive="base">
                                        <p:cTn id="66" dur="500" fill="hold"/>
                                        <p:tgtEl>
                                          <p:spTgt spid="41"/>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1500"/>
                                  </p:stCondLst>
                                  <p:childTnLst>
                                    <p:set>
                                      <p:cBhvr>
                                        <p:cTn id="68" dur="1" fill="hold">
                                          <p:stCondLst>
                                            <p:cond delay="0"/>
                                          </p:stCondLst>
                                        </p:cTn>
                                        <p:tgtEl>
                                          <p:spTgt spid="58"/>
                                        </p:tgtEl>
                                        <p:attrNameLst>
                                          <p:attrName>style.visibility</p:attrName>
                                        </p:attrNameLst>
                                      </p:cBhvr>
                                      <p:to>
                                        <p:strVal val="visible"/>
                                      </p:to>
                                    </p:set>
                                    <p:anim calcmode="lin" valueType="num">
                                      <p:cBhvr additive="base">
                                        <p:cTn id="69" dur="500" fill="hold"/>
                                        <p:tgtEl>
                                          <p:spTgt spid="58"/>
                                        </p:tgtEl>
                                        <p:attrNameLst>
                                          <p:attrName>ppt_x</p:attrName>
                                        </p:attrNameLst>
                                      </p:cBhvr>
                                      <p:tavLst>
                                        <p:tav tm="0">
                                          <p:val>
                                            <p:strVal val="1+#ppt_w/2"/>
                                          </p:val>
                                        </p:tav>
                                        <p:tav tm="100000">
                                          <p:val>
                                            <p:strVal val="#ppt_x"/>
                                          </p:val>
                                        </p:tav>
                                      </p:tavLst>
                                    </p:anim>
                                    <p:anim calcmode="lin" valueType="num">
                                      <p:cBhvr additive="base">
                                        <p:cTn id="7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00795" y="2150384"/>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1</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的文字说明</a:t>
            </a:r>
          </a:p>
        </p:txBody>
      </p:sp>
      <p:sp>
        <p:nvSpPr>
          <p:cNvPr id="3" name="矩形 2"/>
          <p:cNvSpPr/>
          <p:nvPr/>
        </p:nvSpPr>
        <p:spPr>
          <a:xfrm>
            <a:off x="5359752" y="2153404"/>
            <a:ext cx="3069683" cy="1785621"/>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8418708" y="2150384"/>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2</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5" name="矩形 4"/>
          <p:cNvSpPr/>
          <p:nvPr/>
        </p:nvSpPr>
        <p:spPr>
          <a:xfrm>
            <a:off x="2300795" y="3928288"/>
            <a:ext cx="3069683" cy="1785621"/>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5359752" y="3931308"/>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2</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7" name="矩形 6"/>
          <p:cNvSpPr/>
          <p:nvPr/>
        </p:nvSpPr>
        <p:spPr>
          <a:xfrm>
            <a:off x="8418708" y="3928288"/>
            <a:ext cx="3069683" cy="1785621"/>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2309259" y="3931053"/>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4</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的文字说明</a:t>
            </a:r>
          </a:p>
        </p:txBody>
      </p:sp>
      <p:sp>
        <p:nvSpPr>
          <p:cNvPr id="9" name="矩形 8"/>
          <p:cNvSpPr/>
          <p:nvPr/>
        </p:nvSpPr>
        <p:spPr>
          <a:xfrm>
            <a:off x="5368215" y="3942815"/>
            <a:ext cx="3069683" cy="1785621"/>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8427171" y="3933864"/>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6</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6</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6</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11" name="矩形 10"/>
          <p:cNvSpPr/>
          <p:nvPr/>
        </p:nvSpPr>
        <p:spPr>
          <a:xfrm>
            <a:off x="2309259" y="2165374"/>
            <a:ext cx="3069683" cy="1785621"/>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368215" y="2153612"/>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5</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5</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5</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13" name="矩形 12"/>
          <p:cNvSpPr/>
          <p:nvPr/>
        </p:nvSpPr>
        <p:spPr>
          <a:xfrm>
            <a:off x="8427171" y="2165374"/>
            <a:ext cx="3069683" cy="1785621"/>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pic>
        <p:nvPicPr>
          <p:cNvPr id="14" name="Picture 2" descr="C:\Users\Administrator.2013-20151220XJ\Desktop\56615ddae573f\56615dd9af810 拷贝.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dou.wav"/>
                                        </p:tgtEl>
                                      </p:cMediaNode>
                                    </p:audio>
                                  </p:subTnLst>
                                </p:cTn>
                              </p:par>
                              <p:par>
                                <p:cTn id="10" presetID="53" presetClass="entr" presetSubtype="16" fill="hold" grpId="0" nodeType="withEffect">
                                  <p:stCondLst>
                                    <p:cond delay="1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Effect transition="in" filter="fade">
                                      <p:cBhvr>
                                        <p:cTn id="14" dur="1000"/>
                                        <p:tgtEl>
                                          <p:spTgt spid="5"/>
                                        </p:tgtEl>
                                      </p:cBhvr>
                                    </p:animEffect>
                                  </p:childTnLst>
                                </p:cTn>
                              </p:par>
                              <p:par>
                                <p:cTn id="15" presetID="53" presetClass="entr" presetSubtype="16"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par>
                                <p:cTn id="20" presetID="53" presetClass="entr" presetSubtype="16"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Effect transition="in" filter="fade">
                                      <p:cBhvr>
                                        <p:cTn id="24" dur="1000"/>
                                        <p:tgtEl>
                                          <p:spTgt spid="6"/>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Effect transition="in" filter="fade">
                                      <p:cBhvr>
                                        <p:cTn id="29" dur="1000"/>
                                        <p:tgtEl>
                                          <p:spTgt spid="4"/>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Effect transition="in" filter="fade">
                                      <p:cBhvr>
                                        <p:cTn id="34" dur="1000"/>
                                        <p:tgtEl>
                                          <p:spTgt spid="7"/>
                                        </p:tgtEl>
                                      </p:cBhvr>
                                    </p:animEffect>
                                  </p:childTnLst>
                                </p:cTn>
                              </p:par>
                              <p:par>
                                <p:cTn id="35" presetID="0" presetClass="path" presetSubtype="0" accel="50000" decel="50000" fill="hold" grpId="1" nodeType="withEffect">
                                  <p:stCondLst>
                                    <p:cond delay="1500"/>
                                  </p:stCondLst>
                                  <p:childTnLst>
                                    <p:animMotion origin="layout" path="M -0.01563 0.73704 C -0.01233 0.53086 -0.03004 0.31914 -0.0073 0.11667 C -0.0066 0.10062 -0.00487 0.08765 -0.00313 0.07222 C -0.00209 0.04846 4.44444E-6 0.02747 4.44444E-6 6.17284E-7 " pathEditMode="relative" rAng="0" ptsTypes="fffA">
                                      <p:cBhvr>
                                        <p:cTn id="36" dur="1000" fill="hold"/>
                                        <p:tgtEl>
                                          <p:spTgt spid="2"/>
                                        </p:tgtEl>
                                        <p:attrNameLst>
                                          <p:attrName>ppt_x</p:attrName>
                                          <p:attrName>ppt_y</p:attrName>
                                        </p:attrNameLst>
                                      </p:cBhvr>
                                      <p:rCtr x="52" y="-36852"/>
                                    </p:animMotion>
                                  </p:childTnLst>
                                </p:cTn>
                              </p:par>
                              <p:par>
                                <p:cTn id="37" presetID="0" presetClass="path" presetSubtype="0" accel="50000" decel="50000" fill="hold" grpId="1" nodeType="withEffect">
                                  <p:stCondLst>
                                    <p:cond delay="150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38" dur="1000" fill="hold"/>
                                        <p:tgtEl>
                                          <p:spTgt spid="5"/>
                                        </p:tgtEl>
                                        <p:attrNameLst>
                                          <p:attrName>ppt_x</p:attrName>
                                          <p:attrName>ppt_y</p:attrName>
                                        </p:attrNameLst>
                                      </p:cBhvr>
                                      <p:rCtr x="-7726" y="-27901"/>
                                    </p:animMotion>
                                  </p:childTnLst>
                                </p:cTn>
                              </p:par>
                              <p:par>
                                <p:cTn id="39" presetID="0" presetClass="path" presetSubtype="0" accel="50000" decel="50000" fill="hold" grpId="1" nodeType="withEffect">
                                  <p:stCondLst>
                                    <p:cond delay="150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0" dur="1000" fill="hold"/>
                                        <p:tgtEl>
                                          <p:spTgt spid="3"/>
                                        </p:tgtEl>
                                        <p:attrNameLst>
                                          <p:attrName>ppt_x</p:attrName>
                                          <p:attrName>ppt_y</p:attrName>
                                        </p:attrNameLst>
                                      </p:cBhvr>
                                      <p:rCtr x="-7153" y="-38148"/>
                                    </p:animMotion>
                                  </p:childTnLst>
                                </p:cTn>
                              </p:par>
                              <p:par>
                                <p:cTn id="41" presetID="0" presetClass="path" presetSubtype="0" accel="50000" decel="50000" fill="hold" grpId="1" nodeType="withEffect">
                                  <p:stCondLst>
                                    <p:cond delay="150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2" dur="1000" fill="hold"/>
                                        <p:tgtEl>
                                          <p:spTgt spid="6"/>
                                        </p:tgtEl>
                                        <p:attrNameLst>
                                          <p:attrName>ppt_x</p:attrName>
                                          <p:attrName>ppt_y</p:attrName>
                                        </p:attrNameLst>
                                      </p:cBhvr>
                                      <p:rCtr x="-1458" y="-29753"/>
                                    </p:animMotion>
                                  </p:childTnLst>
                                </p:cTn>
                              </p:par>
                              <p:par>
                                <p:cTn id="43" presetID="0" presetClass="path" presetSubtype="0" accel="50000" decel="50000" fill="hold" grpId="1" nodeType="withEffect">
                                  <p:stCondLst>
                                    <p:cond delay="150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4" dur="1000" fill="hold"/>
                                        <p:tgtEl>
                                          <p:spTgt spid="4"/>
                                        </p:tgtEl>
                                        <p:attrNameLst>
                                          <p:attrName>ppt_x</p:attrName>
                                          <p:attrName>ppt_y</p:attrName>
                                        </p:attrNameLst>
                                      </p:cBhvr>
                                      <p:rCtr x="-19514" y="-32099"/>
                                    </p:animMotion>
                                  </p:childTnLst>
                                </p:cTn>
                              </p:par>
                              <p:par>
                                <p:cTn id="45" presetID="0" presetClass="path" presetSubtype="0" accel="50000" decel="50000" fill="hold" grpId="1" nodeType="withEffect">
                                  <p:stCondLst>
                                    <p:cond delay="150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46" dur="1000" fill="hold"/>
                                        <p:tgtEl>
                                          <p:spTgt spid="7"/>
                                        </p:tgtEl>
                                        <p:attrNameLst>
                                          <p:attrName>ppt_x</p:attrName>
                                          <p:attrName>ppt_y</p:attrName>
                                        </p:attrNameLst>
                                      </p:cBhvr>
                                      <p:rCtr x="-14514" y="-28395"/>
                                    </p:animMotion>
                                  </p:childTnLst>
                                </p:cTn>
                              </p:par>
                              <p:par>
                                <p:cTn id="47" presetID="8" presetClass="emph" presetSubtype="0" fill="hold" grpId="2" nodeType="withEffect">
                                  <p:stCondLst>
                                    <p:cond delay="1500"/>
                                  </p:stCondLst>
                                  <p:childTnLst>
                                    <p:animRot by="-21600000">
                                      <p:cBhvr>
                                        <p:cTn id="48" dur="1000" fill="hold"/>
                                        <p:tgtEl>
                                          <p:spTgt spid="2"/>
                                        </p:tgtEl>
                                        <p:attrNameLst>
                                          <p:attrName>r</p:attrName>
                                        </p:attrNameLst>
                                      </p:cBhvr>
                                    </p:animRot>
                                  </p:childTnLst>
                                </p:cTn>
                              </p:par>
                              <p:par>
                                <p:cTn id="49" presetID="8" presetClass="emph" presetSubtype="0" fill="hold" grpId="2" nodeType="withEffect">
                                  <p:stCondLst>
                                    <p:cond delay="1500"/>
                                  </p:stCondLst>
                                  <p:childTnLst>
                                    <p:animRot by="21600000">
                                      <p:cBhvr>
                                        <p:cTn id="50" dur="1000" fill="hold"/>
                                        <p:tgtEl>
                                          <p:spTgt spid="5"/>
                                        </p:tgtEl>
                                        <p:attrNameLst>
                                          <p:attrName>r</p:attrName>
                                        </p:attrNameLst>
                                      </p:cBhvr>
                                    </p:animRot>
                                  </p:childTnLst>
                                </p:cTn>
                              </p:par>
                              <p:par>
                                <p:cTn id="51" presetID="8" presetClass="emph" presetSubtype="0" fill="hold" grpId="2" nodeType="withEffect">
                                  <p:stCondLst>
                                    <p:cond delay="150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1500"/>
                                  </p:stCondLst>
                                  <p:childTnLst>
                                    <p:animRot by="21600000">
                                      <p:cBhvr>
                                        <p:cTn id="54" dur="1000" fill="hold"/>
                                        <p:tgtEl>
                                          <p:spTgt spid="6"/>
                                        </p:tgtEl>
                                        <p:attrNameLst>
                                          <p:attrName>r</p:attrName>
                                        </p:attrNameLst>
                                      </p:cBhvr>
                                    </p:animRot>
                                  </p:childTnLst>
                                </p:cTn>
                              </p:par>
                              <p:par>
                                <p:cTn id="55" presetID="8" presetClass="emph" presetSubtype="0" fill="hold" grpId="2" nodeType="withEffect">
                                  <p:stCondLst>
                                    <p:cond delay="150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1500"/>
                                  </p:stCondLst>
                                  <p:childTnLst>
                                    <p:animRot by="21600000">
                                      <p:cBhvr>
                                        <p:cTn id="58" dur="1000" fill="hold"/>
                                        <p:tgtEl>
                                          <p:spTgt spid="7"/>
                                        </p:tgtEl>
                                        <p:attrNameLst>
                                          <p:attrName>r</p:attrName>
                                        </p:attrNameLst>
                                      </p:cBhvr>
                                    </p:animRot>
                                  </p:childTnLst>
                                </p:cTn>
                              </p:par>
                              <p:par>
                                <p:cTn id="59" presetID="14" presetClass="entr" presetSubtype="10" fill="hold" grpId="0" nodeType="withEffect">
                                  <p:stCondLst>
                                    <p:cond delay="4500"/>
                                  </p:stCondLst>
                                  <p:childTnLst>
                                    <p:set>
                                      <p:cBhvr>
                                        <p:cTn id="60" dur="1" fill="hold">
                                          <p:stCondLst>
                                            <p:cond delay="0"/>
                                          </p:stCondLst>
                                        </p:cTn>
                                        <p:tgtEl>
                                          <p:spTgt spid="11"/>
                                        </p:tgtEl>
                                        <p:attrNameLst>
                                          <p:attrName>style.visibility</p:attrName>
                                        </p:attrNameLst>
                                      </p:cBhvr>
                                      <p:to>
                                        <p:strVal val="visible"/>
                                      </p:to>
                                    </p:set>
                                    <p:animEffect transition="in" filter="randombar(horizontal)">
                                      <p:cBhvr>
                                        <p:cTn id="61" dur="1000"/>
                                        <p:tgtEl>
                                          <p:spTgt spid="11"/>
                                        </p:tgtEl>
                                      </p:cBhvr>
                                    </p:animEffect>
                                  </p:childTnLst>
                                  <p:subTnLst>
                                    <p:audio>
                                      <p:cMediaNode>
                                        <p:cTn display="0" masterRel="sameClick">
                                          <p:stCondLst>
                                            <p:cond evt="begin" delay="0">
                                              <p:tn val="59"/>
                                            </p:cond>
                                          </p:stCondLst>
                                          <p:endCondLst>
                                            <p:cond evt="onStopAudio" delay="0">
                                              <p:tgtEl>
                                                <p:sldTgt/>
                                              </p:tgtEl>
                                            </p:cond>
                                          </p:endCondLst>
                                        </p:cTn>
                                        <p:tgtEl>
                                          <p:sndTgt r:embed="rId3" name="dou.wav"/>
                                        </p:tgtEl>
                                      </p:cMediaNode>
                                    </p:audio>
                                  </p:subTnLst>
                                </p:cTn>
                              </p:par>
                              <p:par>
                                <p:cTn id="62" presetID="14" presetClass="entr" presetSubtype="10" fill="hold" grpId="0" nodeType="withEffect">
                                  <p:stCondLst>
                                    <p:cond delay="5000"/>
                                  </p:stCondLst>
                                  <p:childTnLst>
                                    <p:set>
                                      <p:cBhvr>
                                        <p:cTn id="63" dur="1" fill="hold">
                                          <p:stCondLst>
                                            <p:cond delay="0"/>
                                          </p:stCondLst>
                                        </p:cTn>
                                        <p:tgtEl>
                                          <p:spTgt spid="8"/>
                                        </p:tgtEl>
                                        <p:attrNameLst>
                                          <p:attrName>style.visibility</p:attrName>
                                        </p:attrNameLst>
                                      </p:cBhvr>
                                      <p:to>
                                        <p:strVal val="visible"/>
                                      </p:to>
                                    </p:set>
                                    <p:animEffect transition="in" filter="randombar(horizontal)">
                                      <p:cBhvr>
                                        <p:cTn id="64" dur="1000"/>
                                        <p:tgtEl>
                                          <p:spTgt spid="8"/>
                                        </p:tgtEl>
                                      </p:cBhvr>
                                    </p:animEffect>
                                  </p:childTnLst>
                                </p:cTn>
                              </p:par>
                              <p:par>
                                <p:cTn id="65" presetID="14" presetClass="entr" presetSubtype="10" fill="hold" grpId="0" nodeType="withEffect">
                                  <p:stCondLst>
                                    <p:cond delay="5500"/>
                                  </p:stCondLst>
                                  <p:childTnLst>
                                    <p:set>
                                      <p:cBhvr>
                                        <p:cTn id="66" dur="1" fill="hold">
                                          <p:stCondLst>
                                            <p:cond delay="0"/>
                                          </p:stCondLst>
                                        </p:cTn>
                                        <p:tgtEl>
                                          <p:spTgt spid="12"/>
                                        </p:tgtEl>
                                        <p:attrNameLst>
                                          <p:attrName>style.visibility</p:attrName>
                                        </p:attrNameLst>
                                      </p:cBhvr>
                                      <p:to>
                                        <p:strVal val="visible"/>
                                      </p:to>
                                    </p:set>
                                    <p:animEffect transition="in" filter="randombar(horizontal)">
                                      <p:cBhvr>
                                        <p:cTn id="67" dur="1000"/>
                                        <p:tgtEl>
                                          <p:spTgt spid="12"/>
                                        </p:tgtEl>
                                      </p:cBhvr>
                                    </p:animEffect>
                                  </p:childTnLst>
                                </p:cTn>
                              </p:par>
                              <p:par>
                                <p:cTn id="68" presetID="14" presetClass="entr" presetSubtype="10" fill="hold" grpId="0" nodeType="withEffect">
                                  <p:stCondLst>
                                    <p:cond delay="6000"/>
                                  </p:stCondLst>
                                  <p:childTnLst>
                                    <p:set>
                                      <p:cBhvr>
                                        <p:cTn id="69" dur="1" fill="hold">
                                          <p:stCondLst>
                                            <p:cond delay="0"/>
                                          </p:stCondLst>
                                        </p:cTn>
                                        <p:tgtEl>
                                          <p:spTgt spid="9"/>
                                        </p:tgtEl>
                                        <p:attrNameLst>
                                          <p:attrName>style.visibility</p:attrName>
                                        </p:attrNameLst>
                                      </p:cBhvr>
                                      <p:to>
                                        <p:strVal val="visible"/>
                                      </p:to>
                                    </p:set>
                                    <p:animEffect transition="in" filter="randombar(horizontal)">
                                      <p:cBhvr>
                                        <p:cTn id="70" dur="1000"/>
                                        <p:tgtEl>
                                          <p:spTgt spid="9"/>
                                        </p:tgtEl>
                                      </p:cBhvr>
                                    </p:animEffect>
                                  </p:childTnLst>
                                </p:cTn>
                              </p:par>
                              <p:par>
                                <p:cTn id="71" presetID="14" presetClass="entr" presetSubtype="10" fill="hold" grpId="0" nodeType="withEffect">
                                  <p:stCondLst>
                                    <p:cond delay="6500"/>
                                  </p:stCondLst>
                                  <p:childTnLst>
                                    <p:set>
                                      <p:cBhvr>
                                        <p:cTn id="72" dur="1" fill="hold">
                                          <p:stCondLst>
                                            <p:cond delay="0"/>
                                          </p:stCondLst>
                                        </p:cTn>
                                        <p:tgtEl>
                                          <p:spTgt spid="13"/>
                                        </p:tgtEl>
                                        <p:attrNameLst>
                                          <p:attrName>style.visibility</p:attrName>
                                        </p:attrNameLst>
                                      </p:cBhvr>
                                      <p:to>
                                        <p:strVal val="visible"/>
                                      </p:to>
                                    </p:set>
                                    <p:animEffect transition="in" filter="randombar(horizontal)">
                                      <p:cBhvr>
                                        <p:cTn id="73" dur="1000"/>
                                        <p:tgtEl>
                                          <p:spTgt spid="13"/>
                                        </p:tgtEl>
                                      </p:cBhvr>
                                    </p:animEffect>
                                  </p:childTnLst>
                                </p:cTn>
                              </p:par>
                              <p:par>
                                <p:cTn id="74" presetID="14" presetClass="entr" presetSubtype="10" fill="hold" grpId="0" nodeType="withEffect">
                                  <p:stCondLst>
                                    <p:cond delay="7000"/>
                                  </p:stCondLst>
                                  <p:childTnLst>
                                    <p:set>
                                      <p:cBhvr>
                                        <p:cTn id="75" dur="1" fill="hold">
                                          <p:stCondLst>
                                            <p:cond delay="0"/>
                                          </p:stCondLst>
                                        </p:cTn>
                                        <p:tgtEl>
                                          <p:spTgt spid="10"/>
                                        </p:tgtEl>
                                        <p:attrNameLst>
                                          <p:attrName>style.visibility</p:attrName>
                                        </p:attrNameLst>
                                      </p:cBhvr>
                                      <p:to>
                                        <p:strVal val="visible"/>
                                      </p:to>
                                    </p:set>
                                    <p:animEffect transition="in" filter="randombar(horizontal)">
                                      <p:cBhvr>
                                        <p:cTn id="7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9" grpId="0" animBg="1"/>
      <p:bldP spid="10"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5200200" y="2526894"/>
            <a:ext cx="2179514" cy="1880698"/>
          </a:xfrm>
          <a:prstGeom prst="hexagon">
            <a:avLst>
              <a:gd name="adj" fmla="val 25000"/>
              <a:gd name="vf" fmla="val 115470"/>
            </a:avLst>
          </a:prstGeom>
          <a:blipFill>
            <a:blip r:embed="rId3"/>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 name="六边形 2"/>
          <p:cNvSpPr/>
          <p:nvPr/>
        </p:nvSpPr>
        <p:spPr>
          <a:xfrm>
            <a:off x="7064776" y="3551169"/>
            <a:ext cx="2179514" cy="1880698"/>
          </a:xfrm>
          <a:prstGeom prst="hexagon">
            <a:avLst>
              <a:gd name="adj" fmla="val 25000"/>
              <a:gd name="vf" fmla="val 115470"/>
            </a:avLst>
          </a:prstGeom>
          <a:blipFill>
            <a:blip r:embed="rId4"/>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 name="六边形 3"/>
          <p:cNvSpPr/>
          <p:nvPr/>
        </p:nvSpPr>
        <p:spPr>
          <a:xfrm>
            <a:off x="8963967" y="2551015"/>
            <a:ext cx="2179514" cy="1880698"/>
          </a:xfrm>
          <a:prstGeom prst="hexagon">
            <a:avLst>
              <a:gd name="adj" fmla="val 25000"/>
              <a:gd name="vf" fmla="val 115470"/>
            </a:avLst>
          </a:prstGeom>
          <a:blipFill>
            <a:blip r:embed="rId5"/>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5" name="组合 4"/>
          <p:cNvGrpSpPr/>
          <p:nvPr/>
        </p:nvGrpSpPr>
        <p:grpSpPr>
          <a:xfrm>
            <a:off x="2483355" y="3179338"/>
            <a:ext cx="2989369" cy="2579519"/>
            <a:chOff x="195473" y="1923678"/>
            <a:chExt cx="2654349" cy="2288511"/>
          </a:xfrm>
        </p:grpSpPr>
        <p:sp>
          <p:nvSpPr>
            <p:cNvPr id="6" name="六边形 5"/>
            <p:cNvSpPr/>
            <p:nvPr/>
          </p:nvSpPr>
          <p:spPr>
            <a:xfrm>
              <a:off x="195473" y="1923678"/>
              <a:ext cx="2654349" cy="2288511"/>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extBox 6"/>
            <p:cNvSpPr txBox="1"/>
            <p:nvPr/>
          </p:nvSpPr>
          <p:spPr>
            <a:xfrm>
              <a:off x="539552" y="2427734"/>
              <a:ext cx="1944216" cy="1200329"/>
            </a:xfrm>
            <a:prstGeom prst="rect">
              <a:avLst/>
            </a:prstGeom>
            <a:noFill/>
          </p:spPr>
          <p:txBody>
            <a:bodyPr wrap="square" rtlCol="0">
              <a:spAutoFit/>
            </a:bodyPr>
            <a:lstStyle/>
            <a:p>
              <a:pPr algn="ctr"/>
              <a:r>
                <a:rPr lang="zh-CN" altLang="en-US" sz="4100" b="1" dirty="0">
                  <a:solidFill>
                    <a:schemeClr val="bg1"/>
                  </a:solidFill>
                  <a:latin typeface="微软雅黑" pitchFamily="34" charset="-122"/>
                  <a:ea typeface="微软雅黑" pitchFamily="34" charset="-122"/>
                </a:rPr>
                <a:t>成功项</a:t>
              </a:r>
              <a:endParaRPr lang="en-US" altLang="zh-CN" sz="4100" b="1" dirty="0">
                <a:solidFill>
                  <a:schemeClr val="bg1"/>
                </a:solidFill>
                <a:latin typeface="微软雅黑" pitchFamily="34" charset="-122"/>
                <a:ea typeface="微软雅黑" pitchFamily="34" charset="-122"/>
              </a:endParaRPr>
            </a:p>
            <a:p>
              <a:pPr algn="ctr"/>
              <a:r>
                <a:rPr lang="zh-CN" altLang="en-US" sz="4100" b="1" dirty="0">
                  <a:solidFill>
                    <a:schemeClr val="bg1"/>
                  </a:solidFill>
                  <a:latin typeface="微软雅黑" pitchFamily="34" charset="-122"/>
                  <a:ea typeface="微软雅黑" pitchFamily="34" charset="-122"/>
                </a:rPr>
                <a:t>目展示</a:t>
              </a:r>
            </a:p>
          </p:txBody>
        </p:sp>
      </p:grpSp>
      <p:grpSp>
        <p:nvGrpSpPr>
          <p:cNvPr id="8" name="组合 7"/>
          <p:cNvGrpSpPr/>
          <p:nvPr/>
        </p:nvGrpSpPr>
        <p:grpSpPr>
          <a:xfrm>
            <a:off x="5141564" y="4585907"/>
            <a:ext cx="2221160" cy="1880698"/>
            <a:chOff x="2555776" y="3171564"/>
            <a:chExt cx="1972234" cy="1668527"/>
          </a:xfrm>
        </p:grpSpPr>
        <p:sp>
          <p:nvSpPr>
            <p:cNvPr id="9" name="六边形 8"/>
            <p:cNvSpPr/>
            <p:nvPr/>
          </p:nvSpPr>
          <p:spPr>
            <a:xfrm>
              <a:off x="2592755" y="3171564"/>
              <a:ext cx="1935255" cy="1668527"/>
            </a:xfrm>
            <a:prstGeom prst="hexagon">
              <a:avLst>
                <a:gd name="adj" fmla="val 25000"/>
                <a:gd name="vf" fmla="val 115470"/>
              </a:avLst>
            </a:prstGeom>
            <a:solidFill>
              <a:schemeClr val="accent5">
                <a:lumMod val="7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TextBox 9"/>
            <p:cNvSpPr txBox="1"/>
            <p:nvPr/>
          </p:nvSpPr>
          <p:spPr>
            <a:xfrm>
              <a:off x="2555776" y="3651870"/>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-1</a:t>
              </a:r>
            </a:p>
            <a:p>
              <a:pPr algn="ctr"/>
              <a:r>
                <a:rPr lang="zh-CN" altLang="en-US" sz="1800" dirty="0">
                  <a:solidFill>
                    <a:schemeClr val="bg1"/>
                  </a:solidFill>
                  <a:latin typeface="微软雅黑" pitchFamily="34" charset="-122"/>
                  <a:ea typeface="微软雅黑" pitchFamily="34" charset="-122"/>
                </a:rPr>
                <a:t>添加文字说明</a:t>
              </a:r>
            </a:p>
          </p:txBody>
        </p:sp>
      </p:grpSp>
      <p:grpSp>
        <p:nvGrpSpPr>
          <p:cNvPr id="11" name="组合 10"/>
          <p:cNvGrpSpPr/>
          <p:nvPr/>
        </p:nvGrpSpPr>
        <p:grpSpPr>
          <a:xfrm>
            <a:off x="7064776" y="1504100"/>
            <a:ext cx="2199048" cy="1880698"/>
            <a:chOff x="4263453" y="437431"/>
            <a:chExt cx="1952600" cy="1668527"/>
          </a:xfrm>
        </p:grpSpPr>
        <p:sp>
          <p:nvSpPr>
            <p:cNvPr id="12" name="六边形 11"/>
            <p:cNvSpPr/>
            <p:nvPr/>
          </p:nvSpPr>
          <p:spPr>
            <a:xfrm>
              <a:off x="4263453" y="437431"/>
              <a:ext cx="1935255" cy="1668527"/>
            </a:xfrm>
            <a:prstGeom prst="hexagon">
              <a:avLst>
                <a:gd name="adj" fmla="val 25000"/>
                <a:gd name="vf" fmla="val 115470"/>
              </a:avLst>
            </a:prstGeom>
            <a:solidFill>
              <a:srgbClr val="EB2E0F">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TextBox 12"/>
            <p:cNvSpPr txBox="1"/>
            <p:nvPr/>
          </p:nvSpPr>
          <p:spPr>
            <a:xfrm>
              <a:off x="4271837" y="948528"/>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-2</a:t>
              </a:r>
            </a:p>
            <a:p>
              <a:pPr algn="ctr"/>
              <a:r>
                <a:rPr lang="zh-CN" altLang="en-US" sz="1800" dirty="0">
                  <a:solidFill>
                    <a:schemeClr val="bg1"/>
                  </a:solidFill>
                  <a:latin typeface="微软雅黑" pitchFamily="34" charset="-122"/>
                  <a:ea typeface="微软雅黑" pitchFamily="34" charset="-122"/>
                </a:rPr>
                <a:t>添加文字说明</a:t>
              </a:r>
            </a:p>
          </p:txBody>
        </p:sp>
      </p:grpSp>
      <p:grpSp>
        <p:nvGrpSpPr>
          <p:cNvPr id="14" name="组合 13"/>
          <p:cNvGrpSpPr/>
          <p:nvPr/>
        </p:nvGrpSpPr>
        <p:grpSpPr>
          <a:xfrm>
            <a:off x="8929995" y="4585907"/>
            <a:ext cx="2189606" cy="1880698"/>
            <a:chOff x="5919637" y="3171564"/>
            <a:chExt cx="1944216" cy="1668527"/>
          </a:xfrm>
        </p:grpSpPr>
        <p:sp>
          <p:nvSpPr>
            <p:cNvPr id="15" name="六边形 14"/>
            <p:cNvSpPr/>
            <p:nvPr/>
          </p:nvSpPr>
          <p:spPr>
            <a:xfrm>
              <a:off x="5919637" y="3171564"/>
              <a:ext cx="1935255" cy="1668527"/>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TextBox 15"/>
            <p:cNvSpPr txBox="1"/>
            <p:nvPr/>
          </p:nvSpPr>
          <p:spPr>
            <a:xfrm>
              <a:off x="5919637" y="3682661"/>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-3</a:t>
              </a:r>
            </a:p>
            <a:p>
              <a:pPr algn="ctr"/>
              <a:r>
                <a:rPr lang="zh-CN" altLang="en-US" sz="1800" dirty="0">
                  <a:solidFill>
                    <a:schemeClr val="bg1"/>
                  </a:solidFill>
                  <a:latin typeface="微软雅黑" pitchFamily="34" charset="-122"/>
                  <a:ea typeface="微软雅黑" pitchFamily="34" charset="-122"/>
                </a:rPr>
                <a:t>添加文字说明</a:t>
              </a:r>
            </a:p>
          </p:txBody>
        </p:sp>
      </p:grpSp>
      <p:pic>
        <p:nvPicPr>
          <p:cNvPr id="17" name="Picture 2" descr="C:\Users\Administrator.2013-20151220XJ\Desktop\56615ddae573f\56615dd9af810 拷贝.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4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23639" y="1902498"/>
            <a:ext cx="10298113" cy="133565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pic>
        <p:nvPicPr>
          <p:cNvPr id="3" name="图片 2"/>
          <p:cNvPicPr>
            <a:picLocks noChangeAspect="1"/>
          </p:cNvPicPr>
          <p:nvPr/>
        </p:nvPicPr>
        <p:blipFill rotWithShape="1">
          <a:blip r:embed="rId3"/>
          <a:srcRect t="9750" b="72490"/>
          <a:stretch/>
        </p:blipFill>
        <p:spPr>
          <a:xfrm>
            <a:off x="1623642" y="1883726"/>
            <a:ext cx="10733502" cy="1320033"/>
          </a:xfrm>
          <a:prstGeom prst="rect">
            <a:avLst/>
          </a:prstGeom>
        </p:spPr>
      </p:pic>
      <p:sp>
        <p:nvSpPr>
          <p:cNvPr id="4" name="文本框 4"/>
          <p:cNvSpPr txBox="1"/>
          <p:nvPr/>
        </p:nvSpPr>
        <p:spPr>
          <a:xfrm>
            <a:off x="2745306" y="2050823"/>
            <a:ext cx="3300301" cy="447318"/>
          </a:xfrm>
          <a:prstGeom prst="rect">
            <a:avLst/>
          </a:prstGeom>
          <a:noFill/>
        </p:spPr>
        <p:txBody>
          <a:bodyPr wrap="square" lIns="77232" tIns="38616" rIns="77232" bIns="38616" rtlCol="0">
            <a:spAutoFit/>
          </a:bodyPr>
          <a:lstStyle/>
          <a:p>
            <a:r>
              <a:rPr lang="zh-CN" altLang="en-US" sz="2400" b="1" dirty="0">
                <a:solidFill>
                  <a:srgbClr val="313131"/>
                </a:solidFill>
                <a:latin typeface="微软雅黑" panose="020B0503020204020204" pitchFamily="34" charset="-122"/>
                <a:ea typeface="微软雅黑" panose="020B0503020204020204" pitchFamily="34" charset="-122"/>
              </a:rPr>
              <a:t>单击此处添加</a:t>
            </a:r>
            <a:r>
              <a:rPr lang="zh-CN" altLang="en-US" sz="2400" dirty="0">
                <a:solidFill>
                  <a:srgbClr val="0B3F5B"/>
                </a:solidFill>
                <a:latin typeface="微软雅黑" panose="020B0503020204020204" pitchFamily="34" charset="-122"/>
                <a:ea typeface="微软雅黑" panose="020B0503020204020204" pitchFamily="34" charset="-122"/>
              </a:rPr>
              <a:t>你的标题</a:t>
            </a:r>
            <a:endParaRPr lang="en-US" altLang="zh-CN" sz="1700" dirty="0">
              <a:solidFill>
                <a:srgbClr val="0B3F5B"/>
              </a:solidFill>
              <a:latin typeface="微软雅黑" panose="020B0503020204020204" pitchFamily="34" charset="-122"/>
              <a:ea typeface="微软雅黑" panose="020B0503020204020204" pitchFamily="34" charset="-122"/>
            </a:endParaRPr>
          </a:p>
        </p:txBody>
      </p:sp>
      <p:sp>
        <p:nvSpPr>
          <p:cNvPr id="5" name="文本框 6"/>
          <p:cNvSpPr txBox="1"/>
          <p:nvPr/>
        </p:nvSpPr>
        <p:spPr>
          <a:xfrm>
            <a:off x="2745308" y="2588064"/>
            <a:ext cx="8082273" cy="483922"/>
          </a:xfrm>
          <a:prstGeom prst="rect">
            <a:avLst/>
          </a:prstGeom>
          <a:noFill/>
        </p:spPr>
        <p:txBody>
          <a:bodyPr wrap="square" lIns="77232" tIns="38616" rIns="77232" bIns="38616"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6" name="组合 5"/>
          <p:cNvGrpSpPr/>
          <p:nvPr/>
        </p:nvGrpSpPr>
        <p:grpSpPr>
          <a:xfrm>
            <a:off x="7601096" y="3464981"/>
            <a:ext cx="3957487" cy="727711"/>
            <a:chOff x="7076749" y="2727736"/>
            <a:chExt cx="4685293" cy="860819"/>
          </a:xfrm>
        </p:grpSpPr>
        <p:grpSp>
          <p:nvGrpSpPr>
            <p:cNvPr id="7" name="组合 6"/>
            <p:cNvGrpSpPr/>
            <p:nvPr/>
          </p:nvGrpSpPr>
          <p:grpSpPr>
            <a:xfrm>
              <a:off x="8472643" y="2764395"/>
              <a:ext cx="3289399" cy="824160"/>
              <a:chOff x="8242848" y="2835708"/>
              <a:chExt cx="2083546" cy="824160"/>
            </a:xfrm>
          </p:grpSpPr>
          <p:sp>
            <p:nvSpPr>
              <p:cNvPr id="9" name="文本框 20"/>
              <p:cNvSpPr txBox="1"/>
              <p:nvPr/>
            </p:nvSpPr>
            <p:spPr>
              <a:xfrm>
                <a:off x="8242848" y="2835708"/>
                <a:ext cx="2083546" cy="473295"/>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21"/>
              <p:cNvSpPr txBox="1"/>
              <p:nvPr/>
            </p:nvSpPr>
            <p:spPr>
              <a:xfrm>
                <a:off x="8242849" y="3142803"/>
                <a:ext cx="1927407" cy="517065"/>
              </a:xfrm>
              <a:prstGeom prst="rect">
                <a:avLst/>
              </a:prstGeom>
              <a:noFill/>
            </p:spPr>
            <p:txBody>
              <a:bodyPr wrap="square"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 name="文本框 22"/>
            <p:cNvSpPr txBox="1"/>
            <p:nvPr/>
          </p:nvSpPr>
          <p:spPr>
            <a:xfrm>
              <a:off x="7076749" y="2727736"/>
              <a:ext cx="1387149" cy="800219"/>
            </a:xfrm>
            <a:prstGeom prst="rect">
              <a:avLst/>
            </a:prstGeom>
            <a:noFill/>
          </p:spPr>
          <p:txBody>
            <a:bodyPr wrap="square" rtlCol="0">
              <a:spAutoFit/>
            </a:bodyPr>
            <a:lstStyle/>
            <a:p>
              <a:pPr algn="ctr"/>
              <a:r>
                <a:rPr lang="en-US" altLang="zh-CN" sz="3700" dirty="0">
                  <a:solidFill>
                    <a:schemeClr val="tx1">
                      <a:lumMod val="85000"/>
                      <a:lumOff val="15000"/>
                    </a:schemeClr>
                  </a:solidFill>
                  <a:latin typeface="Radikal Thin" pitchFamily="50" charset="0"/>
                  <a:ea typeface="Microsoft YaHei UI" panose="020B0503020204020204" pitchFamily="34" charset="-122"/>
                </a:rPr>
                <a:t>21%</a:t>
              </a:r>
              <a:endParaRPr lang="zh-CN" altLang="en-US" sz="3700" dirty="0">
                <a:solidFill>
                  <a:schemeClr val="tx1">
                    <a:lumMod val="85000"/>
                    <a:lumOff val="15000"/>
                  </a:schemeClr>
                </a:solidFill>
                <a:latin typeface="Radikal Thin" pitchFamily="50" charset="0"/>
                <a:ea typeface="Microsoft YaHei UI" panose="020B0503020204020204" pitchFamily="34" charset="-122"/>
              </a:endParaRPr>
            </a:p>
          </p:txBody>
        </p:sp>
      </p:grpSp>
      <p:grpSp>
        <p:nvGrpSpPr>
          <p:cNvPr id="11" name="组合 10"/>
          <p:cNvGrpSpPr/>
          <p:nvPr/>
        </p:nvGrpSpPr>
        <p:grpSpPr>
          <a:xfrm>
            <a:off x="2918777" y="3735890"/>
            <a:ext cx="4023797" cy="1343943"/>
            <a:chOff x="1533322" y="3048201"/>
            <a:chExt cx="4763798" cy="1589768"/>
          </a:xfrm>
        </p:grpSpPr>
        <p:sp>
          <p:nvSpPr>
            <p:cNvPr id="12" name="流程图: 手动操作 11"/>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04457" y="3201520"/>
              <a:ext cx="3240062" cy="833173"/>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流程图: 手动输入 15"/>
            <p:cNvSpPr/>
            <p:nvPr/>
          </p:nvSpPr>
          <p:spPr>
            <a:xfrm rot="5400000">
              <a:off x="2455779" y="3023468"/>
              <a:ext cx="644774" cy="947419"/>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手动输入 16"/>
            <p:cNvSpPr/>
            <p:nvPr/>
          </p:nvSpPr>
          <p:spPr>
            <a:xfrm rot="5400000">
              <a:off x="4220374" y="3278097"/>
              <a:ext cx="534007" cy="1033298"/>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rot="16200000">
            <a:off x="9252387" y="2775391"/>
            <a:ext cx="0" cy="3040781"/>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7669580" y="4422819"/>
            <a:ext cx="2435741" cy="544812"/>
            <a:chOff x="7466678" y="2801869"/>
            <a:chExt cx="2883689" cy="644465"/>
          </a:xfrm>
        </p:grpSpPr>
        <p:sp>
          <p:nvSpPr>
            <p:cNvPr id="20" name="文本框 34"/>
            <p:cNvSpPr txBox="1"/>
            <p:nvPr/>
          </p:nvSpPr>
          <p:spPr>
            <a:xfrm>
              <a:off x="7466679" y="2801869"/>
              <a:ext cx="1715209" cy="369332"/>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35"/>
            <p:cNvSpPr txBox="1"/>
            <p:nvPr/>
          </p:nvSpPr>
          <p:spPr>
            <a:xfrm>
              <a:off x="7466678" y="3140513"/>
              <a:ext cx="2883689" cy="305821"/>
            </a:xfrm>
            <a:prstGeom prst="rect">
              <a:avLst/>
            </a:prstGeom>
            <a:noFill/>
          </p:spPr>
          <p:txBody>
            <a:bodyPr wrap="square"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2" name="文本框 36"/>
          <p:cNvSpPr txBox="1"/>
          <p:nvPr/>
        </p:nvSpPr>
        <p:spPr>
          <a:xfrm>
            <a:off x="7676551" y="4887531"/>
            <a:ext cx="2435741" cy="244551"/>
          </a:xfrm>
          <a:prstGeom prst="rect">
            <a:avLst/>
          </a:prstGeom>
          <a:noFill/>
        </p:spPr>
        <p:txBody>
          <a:bodyPr wrap="square" lIns="77232" tIns="38616" rIns="77232" bIns="38616"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3" name="文本框 37"/>
          <p:cNvSpPr txBox="1"/>
          <p:nvPr/>
        </p:nvSpPr>
        <p:spPr>
          <a:xfrm>
            <a:off x="7676551" y="5066555"/>
            <a:ext cx="2435741" cy="244551"/>
          </a:xfrm>
          <a:prstGeom prst="rect">
            <a:avLst/>
          </a:prstGeom>
          <a:noFill/>
        </p:spPr>
        <p:txBody>
          <a:bodyPr wrap="square" lIns="77232" tIns="38616" rIns="77232" bIns="38616"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pic>
        <p:nvPicPr>
          <p:cNvPr id="24"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175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1750"/>
                                  </p:stCondLst>
                                  <p:childTnLst>
                                    <p:set>
                                      <p:cBhvr>
                                        <p:cTn id="31" dur="1" fill="hold">
                                          <p:stCondLst>
                                            <p:cond delay="0"/>
                                          </p:stCondLst>
                                        </p:cTn>
                                        <p:tgtEl>
                                          <p:spTgt spid="18"/>
                                        </p:tgtEl>
                                        <p:attrNameLst>
                                          <p:attrName>style.visibility</p:attrName>
                                        </p:attrNameLst>
                                      </p:cBhvr>
                                      <p:to>
                                        <p:strVal val="visible"/>
                                      </p:to>
                                    </p:set>
                                    <p:anim calcmode="lin" valueType="num">
                                      <p:cBhvr>
                                        <p:cTn id="32" dur="750" fill="hold"/>
                                        <p:tgtEl>
                                          <p:spTgt spid="18"/>
                                        </p:tgtEl>
                                        <p:attrNameLst>
                                          <p:attrName>ppt_w</p:attrName>
                                        </p:attrNameLst>
                                      </p:cBhvr>
                                      <p:tavLst>
                                        <p:tav tm="0">
                                          <p:val>
                                            <p:fltVal val="0"/>
                                          </p:val>
                                        </p:tav>
                                        <p:tav tm="100000">
                                          <p:val>
                                            <p:strVal val="#ppt_w"/>
                                          </p:val>
                                        </p:tav>
                                      </p:tavLst>
                                    </p:anim>
                                    <p:anim calcmode="lin" valueType="num">
                                      <p:cBhvr>
                                        <p:cTn id="33" dur="750" fill="hold"/>
                                        <p:tgtEl>
                                          <p:spTgt spid="18"/>
                                        </p:tgtEl>
                                        <p:attrNameLst>
                                          <p:attrName>ppt_h</p:attrName>
                                        </p:attrNameLst>
                                      </p:cBhvr>
                                      <p:tavLst>
                                        <p:tav tm="0">
                                          <p:val>
                                            <p:fltVal val="0"/>
                                          </p:val>
                                        </p:tav>
                                        <p:tav tm="100000">
                                          <p:val>
                                            <p:strVal val="#ppt_h"/>
                                          </p:val>
                                        </p:tav>
                                      </p:tavLst>
                                    </p:anim>
                                    <p:animEffect transition="in" filter="fade">
                                      <p:cBhvr>
                                        <p:cTn id="34" dur="750"/>
                                        <p:tgtEl>
                                          <p:spTgt spid="18"/>
                                        </p:tgtEl>
                                      </p:cBhvr>
                                    </p:animEffect>
                                  </p:childTnLst>
                                </p:cTn>
                              </p:par>
                            </p:childTnLst>
                          </p:cTn>
                        </p:par>
                        <p:par>
                          <p:cTn id="35" fill="hold">
                            <p:stCondLst>
                              <p:cond delay="3500"/>
                            </p:stCondLst>
                            <p:childTnLst>
                              <p:par>
                                <p:cTn id="36" presetID="18" presetClass="entr" presetSubtype="3" fill="hold" nodeType="afterEffect">
                                  <p:stCondLst>
                                    <p:cond delay="250"/>
                                  </p:stCondLst>
                                  <p:childTnLst>
                                    <p:set>
                                      <p:cBhvr>
                                        <p:cTn id="37" dur="1" fill="hold">
                                          <p:stCondLst>
                                            <p:cond delay="0"/>
                                          </p:stCondLst>
                                        </p:cTn>
                                        <p:tgtEl>
                                          <p:spTgt spid="19"/>
                                        </p:tgtEl>
                                        <p:attrNameLst>
                                          <p:attrName>style.visibility</p:attrName>
                                        </p:attrNameLst>
                                      </p:cBhvr>
                                      <p:to>
                                        <p:strVal val="visible"/>
                                      </p:to>
                                    </p:set>
                                    <p:animEffect transition="in" filter="strips(upRight)">
                                      <p:cBhvr>
                                        <p:cTn id="38" dur="750"/>
                                        <p:tgtEl>
                                          <p:spTgt spid="19"/>
                                        </p:tgtEl>
                                      </p:cBhvr>
                                    </p:animEffect>
                                  </p:childTnLst>
                                </p:cTn>
                              </p:par>
                            </p:childTnLst>
                          </p:cTn>
                        </p:par>
                        <p:par>
                          <p:cTn id="39" fill="hold">
                            <p:stCondLst>
                              <p:cond delay="4500"/>
                            </p:stCondLst>
                            <p:childTnLst>
                              <p:par>
                                <p:cTn id="40" presetID="18" presetClass="entr" presetSubtype="3" fill="hold" grpId="0" nodeType="afterEffect">
                                  <p:stCondLst>
                                    <p:cond delay="250"/>
                                  </p:stCondLst>
                                  <p:childTnLst>
                                    <p:set>
                                      <p:cBhvr>
                                        <p:cTn id="41" dur="1" fill="hold">
                                          <p:stCondLst>
                                            <p:cond delay="0"/>
                                          </p:stCondLst>
                                        </p:cTn>
                                        <p:tgtEl>
                                          <p:spTgt spid="22"/>
                                        </p:tgtEl>
                                        <p:attrNameLst>
                                          <p:attrName>style.visibility</p:attrName>
                                        </p:attrNameLst>
                                      </p:cBhvr>
                                      <p:to>
                                        <p:strVal val="visible"/>
                                      </p:to>
                                    </p:set>
                                    <p:animEffect transition="in" filter="strips(upRight)">
                                      <p:cBhvr>
                                        <p:cTn id="42" dur="750"/>
                                        <p:tgtEl>
                                          <p:spTgt spid="22"/>
                                        </p:tgtEl>
                                      </p:cBhvr>
                                    </p:animEffect>
                                  </p:childTnLst>
                                </p:cTn>
                              </p:par>
                            </p:childTnLst>
                          </p:cTn>
                        </p:par>
                        <p:par>
                          <p:cTn id="43" fill="hold">
                            <p:stCondLst>
                              <p:cond delay="5500"/>
                            </p:stCondLst>
                            <p:childTnLst>
                              <p:par>
                                <p:cTn id="44" presetID="18" presetClass="entr" presetSubtype="3" fill="hold" grpId="0" nodeType="afterEffect">
                                  <p:stCondLst>
                                    <p:cond delay="250"/>
                                  </p:stCondLst>
                                  <p:childTnLst>
                                    <p:set>
                                      <p:cBhvr>
                                        <p:cTn id="45" dur="1" fill="hold">
                                          <p:stCondLst>
                                            <p:cond delay="0"/>
                                          </p:stCondLst>
                                        </p:cTn>
                                        <p:tgtEl>
                                          <p:spTgt spid="23"/>
                                        </p:tgtEl>
                                        <p:attrNameLst>
                                          <p:attrName>style.visibility</p:attrName>
                                        </p:attrNameLst>
                                      </p:cBhvr>
                                      <p:to>
                                        <p:strVal val="visible"/>
                                      </p:to>
                                    </p:set>
                                    <p:animEffect transition="in" filter="strips(upRight)">
                                      <p:cBhvr>
                                        <p:cTn id="46"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8994763"/>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1</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6" name="矩形 5"/>
          <p:cNvSpPr/>
          <p:nvPr/>
        </p:nvSpPr>
        <p:spPr>
          <a:xfrm>
            <a:off x="6816827" y="1707717"/>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2</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8" name="矩形 7"/>
          <p:cNvSpPr/>
          <p:nvPr/>
        </p:nvSpPr>
        <p:spPr>
          <a:xfrm>
            <a:off x="6816827" y="2460708"/>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3</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0" name="矩形 9"/>
          <p:cNvSpPr/>
          <p:nvPr/>
        </p:nvSpPr>
        <p:spPr>
          <a:xfrm>
            <a:off x="6816827" y="3223224"/>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4</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2" name="矩形 11"/>
          <p:cNvSpPr/>
          <p:nvPr/>
        </p:nvSpPr>
        <p:spPr>
          <a:xfrm>
            <a:off x="6816827" y="3985740"/>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solidFill>
                  <a:prstClr val="white"/>
                </a:solidFill>
                <a:latin typeface="Calibri Light"/>
                <a:ea typeface="Arial Unicode MS" panose="020B0604020202020204" pitchFamily="34" charset="-122"/>
                <a:cs typeface="Arial Unicode MS" panose="020B0604020202020204" pitchFamily="34" charset="-122"/>
              </a:rPr>
              <a:t>5</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4" name="矩形 13"/>
          <p:cNvSpPr/>
          <p:nvPr/>
        </p:nvSpPr>
        <p:spPr>
          <a:xfrm>
            <a:off x="6816827" y="4731348"/>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prstClr val="white"/>
                </a:solid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prstClr val="white"/>
                </a:solidFill>
                <a:latin typeface="微软雅黑" pitchFamily="34" charset="-122"/>
                <a:ea typeface="微软雅黑" pitchFamily="34" charset="-122"/>
              </a:rPr>
              <a:t>目 录</a:t>
            </a:r>
            <a:endParaRPr lang="zh-CN" altLang="en-US" sz="6600" b="1" dirty="0">
              <a:solidFill>
                <a:prstClr val="white"/>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prstClr val="white"/>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050"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434154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chemeClr val="accent6">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chemeClr val="accent6">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chemeClr val="accent6">
                <a:lumMod val="75000"/>
              </a:schemeClr>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chemeClr val="accent6">
                <a:lumMod val="75000"/>
              </a:schemeClr>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chemeClr val="accent6">
                <a:lumMod val="75000"/>
              </a:schemeClr>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chemeClr val="accent6">
                <a:lumMod val="75000"/>
              </a:schemeClr>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chemeClr val="accent6">
                <a:lumMod val="75000"/>
              </a:schemeClr>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chemeClr val="accent6">
                <a:lumMod val="75000"/>
              </a:schemeClr>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chemeClr val="accent6">
                <a:lumMod val="75000"/>
              </a:schemeClr>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smtClean="0">
                  <a:solidFill>
                    <a:srgbClr val="4D4D4D"/>
                  </a:solidFill>
                  <a:latin typeface="Impact" pitchFamily="34" charset="0"/>
                  <a:ea typeface="微软雅黑" pitchFamily="34" charset="-122"/>
                </a:rPr>
                <a:t>不足之处</a:t>
              </a:r>
              <a:endParaRPr lang="zh-CN" altLang="en-US" kern="0" dirty="0">
                <a:solidFill>
                  <a:srgbClr val="4D4D4D"/>
                </a:solidFill>
                <a:latin typeface="Impact" pitchFamily="34" charset="0"/>
                <a:ea typeface="微软雅黑" pitchFamily="34" charset="-122"/>
              </a:endParaRPr>
            </a:p>
          </p:txBody>
        </p:sp>
      </p:grpSp>
      <p:sp>
        <p:nvSpPr>
          <p:cNvPr id="29" name="Oval 19"/>
          <p:cNvSpPr>
            <a:spLocks noChangeArrowheads="1"/>
          </p:cNvSpPr>
          <p:nvPr/>
        </p:nvSpPr>
        <p:spPr bwMode="auto">
          <a:xfrm>
            <a:off x="4624040" y="2494819"/>
            <a:ext cx="820471" cy="817865"/>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smtClean="0">
                <a:solidFill>
                  <a:sysClr val="window" lastClr="FFFFFF"/>
                </a:solidFill>
                <a:latin typeface="Arial" pitchFamily="34" charset="0"/>
                <a:ea typeface="微软雅黑" pitchFamily="34" charset="-122"/>
              </a:rPr>
              <a:t>添加文本</a:t>
            </a:r>
            <a:endParaRPr lang="zh-CN" altLang="en-US" sz="1600" kern="0" dirty="0">
              <a:solidFill>
                <a:sysClr val="window" lastClr="FFFFFF"/>
              </a:solidFill>
              <a:latin typeface="Arial" pitchFamily="34" charset="0"/>
              <a:ea typeface="微软雅黑" pitchFamily="34" charset="-122"/>
            </a:endParaRPr>
          </a:p>
        </p:txBody>
      </p:sp>
      <p:sp>
        <p:nvSpPr>
          <p:cNvPr id="30" name="Oval 19"/>
          <p:cNvSpPr>
            <a:spLocks noChangeArrowheads="1"/>
          </p:cNvSpPr>
          <p:nvPr/>
        </p:nvSpPr>
        <p:spPr bwMode="auto">
          <a:xfrm>
            <a:off x="8639750" y="2507905"/>
            <a:ext cx="820470"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pic>
        <p:nvPicPr>
          <p:cNvPr id="4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096293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pic>
        <p:nvPicPr>
          <p:cNvPr id="27"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90096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00B0F0"/>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48595"/>
            <a:ext cx="1079962" cy="1087790"/>
          </a:xfrm>
          <a:prstGeom prst="ellipse">
            <a:avLst/>
          </a:pr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smtClean="0">
                <a:solidFill>
                  <a:schemeClr val="bg1"/>
                </a:solidFill>
                <a:latin typeface="微软雅黑" pitchFamily="34" charset="-122"/>
                <a:ea typeface="微软雅黑" pitchFamily="34" charset="-122"/>
              </a:rPr>
              <a:t>不足之处</a:t>
            </a:r>
            <a:endParaRPr lang="zh-CN" altLang="en-US" sz="2500" dirty="0">
              <a:solidFill>
                <a:schemeClr val="bg1"/>
              </a:solidFill>
              <a:latin typeface="微软雅黑" pitchFamily="34" charset="-122"/>
              <a:ea typeface="微软雅黑" pitchFamily="34" charset="-122"/>
            </a:endParaRP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smtClean="0">
                <a:solidFill>
                  <a:schemeClr val="bg1"/>
                </a:solidFill>
                <a:latin typeface="微软雅黑" pitchFamily="34" charset="-122"/>
                <a:ea typeface="微软雅黑" pitchFamily="34" charset="-122"/>
              </a:rPr>
              <a:t>不足之处</a:t>
            </a:r>
            <a:endParaRPr lang="zh-CN" altLang="en-US" sz="2100" dirty="0">
              <a:solidFill>
                <a:schemeClr val="bg1"/>
              </a:solidFill>
              <a:latin typeface="微软雅黑" pitchFamily="34" charset="-122"/>
              <a:ea typeface="微软雅黑" pitchFamily="34" charset="-122"/>
            </a:endParaRP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smtClean="0">
                <a:solidFill>
                  <a:schemeClr val="bg1"/>
                </a:solidFill>
                <a:latin typeface="微软雅黑" pitchFamily="34" charset="-122"/>
                <a:ea typeface="微软雅黑" pitchFamily="34" charset="-122"/>
              </a:rPr>
              <a:t>不足之处</a:t>
            </a:r>
            <a:endParaRPr lang="zh-CN" altLang="en-US" sz="1800" dirty="0">
              <a:solidFill>
                <a:schemeClr val="bg1"/>
              </a:solidFill>
              <a:latin typeface="微软雅黑" pitchFamily="34" charset="-122"/>
              <a:ea typeface="微软雅黑" pitchFamily="34" charset="-122"/>
            </a:endParaRP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smtClean="0">
                <a:solidFill>
                  <a:schemeClr val="bg1"/>
                </a:solidFill>
                <a:latin typeface="微软雅黑" pitchFamily="34" charset="-122"/>
                <a:ea typeface="微软雅黑" pitchFamily="34" charset="-122"/>
              </a:rPr>
              <a:t>不足之处</a:t>
            </a:r>
            <a:endParaRPr lang="zh-CN" altLang="en-US" sz="1400" dirty="0">
              <a:solidFill>
                <a:schemeClr val="bg1"/>
              </a:solidFill>
              <a:latin typeface="微软雅黑" pitchFamily="34" charset="-122"/>
              <a:ea typeface="微软雅黑" pitchFamily="34" charset="-122"/>
            </a:endParaRPr>
          </a:p>
        </p:txBody>
      </p:sp>
      <p:pic>
        <p:nvPicPr>
          <p:cNvPr id="22"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477881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628685" y="2105169"/>
            <a:ext cx="1488640" cy="148391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dirty="0" smtClean="0">
                <a:latin typeface="微软雅黑" pitchFamily="34" charset="-122"/>
                <a:ea typeface="微软雅黑" pitchFamily="34" charset="-122"/>
              </a:rPr>
              <a:t>添加标题</a:t>
            </a:r>
            <a:endParaRPr lang="zh-CN" altLang="en-US" sz="2300" dirty="0">
              <a:latin typeface="微软雅黑" pitchFamily="34" charset="-122"/>
              <a:ea typeface="微软雅黑" pitchFamily="34" charset="-122"/>
            </a:endParaRPr>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099522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smtClean="0">
                  <a:solidFill>
                    <a:schemeClr val="tx1"/>
                  </a:solidFill>
                  <a:latin typeface="微软雅黑" pitchFamily="34" charset="-122"/>
                  <a:ea typeface="微软雅黑" pitchFamily="34" charset="-122"/>
                </a:rPr>
                <a:t>添加标题</a:t>
              </a:r>
              <a:endParaRPr lang="zh-CN" altLang="en-US" dirty="0">
                <a:solidFill>
                  <a:schemeClr val="tx1"/>
                </a:solidFill>
                <a:latin typeface="微软雅黑" pitchFamily="34" charset="-122"/>
                <a:ea typeface="微软雅黑" pitchFamily="34" charset="-122"/>
              </a:endParaRPr>
            </a:p>
          </p:txBody>
        </p:sp>
      </p:grpSp>
      <p:pic>
        <p:nvPicPr>
          <p:cNvPr id="4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859677"/>
            <a:ext cx="2001770" cy="1998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73773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4602716"/>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2561314"/>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pic>
        <p:nvPicPr>
          <p:cNvPr id="1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793011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4641951" y="3216886"/>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4" name="Oval 38"/>
          <p:cNvSpPr>
            <a:spLocks noChangeArrowheads="1"/>
          </p:cNvSpPr>
          <p:nvPr/>
        </p:nvSpPr>
        <p:spPr bwMode="auto">
          <a:xfrm>
            <a:off x="9172893" y="4775030"/>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pic>
        <p:nvPicPr>
          <p:cNvPr id="2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81287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pic>
        <p:nvPicPr>
          <p:cNvPr id="50"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1530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添加标题</a:t>
            </a:r>
            <a:endParaRPr lang="zh-CN" altLang="en-US" sz="2100" kern="0" dirty="0">
              <a:solidFill>
                <a:srgbClr val="FFFFFF"/>
              </a:solidFill>
              <a:latin typeface="微软雅黑" pitchFamily="34" charset="-122"/>
              <a:ea typeface="微软雅黑" pitchFamily="34" charset="-122"/>
            </a:endParaRPr>
          </a:p>
        </p:txBody>
      </p:sp>
      <p:sp>
        <p:nvSpPr>
          <p:cNvPr id="42" name="椭圆 41"/>
          <p:cNvSpPr>
            <a:spLocks noChangeArrowheads="1"/>
          </p:cNvSpPr>
          <p:nvPr/>
        </p:nvSpPr>
        <p:spPr bwMode="auto">
          <a:xfrm>
            <a:off x="9100398" y="1969955"/>
            <a:ext cx="2119015" cy="2132385"/>
          </a:xfrm>
          <a:prstGeom prst="ellipse">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添加标题</a:t>
            </a:r>
            <a:endParaRPr lang="zh-CN" altLang="en-US" sz="2100" kern="0" dirty="0">
              <a:solidFill>
                <a:srgbClr val="FFFFFF"/>
              </a:solidFill>
              <a:latin typeface="微软雅黑" pitchFamily="34" charset="-122"/>
              <a:ea typeface="微软雅黑" pitchFamily="34" charset="-122"/>
            </a:endParaRP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smtClean="0">
                <a:solidFill>
                  <a:srgbClr val="414455"/>
                </a:solidFill>
                <a:latin typeface="微软雅黑" pitchFamily="34" charset="-122"/>
                <a:ea typeface="微软雅黑" pitchFamily="34" charset="-122"/>
              </a:rPr>
              <a:t>   添加标题</a:t>
            </a:r>
            <a:endParaRPr lang="zh-CN" altLang="en-US" sz="2000" kern="0" dirty="0">
              <a:solidFill>
                <a:srgbClr val="414455"/>
              </a:solidFill>
              <a:latin typeface="微软雅黑" pitchFamily="34" charset="-122"/>
              <a:ea typeface="微软雅黑" pitchFamily="34" charset="-122"/>
            </a:endParaRP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pic>
        <p:nvPicPr>
          <p:cNvPr id="1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93564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a:xfrm>
            <a:off x="5445927" y="2269749"/>
            <a:ext cx="1338267" cy="1339215"/>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6" name="圆角矩形 35"/>
          <p:cNvSpPr/>
          <p:nvPr/>
        </p:nvSpPr>
        <p:spPr>
          <a:xfrm>
            <a:off x="6905852" y="2269749"/>
            <a:ext cx="1338267" cy="1339215"/>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7" name="圆角矩形 36"/>
          <p:cNvSpPr/>
          <p:nvPr/>
        </p:nvSpPr>
        <p:spPr>
          <a:xfrm>
            <a:off x="5445927" y="3730711"/>
            <a:ext cx="1338267" cy="1339215"/>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8" name="圆角矩形 37"/>
          <p:cNvSpPr/>
          <p:nvPr/>
        </p:nvSpPr>
        <p:spPr>
          <a:xfrm>
            <a:off x="6905852" y="3730711"/>
            <a:ext cx="1338267" cy="1339215"/>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9" name="圆角矩形 38"/>
          <p:cNvSpPr/>
          <p:nvPr/>
        </p:nvSpPr>
        <p:spPr>
          <a:xfrm>
            <a:off x="6419210" y="3243723"/>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1</a:t>
            </a:r>
            <a:endParaRPr lang="zh-CN" altLang="en-US"/>
          </a:p>
        </p:txBody>
      </p:sp>
      <p:sp>
        <p:nvSpPr>
          <p:cNvPr id="40" name="圆角矩形 39"/>
          <p:cNvSpPr/>
          <p:nvPr/>
        </p:nvSpPr>
        <p:spPr>
          <a:xfrm>
            <a:off x="6905853" y="3243723"/>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2</a:t>
            </a:r>
            <a:endParaRPr lang="zh-CN" altLang="en-US"/>
          </a:p>
        </p:txBody>
      </p:sp>
      <p:sp>
        <p:nvSpPr>
          <p:cNvPr id="41" name="圆角矩形 40"/>
          <p:cNvSpPr/>
          <p:nvPr/>
        </p:nvSpPr>
        <p:spPr>
          <a:xfrm>
            <a:off x="6419210" y="3730711"/>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3</a:t>
            </a:r>
            <a:endParaRPr lang="zh-CN" altLang="en-US"/>
          </a:p>
        </p:txBody>
      </p:sp>
      <p:sp>
        <p:nvSpPr>
          <p:cNvPr id="42" name="圆角矩形 41"/>
          <p:cNvSpPr/>
          <p:nvPr/>
        </p:nvSpPr>
        <p:spPr>
          <a:xfrm>
            <a:off x="6905853" y="3730711"/>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4</a:t>
            </a:r>
            <a:endParaRPr lang="zh-CN" altLang="en-US"/>
          </a:p>
        </p:txBody>
      </p:sp>
      <p:sp>
        <p:nvSpPr>
          <p:cNvPr id="43" name="TextBox 42"/>
          <p:cNvSpPr txBox="1"/>
          <p:nvPr/>
        </p:nvSpPr>
        <p:spPr>
          <a:xfrm>
            <a:off x="2453086" y="2720901"/>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1" name="TextBox 60"/>
          <p:cNvSpPr txBox="1"/>
          <p:nvPr/>
        </p:nvSpPr>
        <p:spPr>
          <a:xfrm>
            <a:off x="3776734" y="2330625"/>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8441230" y="2720901"/>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3" name="TextBox 62"/>
          <p:cNvSpPr txBox="1"/>
          <p:nvPr/>
        </p:nvSpPr>
        <p:spPr>
          <a:xfrm>
            <a:off x="8441228" y="2330625"/>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4" name="TextBox 63"/>
          <p:cNvSpPr txBox="1"/>
          <p:nvPr/>
        </p:nvSpPr>
        <p:spPr>
          <a:xfrm>
            <a:off x="2453086" y="4290712"/>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5" name="TextBox 64"/>
          <p:cNvSpPr txBox="1"/>
          <p:nvPr/>
        </p:nvSpPr>
        <p:spPr>
          <a:xfrm>
            <a:off x="3776734" y="3900436"/>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6" name="TextBox 65"/>
          <p:cNvSpPr txBox="1"/>
          <p:nvPr/>
        </p:nvSpPr>
        <p:spPr>
          <a:xfrm>
            <a:off x="8441230" y="4290712"/>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7" name="TextBox 66"/>
          <p:cNvSpPr txBox="1"/>
          <p:nvPr/>
        </p:nvSpPr>
        <p:spPr>
          <a:xfrm>
            <a:off x="8441228" y="3900436"/>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pic>
        <p:nvPicPr>
          <p:cNvPr id="18"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5486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 calcmode="lin" valueType="num">
                                      <p:cBhvr>
                                        <p:cTn id="15" dur="500" fill="hold"/>
                                        <p:tgtEl>
                                          <p:spTgt spid="36"/>
                                        </p:tgtEl>
                                        <p:attrNameLst>
                                          <p:attrName>style.rotation</p:attrName>
                                        </p:attrNameLst>
                                      </p:cBhvr>
                                      <p:tavLst>
                                        <p:tav tm="0">
                                          <p:val>
                                            <p:fltVal val="360"/>
                                          </p:val>
                                        </p:tav>
                                        <p:tav tm="100000">
                                          <p:val>
                                            <p:fltVal val="0"/>
                                          </p:val>
                                        </p:tav>
                                      </p:tavLst>
                                    </p:anim>
                                    <p:animEffect transition="in" filter="fade">
                                      <p:cBhvr>
                                        <p:cTn id="16" dur="500"/>
                                        <p:tgtEl>
                                          <p:spTgt spid="3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 calcmode="lin" valueType="num">
                                      <p:cBhvr>
                                        <p:cTn id="21" dur="500" fill="hold"/>
                                        <p:tgtEl>
                                          <p:spTgt spid="37"/>
                                        </p:tgtEl>
                                        <p:attrNameLst>
                                          <p:attrName>style.rotation</p:attrName>
                                        </p:attrNameLst>
                                      </p:cBhvr>
                                      <p:tavLst>
                                        <p:tav tm="0">
                                          <p:val>
                                            <p:fltVal val="360"/>
                                          </p:val>
                                        </p:tav>
                                        <p:tav tm="100000">
                                          <p:val>
                                            <p:fltVal val="0"/>
                                          </p:val>
                                        </p:tav>
                                      </p:tavLst>
                                    </p:anim>
                                    <p:animEffect transition="in" filter="fade">
                                      <p:cBhvr>
                                        <p:cTn id="22" dur="500"/>
                                        <p:tgtEl>
                                          <p:spTgt spid="3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 calcmode="lin" valueType="num">
                                      <p:cBhvr>
                                        <p:cTn id="27" dur="500" fill="hold"/>
                                        <p:tgtEl>
                                          <p:spTgt spid="38"/>
                                        </p:tgtEl>
                                        <p:attrNameLst>
                                          <p:attrName>style.rotation</p:attrName>
                                        </p:attrNameLst>
                                      </p:cBhvr>
                                      <p:tavLst>
                                        <p:tav tm="0">
                                          <p:val>
                                            <p:fltVal val="360"/>
                                          </p:val>
                                        </p:tav>
                                        <p:tav tm="100000">
                                          <p:val>
                                            <p:fltVal val="0"/>
                                          </p:val>
                                        </p:tav>
                                      </p:tavLst>
                                    </p:anim>
                                    <p:animEffect transition="in" filter="fade">
                                      <p:cBhvr>
                                        <p:cTn id="28" dur="500"/>
                                        <p:tgtEl>
                                          <p:spTgt spid="3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 calcmode="lin" valueType="num">
                                      <p:cBhvr>
                                        <p:cTn id="34" dur="500" fill="hold"/>
                                        <p:tgtEl>
                                          <p:spTgt spid="39"/>
                                        </p:tgtEl>
                                        <p:attrNameLst>
                                          <p:attrName>ppt_x</p:attrName>
                                        </p:attrNameLst>
                                      </p:cBhvr>
                                      <p:tavLst>
                                        <p:tav tm="0">
                                          <p:val>
                                            <p:fltVal val="0.5"/>
                                          </p:val>
                                        </p:tav>
                                        <p:tav tm="100000">
                                          <p:val>
                                            <p:strVal val="#ppt_x"/>
                                          </p:val>
                                        </p:tav>
                                      </p:tavLst>
                                    </p:anim>
                                    <p:anim calcmode="lin" valueType="num">
                                      <p:cBhvr>
                                        <p:cTn id="35" dur="500" fill="hold"/>
                                        <p:tgtEl>
                                          <p:spTgt spid="3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ppt_x</p:attrName>
                                        </p:attrNameLst>
                                      </p:cBhvr>
                                      <p:tavLst>
                                        <p:tav tm="0">
                                          <p:val>
                                            <p:fltVal val="0.5"/>
                                          </p:val>
                                        </p:tav>
                                        <p:tav tm="100000">
                                          <p:val>
                                            <p:strVal val="#ppt_x"/>
                                          </p:val>
                                        </p:tav>
                                      </p:tavLst>
                                    </p:anim>
                                    <p:anim calcmode="lin" valueType="num">
                                      <p:cBhvr>
                                        <p:cTn id="41" dur="500" fill="hold"/>
                                        <p:tgtEl>
                                          <p:spTgt spid="4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 calcmode="lin" valueType="num">
                                      <p:cBhvr>
                                        <p:cTn id="46" dur="500" fill="hold"/>
                                        <p:tgtEl>
                                          <p:spTgt spid="41"/>
                                        </p:tgtEl>
                                        <p:attrNameLst>
                                          <p:attrName>ppt_x</p:attrName>
                                        </p:attrNameLst>
                                      </p:cBhvr>
                                      <p:tavLst>
                                        <p:tav tm="0">
                                          <p:val>
                                            <p:fltVal val="0.5"/>
                                          </p:val>
                                        </p:tav>
                                        <p:tav tm="100000">
                                          <p:val>
                                            <p:strVal val="#ppt_x"/>
                                          </p:val>
                                        </p:tav>
                                      </p:tavLst>
                                    </p:anim>
                                    <p:anim calcmode="lin" valueType="num">
                                      <p:cBhvr>
                                        <p:cTn id="47" dur="500" fill="hold"/>
                                        <p:tgtEl>
                                          <p:spTgt spid="4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 calcmode="lin" valueType="num">
                                      <p:cBhvr>
                                        <p:cTn id="52" dur="500" fill="hold"/>
                                        <p:tgtEl>
                                          <p:spTgt spid="42"/>
                                        </p:tgtEl>
                                        <p:attrNameLst>
                                          <p:attrName>ppt_x</p:attrName>
                                        </p:attrNameLst>
                                      </p:cBhvr>
                                      <p:tavLst>
                                        <p:tav tm="0">
                                          <p:val>
                                            <p:fltVal val="0.5"/>
                                          </p:val>
                                        </p:tav>
                                        <p:tav tm="100000">
                                          <p:val>
                                            <p:strVal val="#ppt_x"/>
                                          </p:val>
                                        </p:tav>
                                      </p:tavLst>
                                    </p:anim>
                                    <p:anim calcmode="lin" valueType="num">
                                      <p:cBhvr>
                                        <p:cTn id="53" dur="500" fill="hold"/>
                                        <p:tgtEl>
                                          <p:spTgt spid="4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p:tgtEl>
                                          <p:spTgt spid="61"/>
                                        </p:tgtEl>
                                        <p:attrNameLst>
                                          <p:attrName>ppt_x</p:attrName>
                                        </p:attrNameLst>
                                      </p:cBhvr>
                                      <p:tavLst>
                                        <p:tav tm="0">
                                          <p:val>
                                            <p:strVal val="#ppt_x+#ppt_w*1.125000"/>
                                          </p:val>
                                        </p:tav>
                                        <p:tav tm="100000">
                                          <p:val>
                                            <p:strVal val="#ppt_x"/>
                                          </p:val>
                                        </p:tav>
                                      </p:tavLst>
                                    </p:anim>
                                    <p:animEffect transition="in" filter="wipe(left)">
                                      <p:cBhvr>
                                        <p:cTn id="58" dur="500"/>
                                        <p:tgtEl>
                                          <p:spTgt spid="61"/>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p:tgtEl>
                                          <p:spTgt spid="43"/>
                                        </p:tgtEl>
                                        <p:attrNameLst>
                                          <p:attrName>ppt_x</p:attrName>
                                        </p:attrNameLst>
                                      </p:cBhvr>
                                      <p:tavLst>
                                        <p:tav tm="0">
                                          <p:val>
                                            <p:strVal val="#ppt_x+#ppt_w*1.125000"/>
                                          </p:val>
                                        </p:tav>
                                        <p:tav tm="100000">
                                          <p:val>
                                            <p:strVal val="#ppt_x"/>
                                          </p:val>
                                        </p:tav>
                                      </p:tavLst>
                                    </p:anim>
                                    <p:animEffect transition="in" filter="wipe(left)">
                                      <p:cBhvr>
                                        <p:cTn id="62" dur="500"/>
                                        <p:tgtEl>
                                          <p:spTgt spid="4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500"/>
                                        <p:tgtEl>
                                          <p:spTgt spid="63"/>
                                        </p:tgtEl>
                                        <p:attrNameLst>
                                          <p:attrName>ppt_x</p:attrName>
                                        </p:attrNameLst>
                                      </p:cBhvr>
                                      <p:tavLst>
                                        <p:tav tm="0">
                                          <p:val>
                                            <p:strVal val="#ppt_x-#ppt_w*1.125000"/>
                                          </p:val>
                                        </p:tav>
                                        <p:tav tm="100000">
                                          <p:val>
                                            <p:strVal val="#ppt_x"/>
                                          </p:val>
                                        </p:tav>
                                      </p:tavLst>
                                    </p:anim>
                                    <p:animEffect transition="in" filter="wipe(right)">
                                      <p:cBhvr>
                                        <p:cTn id="66" dur="500"/>
                                        <p:tgtEl>
                                          <p:spTgt spid="63"/>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cBhvr additive="base">
                                        <p:cTn id="69" dur="500"/>
                                        <p:tgtEl>
                                          <p:spTgt spid="62"/>
                                        </p:tgtEl>
                                        <p:attrNameLst>
                                          <p:attrName>ppt_x</p:attrName>
                                        </p:attrNameLst>
                                      </p:cBhvr>
                                      <p:tavLst>
                                        <p:tav tm="0">
                                          <p:val>
                                            <p:strVal val="#ppt_x-#ppt_w*1.125000"/>
                                          </p:val>
                                        </p:tav>
                                        <p:tav tm="100000">
                                          <p:val>
                                            <p:strVal val="#ppt_x"/>
                                          </p:val>
                                        </p:tav>
                                      </p:tavLst>
                                    </p:anim>
                                    <p:animEffect transition="in" filter="wipe(right)">
                                      <p:cBhvr>
                                        <p:cTn id="70" dur="500"/>
                                        <p:tgtEl>
                                          <p:spTgt spid="62"/>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p:tgtEl>
                                          <p:spTgt spid="65"/>
                                        </p:tgtEl>
                                        <p:attrNameLst>
                                          <p:attrName>ppt_x</p:attrName>
                                        </p:attrNameLst>
                                      </p:cBhvr>
                                      <p:tavLst>
                                        <p:tav tm="0">
                                          <p:val>
                                            <p:strVal val="#ppt_x+#ppt_w*1.125000"/>
                                          </p:val>
                                        </p:tav>
                                        <p:tav tm="100000">
                                          <p:val>
                                            <p:strVal val="#ppt_x"/>
                                          </p:val>
                                        </p:tav>
                                      </p:tavLst>
                                    </p:anim>
                                    <p:animEffect transition="in" filter="wipe(left)">
                                      <p:cBhvr>
                                        <p:cTn id="74" dur="500"/>
                                        <p:tgtEl>
                                          <p:spTgt spid="65"/>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additive="base">
                                        <p:cTn id="77" dur="500"/>
                                        <p:tgtEl>
                                          <p:spTgt spid="64"/>
                                        </p:tgtEl>
                                        <p:attrNameLst>
                                          <p:attrName>ppt_x</p:attrName>
                                        </p:attrNameLst>
                                      </p:cBhvr>
                                      <p:tavLst>
                                        <p:tav tm="0">
                                          <p:val>
                                            <p:strVal val="#ppt_x+#ppt_w*1.125000"/>
                                          </p:val>
                                        </p:tav>
                                        <p:tav tm="100000">
                                          <p:val>
                                            <p:strVal val="#ppt_x"/>
                                          </p:val>
                                        </p:tav>
                                      </p:tavLst>
                                    </p:anim>
                                    <p:animEffect transition="in" filter="wipe(left)">
                                      <p:cBhvr>
                                        <p:cTn id="78" dur="500"/>
                                        <p:tgtEl>
                                          <p:spTgt spid="64"/>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 calcmode="lin" valueType="num">
                                      <p:cBhvr additive="base">
                                        <p:cTn id="81" dur="500"/>
                                        <p:tgtEl>
                                          <p:spTgt spid="67"/>
                                        </p:tgtEl>
                                        <p:attrNameLst>
                                          <p:attrName>ppt_x</p:attrName>
                                        </p:attrNameLst>
                                      </p:cBhvr>
                                      <p:tavLst>
                                        <p:tav tm="0">
                                          <p:val>
                                            <p:strVal val="#ppt_x-#ppt_w*1.125000"/>
                                          </p:val>
                                        </p:tav>
                                        <p:tav tm="100000">
                                          <p:val>
                                            <p:strVal val="#ppt_x"/>
                                          </p:val>
                                        </p:tav>
                                      </p:tavLst>
                                    </p:anim>
                                    <p:animEffect transition="in" filter="wipe(right)">
                                      <p:cBhvr>
                                        <p:cTn id="82" dur="500"/>
                                        <p:tgtEl>
                                          <p:spTgt spid="67"/>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 calcmode="lin" valueType="num">
                                      <p:cBhvr additive="base">
                                        <p:cTn id="85" dur="500"/>
                                        <p:tgtEl>
                                          <p:spTgt spid="66"/>
                                        </p:tgtEl>
                                        <p:attrNameLst>
                                          <p:attrName>ppt_x</p:attrName>
                                        </p:attrNameLst>
                                      </p:cBhvr>
                                      <p:tavLst>
                                        <p:tav tm="0">
                                          <p:val>
                                            <p:strVal val="#ppt_x-#ppt_w*1.125000"/>
                                          </p:val>
                                        </p:tav>
                                        <p:tav tm="100000">
                                          <p:val>
                                            <p:strVal val="#ppt_x"/>
                                          </p:val>
                                        </p:tav>
                                      </p:tavLst>
                                    </p:anim>
                                    <p:animEffect transition="in" filter="wipe(right)">
                                      <p:cBhvr>
                                        <p:cTn id="8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p:bldP spid="61" grpId="0"/>
      <p:bldP spid="62" grpId="0"/>
      <p:bldP spid="63" grpId="0"/>
      <p:bldP spid="64" grpId="0"/>
      <p:bldP spid="65" grpId="0"/>
      <p:bldP spid="66"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pic>
        <p:nvPicPr>
          <p:cNvPr id="42"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84974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0F97C7"/>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chemeClr val="accent6">
              <a:lumMod val="75000"/>
            </a:schemeClr>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0F97C7"/>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615" y="2455195"/>
            <a:ext cx="998253" cy="10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734" y="2467895"/>
            <a:ext cx="998254" cy="100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733" y="4668978"/>
            <a:ext cx="998256"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pic>
        <p:nvPicPr>
          <p:cNvPr id="21"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25441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chemeClr val="accent6">
              <a:lumMod val="75000"/>
            </a:schemeClr>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chemeClr val="accent6">
              <a:lumMod val="75000"/>
            </a:schemeClr>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pic>
        <p:nvPicPr>
          <p:cNvPr id="14"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859677"/>
            <a:ext cx="2001770" cy="1998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6900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sp>
        <p:nvSpPr>
          <p:cNvPr id="11" name="矩形 10"/>
          <p:cNvSpPr/>
          <p:nvPr/>
        </p:nvSpPr>
        <p:spPr>
          <a:xfrm>
            <a:off x="3376187" y="1464066"/>
            <a:ext cx="5015603" cy="1884354"/>
          </a:xfrm>
          <a:prstGeom prst="rect">
            <a:avLst/>
          </a:prstGeom>
        </p:spPr>
        <p:txBody>
          <a:bodyPr wrap="square" lIns="91432" tIns="45716" rIns="91432" bIns="45716">
            <a:spAutoFit/>
          </a:bodyPr>
          <a:lstStyle/>
          <a:p>
            <a:pPr>
              <a:lnSpc>
                <a:spcPct val="150000"/>
              </a:lnSpc>
            </a:pPr>
            <a:r>
              <a:rPr lang="zh-CN" altLang="en-US" sz="8800" b="1" dirty="0" smtClean="0">
                <a:solidFill>
                  <a:schemeClr val="accent6">
                    <a:lumMod val="75000"/>
                  </a:schemeClr>
                </a:solidFill>
                <a:latin typeface="微软雅黑" panose="020B0503020204020204" pitchFamily="34" charset="-122"/>
                <a:ea typeface="微软雅黑" panose="020B0503020204020204" pitchFamily="34" charset="-122"/>
              </a:rPr>
              <a:t>谢谢观看</a:t>
            </a:r>
            <a:endParaRPr lang="zh-CN" altLang="en-US" sz="88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500889" y="3480290"/>
            <a:ext cx="1638795"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汇报</a:t>
            </a:r>
            <a:r>
              <a:rPr lang="zh-CN" altLang="en-US" sz="1600" dirty="0" smtClean="0">
                <a:solidFill>
                  <a:schemeClr val="accent6">
                    <a:lumMod val="75000"/>
                  </a:schemeClr>
                </a:solidFill>
                <a:latin typeface="微软雅黑" pitchFamily="34" charset="-122"/>
                <a:ea typeface="微软雅黑" pitchFamily="34" charset="-122"/>
              </a:rPr>
              <a:t>人：</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
        <p:nvSpPr>
          <p:cNvPr id="9" name="TextBox 8"/>
          <p:cNvSpPr txBox="1"/>
          <p:nvPr/>
        </p:nvSpPr>
        <p:spPr>
          <a:xfrm>
            <a:off x="5139684" y="3480290"/>
            <a:ext cx="1740369"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部门</a:t>
            </a:r>
            <a:r>
              <a:rPr lang="zh-CN" altLang="en-US" sz="1600" dirty="0" smtClean="0">
                <a:solidFill>
                  <a:schemeClr val="accent6">
                    <a:lumMod val="75000"/>
                  </a:schemeClr>
                </a:solidFill>
                <a:latin typeface="微软雅黑" pitchFamily="34" charset="-122"/>
                <a:ea typeface="微软雅黑" pitchFamily="34" charset="-122"/>
              </a:rPr>
              <a:t>：</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
        <p:nvSpPr>
          <p:cNvPr id="10" name="TextBox 9"/>
          <p:cNvSpPr txBox="1"/>
          <p:nvPr/>
        </p:nvSpPr>
        <p:spPr>
          <a:xfrm>
            <a:off x="6614523" y="3480290"/>
            <a:ext cx="1425047"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时间</a:t>
            </a:r>
            <a:r>
              <a:rPr lang="zh-CN" altLang="en-US" sz="1600" dirty="0" smtClean="0">
                <a:solidFill>
                  <a:schemeClr val="accent6">
                    <a:lumMod val="75000"/>
                  </a:schemeClr>
                </a:solidFill>
                <a:latin typeface="微软雅黑" pitchFamily="34" charset="-122"/>
                <a:ea typeface="微软雅黑" pitchFamily="34" charset="-122"/>
              </a:rPr>
              <a:t>：</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79734541"/>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par>
                                <p:cTn id="12" presetID="14" presetClass="entr" presetSubtype="10" fill="hold" grpId="0" nodeType="withEffect">
                                  <p:stCondLst>
                                    <p:cond delay="35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4" presetClass="entr" presetSubtype="10"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ine 6"/>
          <p:cNvSpPr>
            <a:spLocks noChangeShapeType="1"/>
          </p:cNvSpPr>
          <p:nvPr/>
        </p:nvSpPr>
        <p:spPr bwMode="auto">
          <a:xfrm>
            <a:off x="2802552" y="2394265"/>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6" name="Line 7"/>
          <p:cNvSpPr>
            <a:spLocks noChangeShapeType="1"/>
          </p:cNvSpPr>
          <p:nvPr/>
        </p:nvSpPr>
        <p:spPr bwMode="auto">
          <a:xfrm>
            <a:off x="2802552" y="2772011"/>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7" name="Line 8"/>
          <p:cNvSpPr>
            <a:spLocks noChangeShapeType="1"/>
          </p:cNvSpPr>
          <p:nvPr/>
        </p:nvSpPr>
        <p:spPr bwMode="auto">
          <a:xfrm>
            <a:off x="2802552" y="3140870"/>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8" name="Line 9"/>
          <p:cNvSpPr>
            <a:spLocks noChangeShapeType="1"/>
          </p:cNvSpPr>
          <p:nvPr/>
        </p:nvSpPr>
        <p:spPr bwMode="auto">
          <a:xfrm>
            <a:off x="2802552" y="3518617"/>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9" name="Line 10"/>
          <p:cNvSpPr>
            <a:spLocks noChangeShapeType="1"/>
          </p:cNvSpPr>
          <p:nvPr/>
        </p:nvSpPr>
        <p:spPr bwMode="auto">
          <a:xfrm>
            <a:off x="2802552" y="3896363"/>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0" name="Line 11"/>
          <p:cNvSpPr>
            <a:spLocks noChangeShapeType="1"/>
          </p:cNvSpPr>
          <p:nvPr/>
        </p:nvSpPr>
        <p:spPr bwMode="auto">
          <a:xfrm>
            <a:off x="2802552" y="4274109"/>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1" name="Line 12"/>
          <p:cNvSpPr>
            <a:spLocks noChangeShapeType="1"/>
          </p:cNvSpPr>
          <p:nvPr/>
        </p:nvSpPr>
        <p:spPr bwMode="auto">
          <a:xfrm>
            <a:off x="2802552" y="4642968"/>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2" name="Line 13"/>
          <p:cNvSpPr>
            <a:spLocks noChangeShapeType="1"/>
          </p:cNvSpPr>
          <p:nvPr/>
        </p:nvSpPr>
        <p:spPr bwMode="auto">
          <a:xfrm>
            <a:off x="2802552" y="5020715"/>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3" name="Rectangle 14"/>
          <p:cNvSpPr>
            <a:spLocks noChangeArrowheads="1"/>
          </p:cNvSpPr>
          <p:nvPr/>
        </p:nvSpPr>
        <p:spPr bwMode="auto">
          <a:xfrm>
            <a:off x="6088838" y="2700907"/>
            <a:ext cx="386362" cy="2319809"/>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24" name="Rectangle 15"/>
          <p:cNvSpPr>
            <a:spLocks noChangeArrowheads="1"/>
          </p:cNvSpPr>
          <p:nvPr/>
        </p:nvSpPr>
        <p:spPr bwMode="auto">
          <a:xfrm>
            <a:off x="6088838" y="3634164"/>
            <a:ext cx="386362" cy="1386553"/>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25" name="Rectangle 16"/>
          <p:cNvSpPr>
            <a:spLocks noChangeArrowheads="1"/>
          </p:cNvSpPr>
          <p:nvPr/>
        </p:nvSpPr>
        <p:spPr bwMode="auto">
          <a:xfrm>
            <a:off x="5111835" y="3478622"/>
            <a:ext cx="390802" cy="1542095"/>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39" name="Rectangle 17"/>
          <p:cNvSpPr>
            <a:spLocks noChangeArrowheads="1"/>
          </p:cNvSpPr>
          <p:nvPr/>
        </p:nvSpPr>
        <p:spPr bwMode="auto">
          <a:xfrm>
            <a:off x="5111835" y="4011908"/>
            <a:ext cx="390802" cy="1008806"/>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0" name="Rectangle 18"/>
          <p:cNvSpPr>
            <a:spLocks noChangeArrowheads="1"/>
          </p:cNvSpPr>
          <p:nvPr/>
        </p:nvSpPr>
        <p:spPr bwMode="auto">
          <a:xfrm>
            <a:off x="5111835" y="4358549"/>
            <a:ext cx="390802" cy="662167"/>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1" name="Rectangle 19"/>
          <p:cNvSpPr>
            <a:spLocks noChangeArrowheads="1"/>
          </p:cNvSpPr>
          <p:nvPr/>
        </p:nvSpPr>
        <p:spPr bwMode="auto">
          <a:xfrm>
            <a:off x="4103745" y="3349743"/>
            <a:ext cx="377479" cy="1670974"/>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2" name="Rectangle 20"/>
          <p:cNvSpPr>
            <a:spLocks noChangeArrowheads="1"/>
          </p:cNvSpPr>
          <p:nvPr/>
        </p:nvSpPr>
        <p:spPr bwMode="auto">
          <a:xfrm>
            <a:off x="4103745" y="3718602"/>
            <a:ext cx="377479" cy="1302115"/>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3" name="Rectangle 21"/>
          <p:cNvSpPr>
            <a:spLocks noChangeArrowheads="1"/>
          </p:cNvSpPr>
          <p:nvPr/>
        </p:nvSpPr>
        <p:spPr bwMode="auto">
          <a:xfrm>
            <a:off x="3117858" y="3380849"/>
            <a:ext cx="390802" cy="1639865"/>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4" name="Rectangle 22"/>
          <p:cNvSpPr>
            <a:spLocks noChangeArrowheads="1"/>
          </p:cNvSpPr>
          <p:nvPr/>
        </p:nvSpPr>
        <p:spPr bwMode="auto">
          <a:xfrm>
            <a:off x="3117858" y="3758598"/>
            <a:ext cx="390802" cy="1262119"/>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5" name="Rectangle 23"/>
          <p:cNvSpPr>
            <a:spLocks noChangeArrowheads="1"/>
          </p:cNvSpPr>
          <p:nvPr/>
        </p:nvSpPr>
        <p:spPr bwMode="auto">
          <a:xfrm>
            <a:off x="3117858" y="4234112"/>
            <a:ext cx="390802" cy="786602"/>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6" name="Rectangle 24"/>
          <p:cNvSpPr>
            <a:spLocks noChangeArrowheads="1"/>
          </p:cNvSpPr>
          <p:nvPr/>
        </p:nvSpPr>
        <p:spPr bwMode="auto">
          <a:xfrm>
            <a:off x="4103745" y="4558533"/>
            <a:ext cx="377479" cy="462184"/>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7" name="Rectangle 25"/>
          <p:cNvSpPr>
            <a:spLocks noChangeArrowheads="1"/>
          </p:cNvSpPr>
          <p:nvPr/>
        </p:nvSpPr>
        <p:spPr bwMode="auto">
          <a:xfrm>
            <a:off x="6088838" y="4180785"/>
            <a:ext cx="386362" cy="839931"/>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8" name="TextBox 47"/>
          <p:cNvSpPr txBox="1"/>
          <p:nvPr/>
        </p:nvSpPr>
        <p:spPr>
          <a:xfrm>
            <a:off x="2582049" y="4864606"/>
            <a:ext cx="237200"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0</a:t>
            </a:r>
            <a:endParaRPr lang="zh-CN" altLang="en-US" sz="1200">
              <a:solidFill>
                <a:schemeClr val="tx1">
                  <a:lumMod val="75000"/>
                  <a:lumOff val="25000"/>
                </a:schemeClr>
              </a:solidFill>
            </a:endParaRPr>
          </a:p>
        </p:txBody>
      </p:sp>
      <p:sp>
        <p:nvSpPr>
          <p:cNvPr id="49" name="TextBox 48"/>
          <p:cNvSpPr txBox="1"/>
          <p:nvPr/>
        </p:nvSpPr>
        <p:spPr>
          <a:xfrm>
            <a:off x="2384339" y="4489401"/>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100</a:t>
            </a:r>
            <a:endParaRPr lang="zh-CN" altLang="en-US" sz="1200">
              <a:solidFill>
                <a:schemeClr val="tx1">
                  <a:lumMod val="75000"/>
                  <a:lumOff val="25000"/>
                </a:schemeClr>
              </a:solidFill>
            </a:endParaRPr>
          </a:p>
        </p:txBody>
      </p:sp>
      <p:sp>
        <p:nvSpPr>
          <p:cNvPr id="50" name="TextBox 49"/>
          <p:cNvSpPr txBox="1"/>
          <p:nvPr/>
        </p:nvSpPr>
        <p:spPr>
          <a:xfrm>
            <a:off x="2384339" y="4114193"/>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200</a:t>
            </a:r>
            <a:endParaRPr lang="zh-CN" altLang="en-US" sz="1200">
              <a:solidFill>
                <a:schemeClr val="tx1">
                  <a:lumMod val="75000"/>
                  <a:lumOff val="25000"/>
                </a:schemeClr>
              </a:solidFill>
            </a:endParaRPr>
          </a:p>
        </p:txBody>
      </p:sp>
      <p:sp>
        <p:nvSpPr>
          <p:cNvPr id="51" name="TextBox 50"/>
          <p:cNvSpPr txBox="1"/>
          <p:nvPr/>
        </p:nvSpPr>
        <p:spPr>
          <a:xfrm>
            <a:off x="2384339" y="3738986"/>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300</a:t>
            </a:r>
            <a:endParaRPr lang="zh-CN" altLang="en-US" sz="1200">
              <a:solidFill>
                <a:schemeClr val="tx1">
                  <a:lumMod val="75000"/>
                  <a:lumOff val="25000"/>
                </a:schemeClr>
              </a:solidFill>
            </a:endParaRPr>
          </a:p>
        </p:txBody>
      </p:sp>
      <p:sp>
        <p:nvSpPr>
          <p:cNvPr id="52" name="TextBox 51"/>
          <p:cNvSpPr txBox="1"/>
          <p:nvPr/>
        </p:nvSpPr>
        <p:spPr>
          <a:xfrm>
            <a:off x="2384339" y="3363778"/>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400</a:t>
            </a:r>
            <a:endParaRPr lang="zh-CN" altLang="en-US" sz="1200">
              <a:solidFill>
                <a:schemeClr val="tx1">
                  <a:lumMod val="75000"/>
                  <a:lumOff val="25000"/>
                </a:schemeClr>
              </a:solidFill>
            </a:endParaRPr>
          </a:p>
        </p:txBody>
      </p:sp>
      <p:sp>
        <p:nvSpPr>
          <p:cNvPr id="53" name="TextBox 52"/>
          <p:cNvSpPr txBox="1"/>
          <p:nvPr/>
        </p:nvSpPr>
        <p:spPr>
          <a:xfrm>
            <a:off x="2384339" y="2988571"/>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500</a:t>
            </a:r>
            <a:endParaRPr lang="zh-CN" altLang="en-US" sz="1200">
              <a:solidFill>
                <a:schemeClr val="tx1">
                  <a:lumMod val="75000"/>
                  <a:lumOff val="25000"/>
                </a:schemeClr>
              </a:solidFill>
            </a:endParaRPr>
          </a:p>
        </p:txBody>
      </p:sp>
      <p:sp>
        <p:nvSpPr>
          <p:cNvPr id="54" name="TextBox 53"/>
          <p:cNvSpPr txBox="1"/>
          <p:nvPr/>
        </p:nvSpPr>
        <p:spPr>
          <a:xfrm>
            <a:off x="2384339" y="2613363"/>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600</a:t>
            </a:r>
            <a:endParaRPr lang="zh-CN" altLang="en-US" sz="1200">
              <a:solidFill>
                <a:schemeClr val="tx1">
                  <a:lumMod val="75000"/>
                  <a:lumOff val="25000"/>
                </a:schemeClr>
              </a:solidFill>
            </a:endParaRPr>
          </a:p>
        </p:txBody>
      </p:sp>
      <p:sp>
        <p:nvSpPr>
          <p:cNvPr id="55" name="TextBox 54"/>
          <p:cNvSpPr txBox="1"/>
          <p:nvPr/>
        </p:nvSpPr>
        <p:spPr>
          <a:xfrm>
            <a:off x="2384339" y="2238156"/>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700</a:t>
            </a:r>
            <a:endParaRPr lang="zh-CN" altLang="en-US" sz="1200">
              <a:solidFill>
                <a:schemeClr val="tx1">
                  <a:lumMod val="75000"/>
                  <a:lumOff val="25000"/>
                </a:schemeClr>
              </a:solidFill>
            </a:endParaRPr>
          </a:p>
        </p:txBody>
      </p:sp>
      <p:sp>
        <p:nvSpPr>
          <p:cNvPr id="56" name="TextBox 55"/>
          <p:cNvSpPr txBox="1"/>
          <p:nvPr/>
        </p:nvSpPr>
        <p:spPr>
          <a:xfrm>
            <a:off x="3083589"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7" name="TextBox 56"/>
          <p:cNvSpPr txBox="1"/>
          <p:nvPr/>
        </p:nvSpPr>
        <p:spPr>
          <a:xfrm>
            <a:off x="4062815"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8" name="TextBox 57"/>
          <p:cNvSpPr txBox="1"/>
          <p:nvPr/>
        </p:nvSpPr>
        <p:spPr>
          <a:xfrm>
            <a:off x="5077568"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9" name="TextBox 58"/>
          <p:cNvSpPr txBox="1"/>
          <p:nvPr/>
        </p:nvSpPr>
        <p:spPr>
          <a:xfrm>
            <a:off x="6052352"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60" name="TextBox 59"/>
          <p:cNvSpPr txBox="1"/>
          <p:nvPr/>
        </p:nvSpPr>
        <p:spPr>
          <a:xfrm>
            <a:off x="7627985" y="2428969"/>
            <a:ext cx="3450386" cy="686880"/>
          </a:xfrm>
          <a:prstGeom prst="rect">
            <a:avLst/>
          </a:prstGeom>
          <a:noFill/>
        </p:spPr>
        <p:txBody>
          <a:bodyPr wrap="square" lIns="77245" tIns="38623" rIns="77245" bIns="38623"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61" name="TextBox 60"/>
          <p:cNvSpPr txBox="1"/>
          <p:nvPr/>
        </p:nvSpPr>
        <p:spPr>
          <a:xfrm>
            <a:off x="7627985" y="2038694"/>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7621243" y="3262693"/>
            <a:ext cx="1438401" cy="539665"/>
          </a:xfrm>
          <a:prstGeom prst="rect">
            <a:avLst/>
          </a:prstGeom>
          <a:noFill/>
        </p:spPr>
        <p:txBody>
          <a:bodyPr wrap="none" lIns="77245" tIns="38623" rIns="77245" bIns="38623" rtlCol="0">
            <a:spAutoFit/>
          </a:bodyPr>
          <a:lstStyle/>
          <a:p>
            <a:r>
              <a:rPr lang="en-US" altLang="zh-CN" sz="3000" dirty="0">
                <a:solidFill>
                  <a:schemeClr val="accent6">
                    <a:lumMod val="75000"/>
                  </a:schemeClr>
                </a:solidFill>
                <a:latin typeface="Bebas" pitchFamily="2" charset="0"/>
              </a:rPr>
              <a:t>192,058,166</a:t>
            </a:r>
            <a:endParaRPr lang="zh-CN" altLang="en-US" sz="3000" dirty="0">
              <a:solidFill>
                <a:schemeClr val="accent6">
                  <a:lumMod val="75000"/>
                </a:schemeClr>
              </a:solidFill>
              <a:latin typeface="Bebas" pitchFamily="2" charset="0"/>
            </a:endParaRPr>
          </a:p>
        </p:txBody>
      </p:sp>
      <p:sp>
        <p:nvSpPr>
          <p:cNvPr id="63" name="TextBox 62"/>
          <p:cNvSpPr txBox="1"/>
          <p:nvPr/>
        </p:nvSpPr>
        <p:spPr>
          <a:xfrm>
            <a:off x="8097686" y="4018815"/>
            <a:ext cx="1233217"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此处输入标题</a:t>
            </a:r>
          </a:p>
        </p:txBody>
      </p:sp>
      <p:sp>
        <p:nvSpPr>
          <p:cNvPr id="64" name="TextBox 63"/>
          <p:cNvSpPr txBox="1"/>
          <p:nvPr/>
        </p:nvSpPr>
        <p:spPr>
          <a:xfrm>
            <a:off x="8097685" y="4407294"/>
            <a:ext cx="874144"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65" name="TextBox 64"/>
          <p:cNvSpPr txBox="1"/>
          <p:nvPr/>
        </p:nvSpPr>
        <p:spPr>
          <a:xfrm>
            <a:off x="8097688" y="4831651"/>
            <a:ext cx="1592289"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点击此处添加标题</a:t>
            </a:r>
          </a:p>
        </p:txBody>
      </p:sp>
      <p:sp>
        <p:nvSpPr>
          <p:cNvPr id="66" name="Freeform 35"/>
          <p:cNvSpPr>
            <a:spLocks noEditPoints="1"/>
          </p:cNvSpPr>
          <p:nvPr/>
        </p:nvSpPr>
        <p:spPr bwMode="auto">
          <a:xfrm>
            <a:off x="10044256" y="3319163"/>
            <a:ext cx="199014" cy="419823"/>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0F97C7"/>
              </a:solidFill>
            </a:endParaRPr>
          </a:p>
        </p:txBody>
      </p:sp>
      <p:sp>
        <p:nvSpPr>
          <p:cNvPr id="67" name="Freeform 36"/>
          <p:cNvSpPr>
            <a:spLocks noEditPoints="1"/>
          </p:cNvSpPr>
          <p:nvPr/>
        </p:nvSpPr>
        <p:spPr bwMode="auto">
          <a:xfrm>
            <a:off x="9819728" y="3339606"/>
            <a:ext cx="165385" cy="41816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0F97C7"/>
              </a:solidFill>
            </a:endParaRPr>
          </a:p>
        </p:txBody>
      </p:sp>
      <p:sp>
        <p:nvSpPr>
          <p:cNvPr id="68" name="Freeform 37"/>
          <p:cNvSpPr>
            <a:spLocks noEditPoints="1"/>
          </p:cNvSpPr>
          <p:nvPr/>
        </p:nvSpPr>
        <p:spPr bwMode="auto">
          <a:xfrm>
            <a:off x="7751025" y="4019902"/>
            <a:ext cx="285832" cy="284031"/>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69" name="Freeform 38"/>
          <p:cNvSpPr>
            <a:spLocks noEditPoints="1"/>
          </p:cNvSpPr>
          <p:nvPr/>
        </p:nvSpPr>
        <p:spPr bwMode="auto">
          <a:xfrm>
            <a:off x="7751025" y="4407294"/>
            <a:ext cx="285832"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F0000"/>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70" name="Freeform 39"/>
          <p:cNvSpPr>
            <a:spLocks noEditPoints="1"/>
          </p:cNvSpPr>
          <p:nvPr/>
        </p:nvSpPr>
        <p:spPr bwMode="auto">
          <a:xfrm>
            <a:off x="7751025" y="4831820"/>
            <a:ext cx="285832"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81299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500"/>
                                        <p:tgtEl>
                                          <p:spTgt spid="2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500"/>
                                        <p:tgtEl>
                                          <p:spTgt spid="5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500"/>
                                        <p:tgtEl>
                                          <p:spTgt spid="5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fade">
                                      <p:cBhvr>
                                        <p:cTn id="76" dur="500"/>
                                        <p:tgtEl>
                                          <p:spTgt spid="70"/>
                                        </p:tgtEl>
                                      </p:cBhvr>
                                    </p:animEffect>
                                  </p:childTnLst>
                                </p:cTn>
                              </p:par>
                            </p:childTnLst>
                          </p:cTn>
                        </p:par>
                        <p:par>
                          <p:cTn id="77" fill="hold">
                            <p:stCondLst>
                              <p:cond delay="2000"/>
                            </p:stCondLst>
                            <p:childTnLst>
                              <p:par>
                                <p:cTn id="78" presetID="12" presetClass="entr" presetSubtype="8" fill="hold" grpId="0" nodeType="after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additive="base">
                                        <p:cTn id="80" dur="500"/>
                                        <p:tgtEl>
                                          <p:spTgt spid="63"/>
                                        </p:tgtEl>
                                        <p:attrNameLst>
                                          <p:attrName>ppt_x</p:attrName>
                                        </p:attrNameLst>
                                      </p:cBhvr>
                                      <p:tavLst>
                                        <p:tav tm="0">
                                          <p:val>
                                            <p:strVal val="#ppt_x-#ppt_w*1.125000"/>
                                          </p:val>
                                        </p:tav>
                                        <p:tav tm="100000">
                                          <p:val>
                                            <p:strVal val="#ppt_x"/>
                                          </p:val>
                                        </p:tav>
                                      </p:tavLst>
                                    </p:anim>
                                    <p:animEffect transition="in" filter="wipe(right)">
                                      <p:cBhvr>
                                        <p:cTn id="81" dur="500"/>
                                        <p:tgtEl>
                                          <p:spTgt spid="63"/>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additive="base">
                                        <p:cTn id="84" dur="500"/>
                                        <p:tgtEl>
                                          <p:spTgt spid="64"/>
                                        </p:tgtEl>
                                        <p:attrNameLst>
                                          <p:attrName>ppt_x</p:attrName>
                                        </p:attrNameLst>
                                      </p:cBhvr>
                                      <p:tavLst>
                                        <p:tav tm="0">
                                          <p:val>
                                            <p:strVal val="#ppt_x-#ppt_w*1.125000"/>
                                          </p:val>
                                        </p:tav>
                                        <p:tav tm="100000">
                                          <p:val>
                                            <p:strVal val="#ppt_x"/>
                                          </p:val>
                                        </p:tav>
                                      </p:tavLst>
                                    </p:anim>
                                    <p:animEffect transition="in" filter="wipe(right)">
                                      <p:cBhvr>
                                        <p:cTn id="85" dur="500"/>
                                        <p:tgtEl>
                                          <p:spTgt spid="64"/>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 calcmode="lin" valueType="num">
                                      <p:cBhvr additive="base">
                                        <p:cTn id="88" dur="500"/>
                                        <p:tgtEl>
                                          <p:spTgt spid="65"/>
                                        </p:tgtEl>
                                        <p:attrNameLst>
                                          <p:attrName>ppt_x</p:attrName>
                                        </p:attrNameLst>
                                      </p:cBhvr>
                                      <p:tavLst>
                                        <p:tav tm="0">
                                          <p:val>
                                            <p:strVal val="#ppt_x-#ppt_w*1.125000"/>
                                          </p:val>
                                        </p:tav>
                                        <p:tav tm="100000">
                                          <p:val>
                                            <p:strVal val="#ppt_x"/>
                                          </p:val>
                                        </p:tav>
                                      </p:tavLst>
                                    </p:anim>
                                    <p:animEffect transition="in" filter="wipe(right)">
                                      <p:cBhvr>
                                        <p:cTn id="89" dur="500"/>
                                        <p:tgtEl>
                                          <p:spTgt spid="65"/>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down)">
                                      <p:cBhvr>
                                        <p:cTn id="94" dur="500"/>
                                        <p:tgtEl>
                                          <p:spTgt spid="45"/>
                                        </p:tgtEl>
                                      </p:cBhvr>
                                    </p:animEffect>
                                  </p:childTnLst>
                                </p:cTn>
                              </p:par>
                            </p:childTnLst>
                          </p:cTn>
                        </p:par>
                        <p:par>
                          <p:cTn id="95" fill="hold">
                            <p:stCondLst>
                              <p:cond delay="500"/>
                            </p:stCondLst>
                            <p:childTnLst>
                              <p:par>
                                <p:cTn id="96" presetID="22" presetClass="entr" presetSubtype="4"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down)">
                                      <p:cBhvr>
                                        <p:cTn id="98" dur="500"/>
                                        <p:tgtEl>
                                          <p:spTgt spid="44"/>
                                        </p:tgtEl>
                                      </p:cBhvr>
                                    </p:animEffect>
                                  </p:childTnLst>
                                </p:cTn>
                              </p:par>
                            </p:childTnLst>
                          </p:cTn>
                        </p:par>
                        <p:par>
                          <p:cTn id="99" fill="hold">
                            <p:stCondLst>
                              <p:cond delay="1000"/>
                            </p:stCondLst>
                            <p:childTnLst>
                              <p:par>
                                <p:cTn id="100" presetID="22" presetClass="entr" presetSubtype="4"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down)">
                                      <p:cBhvr>
                                        <p:cTn id="102" dur="500"/>
                                        <p:tgtEl>
                                          <p:spTgt spid="4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wipe(down)">
                                      <p:cBhvr>
                                        <p:cTn id="107" dur="500"/>
                                        <p:tgtEl>
                                          <p:spTgt spid="46"/>
                                        </p:tgtEl>
                                      </p:cBhvr>
                                    </p:animEffect>
                                  </p:childTnLst>
                                </p:cTn>
                              </p:par>
                            </p:childTnLst>
                          </p:cTn>
                        </p:par>
                        <p:par>
                          <p:cTn id="108" fill="hold">
                            <p:stCondLst>
                              <p:cond delay="500"/>
                            </p:stCondLst>
                            <p:childTnLst>
                              <p:par>
                                <p:cTn id="109" presetID="22" presetClass="entr" presetSubtype="4" fill="hold" grpId="0" nodeType="after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wipe(down)">
                                      <p:cBhvr>
                                        <p:cTn id="111" dur="500"/>
                                        <p:tgtEl>
                                          <p:spTgt spid="42"/>
                                        </p:tgtEl>
                                      </p:cBhvr>
                                    </p:animEffect>
                                  </p:childTnLst>
                                </p:cTn>
                              </p:par>
                            </p:childTnLst>
                          </p:cTn>
                        </p:par>
                        <p:par>
                          <p:cTn id="112" fill="hold">
                            <p:stCondLst>
                              <p:cond delay="1000"/>
                            </p:stCondLst>
                            <p:childTnLst>
                              <p:par>
                                <p:cTn id="113" presetID="22" presetClass="entr" presetSubtype="4"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down)">
                                      <p:cBhvr>
                                        <p:cTn id="115" dur="500"/>
                                        <p:tgtEl>
                                          <p:spTgt spid="4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wipe(down)">
                                      <p:cBhvr>
                                        <p:cTn id="120" dur="500"/>
                                        <p:tgtEl>
                                          <p:spTgt spid="40"/>
                                        </p:tgtEl>
                                      </p:cBhvr>
                                    </p:animEffect>
                                  </p:childTnLst>
                                </p:cTn>
                              </p:par>
                            </p:childTnLst>
                          </p:cTn>
                        </p:par>
                        <p:par>
                          <p:cTn id="121" fill="hold">
                            <p:stCondLst>
                              <p:cond delay="500"/>
                            </p:stCondLst>
                            <p:childTnLst>
                              <p:par>
                                <p:cTn id="122" presetID="22" presetClass="entr" presetSubtype="4"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wipe(down)">
                                      <p:cBhvr>
                                        <p:cTn id="124" dur="500"/>
                                        <p:tgtEl>
                                          <p:spTgt spid="39"/>
                                        </p:tgtEl>
                                      </p:cBhvr>
                                    </p:animEffect>
                                  </p:childTnLst>
                                </p:cTn>
                              </p:par>
                            </p:childTnLst>
                          </p:cTn>
                        </p:par>
                        <p:par>
                          <p:cTn id="125" fill="hold">
                            <p:stCondLst>
                              <p:cond delay="1000"/>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grpId="0" nodeType="click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wipe(down)">
                                      <p:cBhvr>
                                        <p:cTn id="133" dur="500"/>
                                        <p:tgtEl>
                                          <p:spTgt spid="47"/>
                                        </p:tgtEl>
                                      </p:cBhvr>
                                    </p:animEffect>
                                  </p:childTnLst>
                                </p:cTn>
                              </p:par>
                            </p:childTnLst>
                          </p:cTn>
                        </p:par>
                        <p:par>
                          <p:cTn id="134" fill="hold">
                            <p:stCondLst>
                              <p:cond delay="500"/>
                            </p:stCondLst>
                            <p:childTnLst>
                              <p:par>
                                <p:cTn id="135" presetID="22" presetClass="entr" presetSubtype="4" fill="hold" grpId="0" nodeType="afterEffect">
                                  <p:stCondLst>
                                    <p:cond delay="0"/>
                                  </p:stCondLst>
                                  <p:childTnLst>
                                    <p:set>
                                      <p:cBhvr>
                                        <p:cTn id="136" dur="1" fill="hold">
                                          <p:stCondLst>
                                            <p:cond delay="0"/>
                                          </p:stCondLst>
                                        </p:cTn>
                                        <p:tgtEl>
                                          <p:spTgt spid="24"/>
                                        </p:tgtEl>
                                        <p:attrNameLst>
                                          <p:attrName>style.visibility</p:attrName>
                                        </p:attrNameLst>
                                      </p:cBhvr>
                                      <p:to>
                                        <p:strVal val="visible"/>
                                      </p:to>
                                    </p:set>
                                    <p:animEffect transition="in" filter="wipe(down)">
                                      <p:cBhvr>
                                        <p:cTn id="137" dur="500"/>
                                        <p:tgtEl>
                                          <p:spTgt spid="24"/>
                                        </p:tgtEl>
                                      </p:cBhvr>
                                    </p:animEffect>
                                  </p:childTnLst>
                                </p:cTn>
                              </p:par>
                            </p:childTnLst>
                          </p:cTn>
                        </p:par>
                        <p:par>
                          <p:cTn id="138" fill="hold">
                            <p:stCondLst>
                              <p:cond delay="1000"/>
                            </p:stCondLst>
                            <p:childTnLst>
                              <p:par>
                                <p:cTn id="139" presetID="22" presetClass="entr" presetSubtype="4" fill="hold" grpId="0" nodeType="after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childTnLst>
                          </p:cTn>
                        </p:par>
                      </p:childTnLst>
                    </p:cTn>
                  </p:par>
                  <p:par>
                    <p:cTn id="142" fill="hold">
                      <p:stCondLst>
                        <p:cond delay="indefinite"/>
                      </p:stCondLst>
                      <p:childTnLst>
                        <p:par>
                          <p:cTn id="143" fill="hold">
                            <p:stCondLst>
                              <p:cond delay="0"/>
                            </p:stCondLst>
                            <p:childTnLst>
                              <p:par>
                                <p:cTn id="144" presetID="12" presetClass="entr" presetSubtype="8" fill="hold" grpId="0" nodeType="clickEffect">
                                  <p:stCondLst>
                                    <p:cond delay="0"/>
                                  </p:stCondLst>
                                  <p:childTnLst>
                                    <p:set>
                                      <p:cBhvr>
                                        <p:cTn id="145" dur="1" fill="hold">
                                          <p:stCondLst>
                                            <p:cond delay="0"/>
                                          </p:stCondLst>
                                        </p:cTn>
                                        <p:tgtEl>
                                          <p:spTgt spid="61"/>
                                        </p:tgtEl>
                                        <p:attrNameLst>
                                          <p:attrName>style.visibility</p:attrName>
                                        </p:attrNameLst>
                                      </p:cBhvr>
                                      <p:to>
                                        <p:strVal val="visible"/>
                                      </p:to>
                                    </p:set>
                                    <p:anim calcmode="lin" valueType="num">
                                      <p:cBhvr additive="base">
                                        <p:cTn id="146" dur="500"/>
                                        <p:tgtEl>
                                          <p:spTgt spid="61"/>
                                        </p:tgtEl>
                                        <p:attrNameLst>
                                          <p:attrName>ppt_x</p:attrName>
                                        </p:attrNameLst>
                                      </p:cBhvr>
                                      <p:tavLst>
                                        <p:tav tm="0">
                                          <p:val>
                                            <p:strVal val="#ppt_x-#ppt_w*1.125000"/>
                                          </p:val>
                                        </p:tav>
                                        <p:tav tm="100000">
                                          <p:val>
                                            <p:strVal val="#ppt_x"/>
                                          </p:val>
                                        </p:tav>
                                      </p:tavLst>
                                    </p:anim>
                                    <p:animEffect transition="in" filter="wipe(right)">
                                      <p:cBhvr>
                                        <p:cTn id="147" dur="500"/>
                                        <p:tgtEl>
                                          <p:spTgt spid="61"/>
                                        </p:tgtEl>
                                      </p:cBhvr>
                                    </p:animEffect>
                                  </p:childTnLst>
                                </p:cTn>
                              </p:par>
                              <p:par>
                                <p:cTn id="148" presetID="12" presetClass="entr" presetSubtype="8" fill="hold" grpId="0" nodeType="withEffect">
                                  <p:stCondLst>
                                    <p:cond delay="0"/>
                                  </p:stCondLst>
                                  <p:childTnLst>
                                    <p:set>
                                      <p:cBhvr>
                                        <p:cTn id="149" dur="1" fill="hold">
                                          <p:stCondLst>
                                            <p:cond delay="0"/>
                                          </p:stCondLst>
                                        </p:cTn>
                                        <p:tgtEl>
                                          <p:spTgt spid="60"/>
                                        </p:tgtEl>
                                        <p:attrNameLst>
                                          <p:attrName>style.visibility</p:attrName>
                                        </p:attrNameLst>
                                      </p:cBhvr>
                                      <p:to>
                                        <p:strVal val="visible"/>
                                      </p:to>
                                    </p:set>
                                    <p:anim calcmode="lin" valueType="num">
                                      <p:cBhvr additive="base">
                                        <p:cTn id="150" dur="500"/>
                                        <p:tgtEl>
                                          <p:spTgt spid="60"/>
                                        </p:tgtEl>
                                        <p:attrNameLst>
                                          <p:attrName>ppt_x</p:attrName>
                                        </p:attrNameLst>
                                      </p:cBhvr>
                                      <p:tavLst>
                                        <p:tav tm="0">
                                          <p:val>
                                            <p:strVal val="#ppt_x-#ppt_w*1.125000"/>
                                          </p:val>
                                        </p:tav>
                                        <p:tav tm="100000">
                                          <p:val>
                                            <p:strVal val="#ppt_x"/>
                                          </p:val>
                                        </p:tav>
                                      </p:tavLst>
                                    </p:anim>
                                    <p:animEffect transition="in" filter="wipe(right)">
                                      <p:cBhvr>
                                        <p:cTn id="151" dur="500"/>
                                        <p:tgtEl>
                                          <p:spTgt spid="60"/>
                                        </p:tgtEl>
                                      </p:cBhvr>
                                    </p:animEffect>
                                  </p:childTnLst>
                                </p:cTn>
                              </p:par>
                            </p:childTnLst>
                          </p:cTn>
                        </p:par>
                        <p:par>
                          <p:cTn id="152" fill="hold">
                            <p:stCondLst>
                              <p:cond delay="500"/>
                            </p:stCondLst>
                            <p:childTnLst>
                              <p:par>
                                <p:cTn id="153" presetID="12" presetClass="entr" presetSubtype="4" fill="hold" grpId="0" nodeType="afterEffect">
                                  <p:stCondLst>
                                    <p:cond delay="0"/>
                                  </p:stCondLst>
                                  <p:iterate type="lt">
                                    <p:tmPct val="50000"/>
                                  </p:iterate>
                                  <p:childTnLst>
                                    <p:set>
                                      <p:cBhvr>
                                        <p:cTn id="154" dur="1" fill="hold">
                                          <p:stCondLst>
                                            <p:cond delay="0"/>
                                          </p:stCondLst>
                                        </p:cTn>
                                        <p:tgtEl>
                                          <p:spTgt spid="62"/>
                                        </p:tgtEl>
                                        <p:attrNameLst>
                                          <p:attrName>style.visibility</p:attrName>
                                        </p:attrNameLst>
                                      </p:cBhvr>
                                      <p:to>
                                        <p:strVal val="visible"/>
                                      </p:to>
                                    </p:set>
                                    <p:anim calcmode="lin" valueType="num">
                                      <p:cBhvr additive="base">
                                        <p:cTn id="155" dur="200"/>
                                        <p:tgtEl>
                                          <p:spTgt spid="62"/>
                                        </p:tgtEl>
                                        <p:attrNameLst>
                                          <p:attrName>ppt_y</p:attrName>
                                        </p:attrNameLst>
                                      </p:cBhvr>
                                      <p:tavLst>
                                        <p:tav tm="0">
                                          <p:val>
                                            <p:strVal val="#ppt_y+#ppt_h*1.125000"/>
                                          </p:val>
                                        </p:tav>
                                        <p:tav tm="100000">
                                          <p:val>
                                            <p:strVal val="#ppt_y"/>
                                          </p:val>
                                        </p:tav>
                                      </p:tavLst>
                                    </p:anim>
                                    <p:animEffect transition="in" filter="wipe(up)">
                                      <p:cBhvr>
                                        <p:cTn id="156" dur="200"/>
                                        <p:tgtEl>
                                          <p:spTgt spid="62"/>
                                        </p:tgtEl>
                                      </p:cBhvr>
                                    </p:animEffect>
                                  </p:childTnLst>
                                </p:cTn>
                              </p:par>
                            </p:childTnLst>
                          </p:cTn>
                        </p:par>
                        <p:par>
                          <p:cTn id="157" fill="hold">
                            <p:stCondLst>
                              <p:cond delay="1700"/>
                            </p:stCondLst>
                            <p:childTnLst>
                              <p:par>
                                <p:cTn id="158" presetID="14" presetClass="entr" presetSubtype="10" fill="hold" grpId="0" nodeType="afterEffect">
                                  <p:stCondLst>
                                    <p:cond delay="0"/>
                                  </p:stCondLst>
                                  <p:childTnLst>
                                    <p:set>
                                      <p:cBhvr>
                                        <p:cTn id="159" dur="1" fill="hold">
                                          <p:stCondLst>
                                            <p:cond delay="0"/>
                                          </p:stCondLst>
                                        </p:cTn>
                                        <p:tgtEl>
                                          <p:spTgt spid="67"/>
                                        </p:tgtEl>
                                        <p:attrNameLst>
                                          <p:attrName>style.visibility</p:attrName>
                                        </p:attrNameLst>
                                      </p:cBhvr>
                                      <p:to>
                                        <p:strVal val="visible"/>
                                      </p:to>
                                    </p:set>
                                    <p:animEffect transition="in" filter="randombar(horizontal)">
                                      <p:cBhvr>
                                        <p:cTn id="160" dur="500"/>
                                        <p:tgtEl>
                                          <p:spTgt spid="67"/>
                                        </p:tgtEl>
                                      </p:cBhvr>
                                    </p:animEffect>
                                  </p:childTnLst>
                                </p:cTn>
                              </p:par>
                              <p:par>
                                <p:cTn id="161" presetID="14" presetClass="entr" presetSubtype="10" fill="hold" grpId="0" nodeType="withEffect">
                                  <p:stCondLst>
                                    <p:cond delay="0"/>
                                  </p:stCondLst>
                                  <p:childTnLst>
                                    <p:set>
                                      <p:cBhvr>
                                        <p:cTn id="162" dur="1" fill="hold">
                                          <p:stCondLst>
                                            <p:cond delay="0"/>
                                          </p:stCondLst>
                                        </p:cTn>
                                        <p:tgtEl>
                                          <p:spTgt spid="66"/>
                                        </p:tgtEl>
                                        <p:attrNameLst>
                                          <p:attrName>style.visibility</p:attrName>
                                        </p:attrNameLst>
                                      </p:cBhvr>
                                      <p:to>
                                        <p:strVal val="visible"/>
                                      </p:to>
                                    </p:set>
                                    <p:animEffect transition="in" filter="randombar(horizontal)">
                                      <p:cBhvr>
                                        <p:cTn id="16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animBg="1"/>
      <p:bldP spid="67" grpId="0" animBg="1"/>
      <p:bldP spid="68" grpId="0" animBg="1"/>
      <p:bldP spid="69" grpId="0" animBg="1"/>
      <p:bldP spid="7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2086846" y="1530663"/>
            <a:ext cx="5015619" cy="4222012"/>
            <a:chOff x="720" y="839"/>
            <a:chExt cx="3740" cy="3146"/>
          </a:xfrm>
          <a:solidFill>
            <a:srgbClr val="E8E8E6"/>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65" name="Freeform 78"/>
          <p:cNvSpPr>
            <a:spLocks/>
          </p:cNvSpPr>
          <p:nvPr/>
        </p:nvSpPr>
        <p:spPr bwMode="gray">
          <a:xfrm>
            <a:off x="5396616" y="4858884"/>
            <a:ext cx="756366" cy="64417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6" name="Freeform 92"/>
          <p:cNvSpPr>
            <a:spLocks/>
          </p:cNvSpPr>
          <p:nvPr/>
        </p:nvSpPr>
        <p:spPr bwMode="gray">
          <a:xfrm>
            <a:off x="5749322" y="3366553"/>
            <a:ext cx="661150" cy="44421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7" name="Freeform 100"/>
          <p:cNvSpPr>
            <a:spLocks/>
          </p:cNvSpPr>
          <p:nvPr/>
        </p:nvSpPr>
        <p:spPr bwMode="gray">
          <a:xfrm>
            <a:off x="6006807" y="2684805"/>
            <a:ext cx="576662" cy="575730"/>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8" name="Freeform 82"/>
          <p:cNvSpPr>
            <a:spLocks/>
          </p:cNvSpPr>
          <p:nvPr/>
        </p:nvSpPr>
        <p:spPr bwMode="gray">
          <a:xfrm>
            <a:off x="6147727" y="4131507"/>
            <a:ext cx="379524" cy="426764"/>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cxnSp>
        <p:nvCxnSpPr>
          <p:cNvPr id="69" name="直接连接符 68"/>
          <p:cNvCxnSpPr/>
          <p:nvPr/>
        </p:nvCxnSpPr>
        <p:spPr>
          <a:xfrm>
            <a:off x="6514019" y="3046482"/>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727251" y="3256506"/>
            <a:ext cx="190212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333698" y="3477203"/>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546930" y="3687227"/>
            <a:ext cx="20824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6460088" y="4248263"/>
            <a:ext cx="267159" cy="17312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727251" y="4248263"/>
            <a:ext cx="190212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903544" y="5221905"/>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116774" y="5431929"/>
            <a:ext cx="184960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7303375" y="2850344"/>
            <a:ext cx="1387079" cy="324207"/>
          </a:xfrm>
          <a:prstGeom prst="rect">
            <a:avLst/>
          </a:prstGeom>
        </p:spPr>
        <p:txBody>
          <a:bodyPr wrap="none" lIns="77232" tIns="38616" rIns="77232" bIns="38616">
            <a:spAutoFit/>
          </a:bodyPr>
          <a:lstStyle/>
          <a:p>
            <a:r>
              <a:rPr lang="zh-CN" altLang="en-US" sz="1600" dirty="0">
                <a:solidFill>
                  <a:srgbClr val="002060"/>
                </a:solidFill>
                <a:latin typeface="微软雅黑" pitchFamily="34" charset="-122"/>
                <a:ea typeface="微软雅黑" pitchFamily="34" charset="-122"/>
                <a:cs typeface="华文黑体" pitchFamily="2" charset="-122"/>
              </a:rPr>
              <a:t>点击添加文本</a:t>
            </a:r>
            <a:endParaRPr lang="zh-CN" altLang="en-US" sz="1600" dirty="0">
              <a:solidFill>
                <a:srgbClr val="002060"/>
              </a:solidFill>
              <a:latin typeface="微软雅黑" pitchFamily="34" charset="-122"/>
              <a:ea typeface="微软雅黑" pitchFamily="34" charset="-122"/>
            </a:endParaRPr>
          </a:p>
        </p:txBody>
      </p:sp>
      <p:sp>
        <p:nvSpPr>
          <p:cNvPr id="78" name="矩形 77"/>
          <p:cNvSpPr/>
          <p:nvPr/>
        </p:nvSpPr>
        <p:spPr>
          <a:xfrm>
            <a:off x="7303375" y="3337030"/>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79" name="矩形 78"/>
          <p:cNvSpPr/>
          <p:nvPr/>
        </p:nvSpPr>
        <p:spPr>
          <a:xfrm>
            <a:off x="7303375" y="3899572"/>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80" name="矩形 79"/>
          <p:cNvSpPr/>
          <p:nvPr/>
        </p:nvSpPr>
        <p:spPr>
          <a:xfrm>
            <a:off x="6660205" y="5023889"/>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81" name="矩形标注 80"/>
          <p:cNvSpPr/>
          <p:nvPr/>
        </p:nvSpPr>
        <p:spPr>
          <a:xfrm>
            <a:off x="9082332" y="2361376"/>
            <a:ext cx="2449670" cy="3295655"/>
          </a:xfrm>
          <a:prstGeom prst="wedgeRectCallout">
            <a:avLst>
              <a:gd name="adj1" fmla="val -72333"/>
              <a:gd name="adj2" fmla="val 1971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82" name="TextBox 81"/>
          <p:cNvSpPr txBox="1"/>
          <p:nvPr/>
        </p:nvSpPr>
        <p:spPr>
          <a:xfrm>
            <a:off x="9203992" y="2475485"/>
            <a:ext cx="2328010" cy="3158830"/>
          </a:xfrm>
          <a:prstGeom prst="rect">
            <a:avLst/>
          </a:prstGeom>
          <a:noFill/>
        </p:spPr>
        <p:txBody>
          <a:bodyPr wrap="square" lIns="77232" tIns="38616" rIns="77232" bIns="38616" rtlCol="0">
            <a:spAutoFit/>
          </a:bodyPr>
          <a:lstStyle/>
          <a:p>
            <a:pPr>
              <a:lnSpc>
                <a:spcPct val="13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bg1"/>
              </a:solidFill>
              <a:latin typeface="微软雅黑" pitchFamily="34" charset="-122"/>
              <a:ea typeface="微软雅黑" pitchFamily="34" charset="-122"/>
            </a:endParaRPr>
          </a:p>
          <a:p>
            <a:pPr>
              <a:lnSpc>
                <a:spcPct val="13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pic>
        <p:nvPicPr>
          <p:cNvPr id="8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013411"/>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smtClean="0">
                  <a:latin typeface="微软雅黑" pitchFamily="34" charset="-122"/>
                  <a:ea typeface="微软雅黑" pitchFamily="34" charset="-122"/>
                </a:rPr>
                <a:t>添加标题</a:t>
              </a:r>
              <a:endParaRPr lang="zh-CN" altLang="en-US" sz="2000" dirty="0">
                <a:latin typeface="微软雅黑" pitchFamily="34" charset="-122"/>
                <a:ea typeface="微软雅黑" pitchFamily="34" charset="-122"/>
              </a:endParaRP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smtClean="0">
                  <a:solidFill>
                    <a:schemeClr val="bg1"/>
                  </a:solidFill>
                  <a:latin typeface="微软雅黑" pitchFamily="34" charset="-122"/>
                  <a:ea typeface="微软雅黑" pitchFamily="34" charset="-122"/>
                </a:rPr>
                <a:t>标题</a:t>
              </a:r>
              <a:r>
                <a:rPr lang="en-US" altLang="zh-CN" sz="1700" dirty="0" smtClean="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a:t>
              </a:r>
              <a:r>
                <a:rPr lang="zh-CN" altLang="en-US" sz="1400" dirty="0" smtClean="0">
                  <a:solidFill>
                    <a:sysClr val="windowText" lastClr="000000"/>
                  </a:solidFill>
                  <a:latin typeface="微软雅黑" pitchFamily="34" charset="-122"/>
                  <a:ea typeface="微软雅黑" pitchFamily="34" charset="-122"/>
                </a:rPr>
                <a:t>只</a:t>
              </a:r>
              <a:r>
                <a:rPr lang="zh-CN" altLang="en-US" sz="1400" dirty="0">
                  <a:solidFill>
                    <a:sysClr val="windowText" lastClr="000000"/>
                  </a:solidFill>
                  <a:latin typeface="微软雅黑" pitchFamily="34" charset="-122"/>
                  <a:ea typeface="微软雅黑" pitchFamily="34" charset="-122"/>
                </a:rPr>
                <a:t>保留</a:t>
              </a:r>
              <a:endParaRPr lang="en-US" altLang="zh-CN" sz="1400" dirty="0">
                <a:solidFill>
                  <a:schemeClr val="tx1">
                    <a:lumMod val="75000"/>
                    <a:lumOff val="25000"/>
                  </a:schemeClr>
                </a:solidFill>
                <a:latin typeface="Arial" charset="0"/>
              </a:endParaRPr>
            </a:p>
          </p:txBody>
        </p:sp>
      </p:grpSp>
      <p:pic>
        <p:nvPicPr>
          <p:cNvPr id="4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565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chemeClr val="accent6">
              <a:lumMod val="75000"/>
            </a:schemeClr>
          </a:solidFill>
          <a:ln>
            <a:noFill/>
          </a:ln>
        </p:spPr>
        <p:txBody>
          <a:bodyPr vert="horz" wrap="square" lIns="75493" tIns="37746" rIns="75493" bIns="37746" numCol="1" anchor="ctr" anchorCtr="0" compatLnSpc="1">
            <a:prstTxWarp prst="textNoShape">
              <a:avLst/>
            </a:prstTxWarp>
          </a:bodyPr>
          <a:lstStyle/>
          <a:p>
            <a:r>
              <a:rPr lang="zh-CN" altLang="en-US" sz="2000" dirty="0" smtClean="0">
                <a:solidFill>
                  <a:schemeClr val="bg1"/>
                </a:solidFill>
                <a:latin typeface="微软雅黑" pitchFamily="34" charset="-122"/>
                <a:ea typeface="微软雅黑" pitchFamily="34" charset="-122"/>
              </a:rPr>
              <a:t>  工作</a:t>
            </a:r>
            <a:endParaRPr lang="en-US" altLang="zh-CN" sz="2000" dirty="0" smtClean="0">
              <a:solidFill>
                <a:schemeClr val="bg1"/>
              </a:solidFill>
              <a:latin typeface="微软雅黑" pitchFamily="34" charset="-122"/>
              <a:ea typeface="微软雅黑" pitchFamily="34" charset="-122"/>
            </a:endParaRPr>
          </a:p>
          <a:p>
            <a:r>
              <a:rPr lang="en-US" altLang="zh-CN" sz="2000" dirty="0">
                <a:solidFill>
                  <a:schemeClr val="bg1"/>
                </a:solidFill>
                <a:latin typeface="微软雅黑" pitchFamily="34" charset="-122"/>
                <a:ea typeface="微软雅黑" pitchFamily="34" charset="-122"/>
              </a:rPr>
              <a:t>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概述</a:t>
            </a:r>
            <a:endParaRPr lang="zh-CN" altLang="en-US" sz="2400"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chemeClr val="accent6">
                <a:lumMod val="7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chemeClr val="accent6">
                    <a:lumMod val="75000"/>
                  </a:schemeClr>
                </a:solidFill>
                <a:latin typeface="微软雅黑" pitchFamily="34" charset="-122"/>
                <a:ea typeface="微软雅黑" pitchFamily="34" charset="-122"/>
              </a:rPr>
              <a:t>A</a:t>
            </a:r>
            <a:endParaRPr lang="zh-CN" altLang="en-US" sz="4500" dirty="0">
              <a:solidFill>
                <a:schemeClr val="accent6">
                  <a:lumMod val="75000"/>
                </a:schemeClr>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chemeClr val="accent6">
                    <a:lumMod val="75000"/>
                  </a:schemeClr>
                </a:solidFill>
                <a:latin typeface="微软雅黑" pitchFamily="34" charset="-122"/>
                <a:ea typeface="微软雅黑" pitchFamily="34" charset="-122"/>
              </a:rPr>
              <a:t>B</a:t>
            </a:r>
            <a:endParaRPr lang="zh-CN" altLang="en-US" sz="4500">
              <a:solidFill>
                <a:schemeClr val="accent6">
                  <a:lumMod val="75000"/>
                </a:schemeClr>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chemeClr val="accent6">
                    <a:lumMod val="75000"/>
                  </a:schemeClr>
                </a:solidFill>
                <a:latin typeface="微软雅黑" pitchFamily="34" charset="-122"/>
                <a:ea typeface="微软雅黑" pitchFamily="34" charset="-122"/>
              </a:rPr>
              <a:t>C</a:t>
            </a:r>
            <a:endParaRPr lang="zh-CN" altLang="en-US" sz="4500">
              <a:solidFill>
                <a:schemeClr val="accent6">
                  <a:lumMod val="75000"/>
                </a:schemeClr>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1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21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746907" y="3256264"/>
            <a:ext cx="8714704" cy="736072"/>
            <a:chOff x="546100" y="2380679"/>
            <a:chExt cx="7738044" cy="653032"/>
          </a:xfrm>
        </p:grpSpPr>
        <p:sp>
          <p:nvSpPr>
            <p:cNvPr id="29" name="任意多边形 28"/>
            <p:cNvSpPr/>
            <p:nvPr/>
          </p:nvSpPr>
          <p:spPr>
            <a:xfrm>
              <a:off x="546100" y="2413000"/>
              <a:ext cx="7708900" cy="584200"/>
            </a:xfrm>
            <a:custGeom>
              <a:avLst/>
              <a:gdLst>
                <a:gd name="connsiteX0" fmla="*/ 0 w 7708900"/>
                <a:gd name="connsiteY0" fmla="*/ 114300 h 584200"/>
                <a:gd name="connsiteX1" fmla="*/ 1384300 w 7708900"/>
                <a:gd name="connsiteY1" fmla="*/ 431800 h 584200"/>
                <a:gd name="connsiteX2" fmla="*/ 2501900 w 7708900"/>
                <a:gd name="connsiteY2" fmla="*/ 0 h 584200"/>
                <a:gd name="connsiteX3" fmla="*/ 4241800 w 7708900"/>
                <a:gd name="connsiteY3" fmla="*/ 520700 h 584200"/>
                <a:gd name="connsiteX4" fmla="*/ 5092700 w 7708900"/>
                <a:gd name="connsiteY4" fmla="*/ 25400 h 584200"/>
                <a:gd name="connsiteX5" fmla="*/ 6705600 w 7708900"/>
                <a:gd name="connsiteY5" fmla="*/ 584200 h 584200"/>
                <a:gd name="connsiteX6" fmla="*/ 7708900 w 7708900"/>
                <a:gd name="connsiteY6" fmla="*/ 114300 h 58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8900" h="584200">
                  <a:moveTo>
                    <a:pt x="0" y="114300"/>
                  </a:moveTo>
                  <a:lnTo>
                    <a:pt x="1384300" y="431800"/>
                  </a:lnTo>
                  <a:lnTo>
                    <a:pt x="2501900" y="0"/>
                  </a:lnTo>
                  <a:lnTo>
                    <a:pt x="4241800" y="520700"/>
                  </a:lnTo>
                  <a:lnTo>
                    <a:pt x="5092700" y="25400"/>
                  </a:lnTo>
                  <a:lnTo>
                    <a:pt x="6705600" y="584200"/>
                  </a:lnTo>
                  <a:lnTo>
                    <a:pt x="7708900" y="114300"/>
                  </a:lnTo>
                </a:path>
              </a:pathLst>
            </a:cu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1" name="椭圆 30"/>
            <p:cNvSpPr/>
            <p:nvPr/>
          </p:nvSpPr>
          <p:spPr>
            <a:xfrm>
              <a:off x="546100" y="2499742"/>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3" name="椭圆 32"/>
            <p:cNvSpPr/>
            <p:nvPr/>
          </p:nvSpPr>
          <p:spPr>
            <a:xfrm>
              <a:off x="1893887" y="2809304"/>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5" name="椭圆 34"/>
            <p:cNvSpPr/>
            <p:nvPr/>
          </p:nvSpPr>
          <p:spPr>
            <a:xfrm>
              <a:off x="3008312" y="2380679"/>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7" name="椭圆 36"/>
            <p:cNvSpPr/>
            <p:nvPr/>
          </p:nvSpPr>
          <p:spPr>
            <a:xfrm>
              <a:off x="4746624" y="2899791"/>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8" name="椭圆 37"/>
            <p:cNvSpPr/>
            <p:nvPr/>
          </p:nvSpPr>
          <p:spPr>
            <a:xfrm>
              <a:off x="5599111" y="240925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1" name="椭圆 40"/>
            <p:cNvSpPr/>
            <p:nvPr/>
          </p:nvSpPr>
          <p:spPr>
            <a:xfrm>
              <a:off x="7218361" y="296170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2" name="椭圆 41"/>
            <p:cNvSpPr/>
            <p:nvPr/>
          </p:nvSpPr>
          <p:spPr>
            <a:xfrm>
              <a:off x="8212136" y="2494978"/>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43" name="TextBox 42"/>
          <p:cNvSpPr txBox="1"/>
          <p:nvPr/>
        </p:nvSpPr>
        <p:spPr>
          <a:xfrm>
            <a:off x="3965565" y="3308795"/>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2009</a:t>
            </a:r>
            <a:endParaRPr lang="zh-CN" altLang="en-US" sz="1800" dirty="0">
              <a:solidFill>
                <a:schemeClr val="tx1">
                  <a:lumMod val="95000"/>
                  <a:lumOff val="5000"/>
                </a:schemeClr>
              </a:solidFill>
            </a:endParaRPr>
          </a:p>
        </p:txBody>
      </p:sp>
      <p:sp>
        <p:nvSpPr>
          <p:cNvPr id="44" name="TextBox 43"/>
          <p:cNvSpPr txBox="1"/>
          <p:nvPr/>
        </p:nvSpPr>
        <p:spPr>
          <a:xfrm>
            <a:off x="5209919" y="3409001"/>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2010</a:t>
            </a:r>
            <a:endParaRPr lang="zh-CN" altLang="en-US" sz="1800" dirty="0">
              <a:solidFill>
                <a:schemeClr val="tx1">
                  <a:lumMod val="95000"/>
                  <a:lumOff val="5000"/>
                </a:schemeClr>
              </a:solidFill>
            </a:endParaRPr>
          </a:p>
        </p:txBody>
      </p:sp>
      <p:sp>
        <p:nvSpPr>
          <p:cNvPr id="45" name="TextBox 44"/>
          <p:cNvSpPr txBox="1"/>
          <p:nvPr/>
        </p:nvSpPr>
        <p:spPr>
          <a:xfrm>
            <a:off x="7140815" y="3366056"/>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2011</a:t>
            </a:r>
            <a:endParaRPr lang="zh-CN" altLang="en-US" sz="1800" dirty="0">
              <a:solidFill>
                <a:schemeClr val="tx1">
                  <a:lumMod val="95000"/>
                  <a:lumOff val="5000"/>
                </a:schemeClr>
              </a:solidFill>
            </a:endParaRPr>
          </a:p>
        </p:txBody>
      </p:sp>
      <p:sp>
        <p:nvSpPr>
          <p:cNvPr id="46" name="TextBox 45"/>
          <p:cNvSpPr txBox="1"/>
          <p:nvPr/>
        </p:nvSpPr>
        <p:spPr>
          <a:xfrm>
            <a:off x="8156323" y="3437631"/>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2012</a:t>
            </a:r>
            <a:endParaRPr lang="zh-CN" altLang="en-US" sz="1800" dirty="0">
              <a:solidFill>
                <a:schemeClr val="tx1">
                  <a:lumMod val="95000"/>
                  <a:lumOff val="5000"/>
                </a:schemeClr>
              </a:solidFill>
            </a:endParaRPr>
          </a:p>
        </p:txBody>
      </p:sp>
      <p:sp>
        <p:nvSpPr>
          <p:cNvPr id="47" name="TextBox 46"/>
          <p:cNvSpPr txBox="1"/>
          <p:nvPr/>
        </p:nvSpPr>
        <p:spPr>
          <a:xfrm>
            <a:off x="9929888" y="3466259"/>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2013</a:t>
            </a:r>
            <a:endParaRPr lang="zh-CN" altLang="en-US" sz="1800" dirty="0">
              <a:solidFill>
                <a:schemeClr val="tx1">
                  <a:lumMod val="95000"/>
                  <a:lumOff val="5000"/>
                </a:schemeClr>
              </a:solidFill>
            </a:endParaRPr>
          </a:p>
        </p:txBody>
      </p:sp>
      <p:sp>
        <p:nvSpPr>
          <p:cNvPr id="48" name="TextBox 47"/>
          <p:cNvSpPr txBox="1"/>
          <p:nvPr/>
        </p:nvSpPr>
        <p:spPr>
          <a:xfrm>
            <a:off x="11059820" y="2950922"/>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2014</a:t>
            </a:r>
            <a:endParaRPr lang="zh-CN" altLang="en-US" sz="1800" dirty="0">
              <a:solidFill>
                <a:schemeClr val="tx1">
                  <a:lumMod val="95000"/>
                  <a:lumOff val="5000"/>
                </a:schemeClr>
              </a:solidFill>
            </a:endParaRPr>
          </a:p>
        </p:txBody>
      </p:sp>
      <p:grpSp>
        <p:nvGrpSpPr>
          <p:cNvPr id="49" name="组合 48"/>
          <p:cNvGrpSpPr/>
          <p:nvPr/>
        </p:nvGrpSpPr>
        <p:grpSpPr>
          <a:xfrm>
            <a:off x="3262013" y="4093573"/>
            <a:ext cx="8068171" cy="1682993"/>
            <a:chOff x="1003477" y="3071614"/>
            <a:chExt cx="7163968" cy="1493126"/>
          </a:xfrm>
        </p:grpSpPr>
        <p:pic>
          <p:nvPicPr>
            <p:cNvPr id="50"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03477" y="3293710"/>
              <a:ext cx="2197109" cy="1271030"/>
            </a:xfrm>
            <a:prstGeom prst="rect">
              <a:avLst/>
            </a:prstGeom>
            <a:solidFill>
              <a:schemeClr val="accent2"/>
            </a:solidFill>
            <a:ln w="38100">
              <a:solidFill>
                <a:schemeClr val="bg1"/>
              </a:solidFill>
              <a:miter lim="800000"/>
              <a:headEnd/>
              <a:tailEnd/>
            </a:ln>
            <a:extLst/>
          </p:spPr>
        </p:pic>
        <p:pic>
          <p:nvPicPr>
            <p:cNvPr id="51"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03022" y="3293710"/>
              <a:ext cx="2110759" cy="1271030"/>
            </a:xfrm>
            <a:prstGeom prst="rect">
              <a:avLst/>
            </a:prstGeom>
            <a:solidFill>
              <a:schemeClr val="accent2"/>
            </a:solidFill>
            <a:ln w="38100">
              <a:solidFill>
                <a:schemeClr val="bg1"/>
              </a:solidFill>
              <a:miter lim="800000"/>
              <a:headEnd/>
              <a:tailEnd/>
            </a:ln>
            <a:extLst/>
          </p:spPr>
        </p:pic>
        <p:pic>
          <p:nvPicPr>
            <p:cNvPr id="5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99293" y="3293710"/>
              <a:ext cx="1868152" cy="1271030"/>
            </a:xfrm>
            <a:prstGeom prst="rect">
              <a:avLst/>
            </a:prstGeom>
            <a:solidFill>
              <a:schemeClr val="accent2"/>
            </a:solidFill>
            <a:ln w="38100">
              <a:solidFill>
                <a:schemeClr val="bg1"/>
              </a:solidFill>
              <a:miter lim="800000"/>
              <a:headEnd/>
              <a:tailEnd/>
            </a:ln>
            <a:extLst/>
          </p:spPr>
        </p:pic>
        <p:sp>
          <p:nvSpPr>
            <p:cNvPr id="53" name="等腰三角形 52"/>
            <p:cNvSpPr/>
            <p:nvPr/>
          </p:nvSpPr>
          <p:spPr>
            <a:xfrm>
              <a:off x="18557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等腰三角形 53"/>
            <p:cNvSpPr/>
            <p:nvPr/>
          </p:nvSpPr>
          <p:spPr>
            <a:xfrm>
              <a:off x="47132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5" name="等腰三角形 54"/>
            <p:cNvSpPr/>
            <p:nvPr/>
          </p:nvSpPr>
          <p:spPr>
            <a:xfrm>
              <a:off x="72024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56" name="组合 55"/>
          <p:cNvGrpSpPr/>
          <p:nvPr/>
        </p:nvGrpSpPr>
        <p:grpSpPr>
          <a:xfrm>
            <a:off x="4641582" y="1581394"/>
            <a:ext cx="5192239" cy="1556632"/>
            <a:chOff x="2228437" y="967332"/>
            <a:chExt cx="4610342" cy="1381021"/>
          </a:xfrm>
        </p:grpSpPr>
        <p:pic>
          <p:nvPicPr>
            <p:cNvPr id="57"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228437" y="967332"/>
              <a:ext cx="2073673" cy="1215025"/>
            </a:xfrm>
            <a:prstGeom prst="rect">
              <a:avLst/>
            </a:prstGeom>
            <a:solidFill>
              <a:schemeClr val="accent2"/>
            </a:solidFill>
            <a:ln w="38100">
              <a:solidFill>
                <a:schemeClr val="bg1"/>
              </a:solidFill>
              <a:miter lim="800000"/>
              <a:headEnd/>
              <a:tailEnd/>
            </a:ln>
            <a:extLst/>
          </p:spPr>
        </p:pic>
        <p:pic>
          <p:nvPicPr>
            <p:cNvPr id="58" name="Picture 7"/>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658582" y="967332"/>
              <a:ext cx="2180197" cy="1263700"/>
            </a:xfrm>
            <a:prstGeom prst="rect">
              <a:avLst/>
            </a:prstGeom>
            <a:solidFill>
              <a:schemeClr val="accent2"/>
            </a:solidFill>
            <a:ln w="38100">
              <a:solidFill>
                <a:schemeClr val="bg1"/>
              </a:solidFill>
              <a:miter lim="800000"/>
              <a:headEnd/>
              <a:tailEnd/>
            </a:ln>
            <a:extLst/>
          </p:spPr>
        </p:pic>
        <p:sp>
          <p:nvSpPr>
            <p:cNvPr id="59" name="等腰三角形 58"/>
            <p:cNvSpPr/>
            <p:nvPr/>
          </p:nvSpPr>
          <p:spPr>
            <a:xfrm rot="10800000">
              <a:off x="2973387" y="2231032"/>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0" name="等腰三角形 59"/>
            <p:cNvSpPr/>
            <p:nvPr/>
          </p:nvSpPr>
          <p:spPr>
            <a:xfrm rot="10800000">
              <a:off x="5564187" y="2231032"/>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pic>
        <p:nvPicPr>
          <p:cNvPr id="30"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2423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750"/>
                                        <p:tgtEl>
                                          <p:spTgt spid="27"/>
                                        </p:tgtEl>
                                      </p:cBhvr>
                                    </p:animEffect>
                                  </p:childTnLst>
                                </p:cTn>
                              </p:par>
                              <p:par>
                                <p:cTn id="8" presetID="56" presetClass="entr" presetSubtype="0" fill="hold" grpId="0" nodeType="withEffect">
                                  <p:stCondLst>
                                    <p:cond delay="750"/>
                                  </p:stCondLst>
                                  <p:iterate type="lt">
                                    <p:tmPct val="10000"/>
                                  </p:iterate>
                                  <p:childTnLst>
                                    <p:set>
                                      <p:cBhvr>
                                        <p:cTn id="9" dur="1" fill="hold">
                                          <p:stCondLst>
                                            <p:cond delay="0"/>
                                          </p:stCondLst>
                                        </p:cTn>
                                        <p:tgtEl>
                                          <p:spTgt spid="43"/>
                                        </p:tgtEl>
                                        <p:attrNameLst>
                                          <p:attrName>style.visibility</p:attrName>
                                        </p:attrNameLst>
                                      </p:cBhvr>
                                      <p:to>
                                        <p:strVal val="visible"/>
                                      </p:to>
                                    </p:set>
                                    <p:anim by="(-#ppt_w*2)" calcmode="lin" valueType="num">
                                      <p:cBhvr rctx="PPT">
                                        <p:cTn id="10" dur="500" autoRev="1" fill="hold">
                                          <p:stCondLst>
                                            <p:cond delay="0"/>
                                          </p:stCondLst>
                                        </p:cTn>
                                        <p:tgtEl>
                                          <p:spTgt spid="43"/>
                                        </p:tgtEl>
                                        <p:attrNameLst>
                                          <p:attrName>ppt_w</p:attrName>
                                        </p:attrNameLst>
                                      </p:cBhvr>
                                    </p:anim>
                                    <p:anim by="(#ppt_w*0.50)" calcmode="lin" valueType="num">
                                      <p:cBhvr>
                                        <p:cTn id="11" dur="500" decel="50000" autoRev="1" fill="hold">
                                          <p:stCondLst>
                                            <p:cond delay="0"/>
                                          </p:stCondLst>
                                        </p:cTn>
                                        <p:tgtEl>
                                          <p:spTgt spid="43"/>
                                        </p:tgtEl>
                                        <p:attrNameLst>
                                          <p:attrName>ppt_x</p:attrName>
                                        </p:attrNameLst>
                                      </p:cBhvr>
                                    </p:anim>
                                    <p:anim from="(-#ppt_h/2)" to="(#ppt_y)" calcmode="lin" valueType="num">
                                      <p:cBhvr>
                                        <p:cTn id="12" dur="1000" fill="hold">
                                          <p:stCondLst>
                                            <p:cond delay="0"/>
                                          </p:stCondLst>
                                        </p:cTn>
                                        <p:tgtEl>
                                          <p:spTgt spid="43"/>
                                        </p:tgtEl>
                                        <p:attrNameLst>
                                          <p:attrName>ppt_y</p:attrName>
                                        </p:attrNameLst>
                                      </p:cBhvr>
                                    </p:anim>
                                    <p:animRot by="21600000">
                                      <p:cBhvr>
                                        <p:cTn id="13" dur="1000" fill="hold">
                                          <p:stCondLst>
                                            <p:cond delay="0"/>
                                          </p:stCondLst>
                                        </p:cTn>
                                        <p:tgtEl>
                                          <p:spTgt spid="43"/>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44"/>
                                        </p:tgtEl>
                                        <p:attrNameLst>
                                          <p:attrName>style.visibility</p:attrName>
                                        </p:attrNameLst>
                                      </p:cBhvr>
                                      <p:to>
                                        <p:strVal val="visible"/>
                                      </p:to>
                                    </p:set>
                                    <p:anim by="(-#ppt_w*2)" calcmode="lin" valueType="num">
                                      <p:cBhvr rctx="PPT">
                                        <p:cTn id="16" dur="500" autoRev="1" fill="hold">
                                          <p:stCondLst>
                                            <p:cond delay="0"/>
                                          </p:stCondLst>
                                        </p:cTn>
                                        <p:tgtEl>
                                          <p:spTgt spid="44"/>
                                        </p:tgtEl>
                                        <p:attrNameLst>
                                          <p:attrName>ppt_w</p:attrName>
                                        </p:attrNameLst>
                                      </p:cBhvr>
                                    </p:anim>
                                    <p:anim by="(#ppt_w*0.50)" calcmode="lin" valueType="num">
                                      <p:cBhvr>
                                        <p:cTn id="17" dur="500" decel="50000" autoRev="1" fill="hold">
                                          <p:stCondLst>
                                            <p:cond delay="0"/>
                                          </p:stCondLst>
                                        </p:cTn>
                                        <p:tgtEl>
                                          <p:spTgt spid="44"/>
                                        </p:tgtEl>
                                        <p:attrNameLst>
                                          <p:attrName>ppt_x</p:attrName>
                                        </p:attrNameLst>
                                      </p:cBhvr>
                                    </p:anim>
                                    <p:anim from="(-#ppt_h/2)" to="(#ppt_y)" calcmode="lin" valueType="num">
                                      <p:cBhvr>
                                        <p:cTn id="18" dur="1000" fill="hold">
                                          <p:stCondLst>
                                            <p:cond delay="0"/>
                                          </p:stCondLst>
                                        </p:cTn>
                                        <p:tgtEl>
                                          <p:spTgt spid="44"/>
                                        </p:tgtEl>
                                        <p:attrNameLst>
                                          <p:attrName>ppt_y</p:attrName>
                                        </p:attrNameLst>
                                      </p:cBhvr>
                                    </p:anim>
                                    <p:animRot by="21600000">
                                      <p:cBhvr>
                                        <p:cTn id="19" dur="1000" fill="hold">
                                          <p:stCondLst>
                                            <p:cond delay="0"/>
                                          </p:stCondLst>
                                        </p:cTn>
                                        <p:tgtEl>
                                          <p:spTgt spid="44"/>
                                        </p:tgtEl>
                                        <p:attrNameLst>
                                          <p:attrName>r</p:attrName>
                                        </p:attrNameLst>
                                      </p:cBhvr>
                                    </p:animRot>
                                  </p:childTnLst>
                                </p:cTn>
                              </p:par>
                              <p:par>
                                <p:cTn id="20" presetID="56" presetClass="entr" presetSubtype="0" fill="hold" grpId="0" nodeType="withEffect">
                                  <p:stCondLst>
                                    <p:cond delay="1300"/>
                                  </p:stCondLst>
                                  <p:iterate type="lt">
                                    <p:tmPct val="10000"/>
                                  </p:iterate>
                                  <p:childTnLst>
                                    <p:set>
                                      <p:cBhvr>
                                        <p:cTn id="21" dur="1" fill="hold">
                                          <p:stCondLst>
                                            <p:cond delay="0"/>
                                          </p:stCondLst>
                                        </p:cTn>
                                        <p:tgtEl>
                                          <p:spTgt spid="45"/>
                                        </p:tgtEl>
                                        <p:attrNameLst>
                                          <p:attrName>style.visibility</p:attrName>
                                        </p:attrNameLst>
                                      </p:cBhvr>
                                      <p:to>
                                        <p:strVal val="visible"/>
                                      </p:to>
                                    </p:set>
                                    <p:anim by="(-#ppt_w*2)" calcmode="lin" valueType="num">
                                      <p:cBhvr rctx="PPT">
                                        <p:cTn id="22" dur="500" autoRev="1" fill="hold">
                                          <p:stCondLst>
                                            <p:cond delay="0"/>
                                          </p:stCondLst>
                                        </p:cTn>
                                        <p:tgtEl>
                                          <p:spTgt spid="45"/>
                                        </p:tgtEl>
                                        <p:attrNameLst>
                                          <p:attrName>ppt_w</p:attrName>
                                        </p:attrNameLst>
                                      </p:cBhvr>
                                    </p:anim>
                                    <p:anim by="(#ppt_w*0.50)" calcmode="lin" valueType="num">
                                      <p:cBhvr>
                                        <p:cTn id="23" dur="500" decel="50000" autoRev="1" fill="hold">
                                          <p:stCondLst>
                                            <p:cond delay="0"/>
                                          </p:stCondLst>
                                        </p:cTn>
                                        <p:tgtEl>
                                          <p:spTgt spid="45"/>
                                        </p:tgtEl>
                                        <p:attrNameLst>
                                          <p:attrName>ppt_x</p:attrName>
                                        </p:attrNameLst>
                                      </p:cBhvr>
                                    </p:anim>
                                    <p:anim from="(-#ppt_h/2)" to="(#ppt_y)" calcmode="lin" valueType="num">
                                      <p:cBhvr>
                                        <p:cTn id="24" dur="1000" fill="hold">
                                          <p:stCondLst>
                                            <p:cond delay="0"/>
                                          </p:stCondLst>
                                        </p:cTn>
                                        <p:tgtEl>
                                          <p:spTgt spid="45"/>
                                        </p:tgtEl>
                                        <p:attrNameLst>
                                          <p:attrName>ppt_y</p:attrName>
                                        </p:attrNameLst>
                                      </p:cBhvr>
                                    </p:anim>
                                    <p:animRot by="21600000">
                                      <p:cBhvr>
                                        <p:cTn id="25" dur="1000" fill="hold">
                                          <p:stCondLst>
                                            <p:cond delay="0"/>
                                          </p:stCondLst>
                                        </p:cTn>
                                        <p:tgtEl>
                                          <p:spTgt spid="45"/>
                                        </p:tgtEl>
                                        <p:attrNameLst>
                                          <p:attrName>r</p:attrName>
                                        </p:attrNameLst>
                                      </p:cBhvr>
                                    </p:animRot>
                                  </p:childTnLst>
                                </p:cTn>
                              </p:par>
                              <p:par>
                                <p:cTn id="26" presetID="56" presetClass="entr" presetSubtype="0" fill="hold" grpId="0" nodeType="withEffect">
                                  <p:stCondLst>
                                    <p:cond delay="1600"/>
                                  </p:stCondLst>
                                  <p:iterate type="lt">
                                    <p:tmPct val="10000"/>
                                  </p:iterate>
                                  <p:childTnLst>
                                    <p:set>
                                      <p:cBhvr>
                                        <p:cTn id="27" dur="1" fill="hold">
                                          <p:stCondLst>
                                            <p:cond delay="0"/>
                                          </p:stCondLst>
                                        </p:cTn>
                                        <p:tgtEl>
                                          <p:spTgt spid="46"/>
                                        </p:tgtEl>
                                        <p:attrNameLst>
                                          <p:attrName>style.visibility</p:attrName>
                                        </p:attrNameLst>
                                      </p:cBhvr>
                                      <p:to>
                                        <p:strVal val="visible"/>
                                      </p:to>
                                    </p:set>
                                    <p:anim by="(-#ppt_w*2)" calcmode="lin" valueType="num">
                                      <p:cBhvr rctx="PPT">
                                        <p:cTn id="28" dur="500" autoRev="1" fill="hold">
                                          <p:stCondLst>
                                            <p:cond delay="0"/>
                                          </p:stCondLst>
                                        </p:cTn>
                                        <p:tgtEl>
                                          <p:spTgt spid="46"/>
                                        </p:tgtEl>
                                        <p:attrNameLst>
                                          <p:attrName>ppt_w</p:attrName>
                                        </p:attrNameLst>
                                      </p:cBhvr>
                                    </p:anim>
                                    <p:anim by="(#ppt_w*0.50)" calcmode="lin" valueType="num">
                                      <p:cBhvr>
                                        <p:cTn id="29" dur="500" decel="50000" autoRev="1" fill="hold">
                                          <p:stCondLst>
                                            <p:cond delay="0"/>
                                          </p:stCondLst>
                                        </p:cTn>
                                        <p:tgtEl>
                                          <p:spTgt spid="46"/>
                                        </p:tgtEl>
                                        <p:attrNameLst>
                                          <p:attrName>ppt_x</p:attrName>
                                        </p:attrNameLst>
                                      </p:cBhvr>
                                    </p:anim>
                                    <p:anim from="(-#ppt_h/2)" to="(#ppt_y)" calcmode="lin" valueType="num">
                                      <p:cBhvr>
                                        <p:cTn id="30" dur="1000" fill="hold">
                                          <p:stCondLst>
                                            <p:cond delay="0"/>
                                          </p:stCondLst>
                                        </p:cTn>
                                        <p:tgtEl>
                                          <p:spTgt spid="46"/>
                                        </p:tgtEl>
                                        <p:attrNameLst>
                                          <p:attrName>ppt_y</p:attrName>
                                        </p:attrNameLst>
                                      </p:cBhvr>
                                    </p:anim>
                                    <p:animRot by="21600000">
                                      <p:cBhvr>
                                        <p:cTn id="31" dur="1000" fill="hold">
                                          <p:stCondLst>
                                            <p:cond delay="0"/>
                                          </p:stCondLst>
                                        </p:cTn>
                                        <p:tgtEl>
                                          <p:spTgt spid="46"/>
                                        </p:tgtEl>
                                        <p:attrNameLst>
                                          <p:attrName>r</p:attrName>
                                        </p:attrNameLst>
                                      </p:cBhvr>
                                    </p:animRot>
                                  </p:childTnLst>
                                </p:cTn>
                              </p:par>
                              <p:par>
                                <p:cTn id="32" presetID="56" presetClass="entr" presetSubtype="0" fill="hold" grpId="0" nodeType="withEffect">
                                  <p:stCondLst>
                                    <p:cond delay="1800"/>
                                  </p:stCondLst>
                                  <p:iterate type="lt">
                                    <p:tmPct val="10000"/>
                                  </p:iterate>
                                  <p:childTnLst>
                                    <p:set>
                                      <p:cBhvr>
                                        <p:cTn id="33" dur="1" fill="hold">
                                          <p:stCondLst>
                                            <p:cond delay="0"/>
                                          </p:stCondLst>
                                        </p:cTn>
                                        <p:tgtEl>
                                          <p:spTgt spid="47"/>
                                        </p:tgtEl>
                                        <p:attrNameLst>
                                          <p:attrName>style.visibility</p:attrName>
                                        </p:attrNameLst>
                                      </p:cBhvr>
                                      <p:to>
                                        <p:strVal val="visible"/>
                                      </p:to>
                                    </p:set>
                                    <p:anim by="(-#ppt_w*2)" calcmode="lin" valueType="num">
                                      <p:cBhvr rctx="PPT">
                                        <p:cTn id="34" dur="500" autoRev="1" fill="hold">
                                          <p:stCondLst>
                                            <p:cond delay="0"/>
                                          </p:stCondLst>
                                        </p:cTn>
                                        <p:tgtEl>
                                          <p:spTgt spid="47"/>
                                        </p:tgtEl>
                                        <p:attrNameLst>
                                          <p:attrName>ppt_w</p:attrName>
                                        </p:attrNameLst>
                                      </p:cBhvr>
                                    </p:anim>
                                    <p:anim by="(#ppt_w*0.50)" calcmode="lin" valueType="num">
                                      <p:cBhvr>
                                        <p:cTn id="35" dur="500" decel="50000" autoRev="1" fill="hold">
                                          <p:stCondLst>
                                            <p:cond delay="0"/>
                                          </p:stCondLst>
                                        </p:cTn>
                                        <p:tgtEl>
                                          <p:spTgt spid="47"/>
                                        </p:tgtEl>
                                        <p:attrNameLst>
                                          <p:attrName>ppt_x</p:attrName>
                                        </p:attrNameLst>
                                      </p:cBhvr>
                                    </p:anim>
                                    <p:anim from="(-#ppt_h/2)" to="(#ppt_y)" calcmode="lin" valueType="num">
                                      <p:cBhvr>
                                        <p:cTn id="36" dur="1000" fill="hold">
                                          <p:stCondLst>
                                            <p:cond delay="0"/>
                                          </p:stCondLst>
                                        </p:cTn>
                                        <p:tgtEl>
                                          <p:spTgt spid="47"/>
                                        </p:tgtEl>
                                        <p:attrNameLst>
                                          <p:attrName>ppt_y</p:attrName>
                                        </p:attrNameLst>
                                      </p:cBhvr>
                                    </p:anim>
                                    <p:animRot by="21600000">
                                      <p:cBhvr>
                                        <p:cTn id="37" dur="1000" fill="hold">
                                          <p:stCondLst>
                                            <p:cond delay="0"/>
                                          </p:stCondLst>
                                        </p:cTn>
                                        <p:tgtEl>
                                          <p:spTgt spid="47"/>
                                        </p:tgtEl>
                                        <p:attrNameLst>
                                          <p:attrName>r</p:attrName>
                                        </p:attrNameLst>
                                      </p:cBhvr>
                                    </p:animRot>
                                  </p:childTnLst>
                                </p:cTn>
                              </p:par>
                              <p:par>
                                <p:cTn id="38" presetID="56" presetClass="entr" presetSubtype="0" fill="hold" grpId="0" nodeType="withEffect">
                                  <p:stCondLst>
                                    <p:cond delay="2100"/>
                                  </p:stCondLst>
                                  <p:iterate type="lt">
                                    <p:tmPct val="10000"/>
                                  </p:iterate>
                                  <p:childTnLst>
                                    <p:set>
                                      <p:cBhvr>
                                        <p:cTn id="39" dur="1" fill="hold">
                                          <p:stCondLst>
                                            <p:cond delay="0"/>
                                          </p:stCondLst>
                                        </p:cTn>
                                        <p:tgtEl>
                                          <p:spTgt spid="48"/>
                                        </p:tgtEl>
                                        <p:attrNameLst>
                                          <p:attrName>style.visibility</p:attrName>
                                        </p:attrNameLst>
                                      </p:cBhvr>
                                      <p:to>
                                        <p:strVal val="visible"/>
                                      </p:to>
                                    </p:set>
                                    <p:anim by="(-#ppt_w*2)" calcmode="lin" valueType="num">
                                      <p:cBhvr rctx="PPT">
                                        <p:cTn id="40" dur="500" autoRev="1" fill="hold">
                                          <p:stCondLst>
                                            <p:cond delay="0"/>
                                          </p:stCondLst>
                                        </p:cTn>
                                        <p:tgtEl>
                                          <p:spTgt spid="48"/>
                                        </p:tgtEl>
                                        <p:attrNameLst>
                                          <p:attrName>ppt_w</p:attrName>
                                        </p:attrNameLst>
                                      </p:cBhvr>
                                    </p:anim>
                                    <p:anim by="(#ppt_w*0.50)" calcmode="lin" valueType="num">
                                      <p:cBhvr>
                                        <p:cTn id="41" dur="500" decel="50000" autoRev="1" fill="hold">
                                          <p:stCondLst>
                                            <p:cond delay="0"/>
                                          </p:stCondLst>
                                        </p:cTn>
                                        <p:tgtEl>
                                          <p:spTgt spid="48"/>
                                        </p:tgtEl>
                                        <p:attrNameLst>
                                          <p:attrName>ppt_x</p:attrName>
                                        </p:attrNameLst>
                                      </p:cBhvr>
                                    </p:anim>
                                    <p:anim from="(-#ppt_h/2)" to="(#ppt_y)" calcmode="lin" valueType="num">
                                      <p:cBhvr>
                                        <p:cTn id="42" dur="1000" fill="hold">
                                          <p:stCondLst>
                                            <p:cond delay="0"/>
                                          </p:stCondLst>
                                        </p:cTn>
                                        <p:tgtEl>
                                          <p:spTgt spid="48"/>
                                        </p:tgtEl>
                                        <p:attrNameLst>
                                          <p:attrName>ppt_y</p:attrName>
                                        </p:attrNameLst>
                                      </p:cBhvr>
                                    </p:anim>
                                    <p:animRot by="21600000">
                                      <p:cBhvr>
                                        <p:cTn id="43" dur="1000" fill="hold">
                                          <p:stCondLst>
                                            <p:cond delay="0"/>
                                          </p:stCondLst>
                                        </p:cTn>
                                        <p:tgtEl>
                                          <p:spTgt spid="48"/>
                                        </p:tgtEl>
                                        <p:attrNameLst>
                                          <p:attrName>r</p:attrName>
                                        </p:attrNameLst>
                                      </p:cBhvr>
                                    </p:animRot>
                                  </p:childTnLst>
                                </p:cTn>
                              </p:par>
                              <p:par>
                                <p:cTn id="44" presetID="47" presetClass="entr" presetSubtype="0" fill="hold" nodeType="withEffect">
                                  <p:stCondLst>
                                    <p:cond delay="320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1000"/>
                                        <p:tgtEl>
                                          <p:spTgt spid="56"/>
                                        </p:tgtEl>
                                      </p:cBhvr>
                                    </p:animEffect>
                                    <p:anim calcmode="lin" valueType="num">
                                      <p:cBhvr>
                                        <p:cTn id="47" dur="1000" fill="hold"/>
                                        <p:tgtEl>
                                          <p:spTgt spid="56"/>
                                        </p:tgtEl>
                                        <p:attrNameLst>
                                          <p:attrName>ppt_x</p:attrName>
                                        </p:attrNameLst>
                                      </p:cBhvr>
                                      <p:tavLst>
                                        <p:tav tm="0">
                                          <p:val>
                                            <p:strVal val="#ppt_x"/>
                                          </p:val>
                                        </p:tav>
                                        <p:tav tm="100000">
                                          <p:val>
                                            <p:strVal val="#ppt_x"/>
                                          </p:val>
                                        </p:tav>
                                      </p:tavLst>
                                    </p:anim>
                                    <p:anim calcmode="lin" valueType="num">
                                      <p:cBhvr>
                                        <p:cTn id="48" dur="1000" fill="hold"/>
                                        <p:tgtEl>
                                          <p:spTgt spid="56"/>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20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1000"/>
                                        <p:tgtEl>
                                          <p:spTgt spid="49"/>
                                        </p:tgtEl>
                                      </p:cBhvr>
                                    </p:animEffect>
                                    <p:anim calcmode="lin" valueType="num">
                                      <p:cBhvr>
                                        <p:cTn id="52" dur="1000" fill="hold"/>
                                        <p:tgtEl>
                                          <p:spTgt spid="49"/>
                                        </p:tgtEl>
                                        <p:attrNameLst>
                                          <p:attrName>ppt_x</p:attrName>
                                        </p:attrNameLst>
                                      </p:cBhvr>
                                      <p:tavLst>
                                        <p:tav tm="0">
                                          <p:val>
                                            <p:strVal val="#ppt_x"/>
                                          </p:val>
                                        </p:tav>
                                        <p:tav tm="100000">
                                          <p:val>
                                            <p:strVal val="#ppt_x"/>
                                          </p:val>
                                        </p:tav>
                                      </p:tavLst>
                                    </p:anim>
                                    <p:anim calcmode="lin" valueType="num">
                                      <p:cBhvr>
                                        <p:cTn id="5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12680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清风素材 https://12sc.taobao.com/">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2285</TotalTime>
  <Words>2847</Words>
  <Application>Microsoft Office PowerPoint</Application>
  <PresentationFormat>自定义</PresentationFormat>
  <Paragraphs>380</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dc:title>
  <dc:creator>12sc.taobao.com</dc:creator>
  <cp:lastModifiedBy>admin</cp:lastModifiedBy>
  <cp:revision>158</cp:revision>
  <dcterms:created xsi:type="dcterms:W3CDTF">2014-06-18T03:33:50Z</dcterms:created>
  <dcterms:modified xsi:type="dcterms:W3CDTF">2016-02-20T01:41:48Z</dcterms:modified>
</cp:coreProperties>
</file>