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7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D04F9-6265-49A5-93E9-CA7BF55A0E12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27D3D-CA2B-4A50-9800-7973DCFE5E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C3674-9D47-4D28-9307-BB91A0ECA9B5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494E6-9C51-4830-A6C8-4070A1C6D0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2F36C-8396-49FB-B510-82B34181144D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D3DA4-1BF6-468C-AFE8-3FD12D2F97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BF40F-0F1A-4D68-A61E-EE490B0E897F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3D4B3-156D-4D15-BAD0-22FA794884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546F0-FB10-4621-AD6A-E5FCE95954CF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3032A-B147-46B4-9726-925D8F4363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5B9BB-9D1F-4457-B157-EBE3ADF88EAE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BFD77-DD7A-4AA0-9C3A-7BB2859B2E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CD368-379D-4A6F-8E69-97ED19263B77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0EEBB-D22F-4EA7-B96D-33375D4279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0D23A-C201-4000-859A-F3DEE4ADEBAB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8648C-7C57-4C97-B81E-CC07269806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92064-CFD3-4362-848E-397D87CA6FE1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5CC16-F707-43D3-B41B-3D844EB337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48BE1-1075-4404-8D3D-DEAD885A2B0E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16BCC-0F88-4A04-BFA5-CA7AAB998E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656F3-2E59-4B52-B92B-5878692D88F4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56D91-2D08-4824-9EBC-CA557D9AA6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9EFECA-E23E-481C-8CB5-87A48BB4B102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BF5763F-2007-40E0-AFDC-C5BFE833B8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785813" y="1357313"/>
            <a:ext cx="5286375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POWEPOINT</a:t>
            </a:r>
          </a:p>
          <a:p>
            <a:endParaRPr lang="en-US" altLang="zh-CN" sz="5400">
              <a:latin typeface="Calibri" pitchFamily="34" charset="0"/>
            </a:endParaRPr>
          </a:p>
          <a:p>
            <a:endParaRPr lang="zh-CN" altLang="en-US" sz="54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857250" y="2049463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适用于唯美梦幻及相关类别演示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928688" y="2071688"/>
            <a:ext cx="3214687" cy="1587"/>
          </a:xfrm>
          <a:prstGeom prst="line">
            <a:avLst/>
          </a:prstGeom>
          <a:ln w="127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3" name="TextBox 14"/>
          <p:cNvSpPr txBox="1">
            <a:spLocks noChangeArrowheads="1"/>
          </p:cNvSpPr>
          <p:nvPr/>
        </p:nvSpPr>
        <p:spPr bwMode="auto">
          <a:xfrm>
            <a:off x="785813" y="2416175"/>
            <a:ext cx="2571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 sc.chinaz.com</a:t>
            </a:r>
            <a:endParaRPr lang="zh-CN" altLang="en-US"/>
          </a:p>
        </p:txBody>
      </p:sp>
      <p:sp>
        <p:nvSpPr>
          <p:cNvPr id="2054" name="TextBox 16"/>
          <p:cNvSpPr txBox="1">
            <a:spLocks noChangeArrowheads="1"/>
          </p:cNvSpPr>
          <p:nvPr/>
        </p:nvSpPr>
        <p:spPr bwMode="auto">
          <a:xfrm>
            <a:off x="857250" y="2263775"/>
            <a:ext cx="1857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站长素材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67" name="矩形 5"/>
          <p:cNvSpPr>
            <a:spLocks noChangeArrowheads="1"/>
          </p:cNvSpPr>
          <p:nvPr/>
        </p:nvSpPr>
        <p:spPr bwMode="auto">
          <a:xfrm>
            <a:off x="1643063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5"/>
          <p:cNvSpPr>
            <a:spLocks noChangeArrowheads="1"/>
          </p:cNvSpPr>
          <p:nvPr/>
        </p:nvSpPr>
        <p:spPr bwMode="auto">
          <a:xfrm>
            <a:off x="6286500" y="2714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5"/>
          <p:cNvSpPr>
            <a:spLocks noChangeArrowheads="1"/>
          </p:cNvSpPr>
          <p:nvPr/>
        </p:nvSpPr>
        <p:spPr bwMode="auto">
          <a:xfrm>
            <a:off x="3857625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714375" y="357188"/>
            <a:ext cx="1143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6215063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1285875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7"/>
          <p:cNvSpPr>
            <a:spLocks noChangeArrowheads="1"/>
          </p:cNvSpPr>
          <p:nvPr/>
        </p:nvSpPr>
        <p:spPr bwMode="auto">
          <a:xfrm>
            <a:off x="3714750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500063" y="4286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2571750" y="2643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2571750" y="4500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5"/>
          <p:cNvSpPr>
            <a:spLocks noChangeArrowheads="1"/>
          </p:cNvSpPr>
          <p:nvPr/>
        </p:nvSpPr>
        <p:spPr bwMode="auto">
          <a:xfrm>
            <a:off x="5286375" y="2428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4929188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500063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5"/>
          <p:cNvSpPr>
            <a:spLocks noChangeArrowheads="1"/>
          </p:cNvSpPr>
          <p:nvPr/>
        </p:nvSpPr>
        <p:spPr bwMode="auto">
          <a:xfrm>
            <a:off x="5357813" y="4143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6"/>
          <p:cNvSpPr>
            <a:spLocks noChangeArrowheads="1"/>
          </p:cNvSpPr>
          <p:nvPr/>
        </p:nvSpPr>
        <p:spPr bwMode="auto">
          <a:xfrm>
            <a:off x="2214563" y="2143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8"/>
          <p:cNvSpPr>
            <a:spLocks noChangeArrowheads="1"/>
          </p:cNvSpPr>
          <p:nvPr/>
        </p:nvSpPr>
        <p:spPr bwMode="auto">
          <a:xfrm>
            <a:off x="2571750" y="4357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5357813" y="2000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78581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4000500" y="4857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5"/>
          <p:cNvSpPr>
            <a:spLocks noChangeArrowheads="1"/>
          </p:cNvSpPr>
          <p:nvPr/>
        </p:nvSpPr>
        <p:spPr bwMode="auto">
          <a:xfrm>
            <a:off x="3500438" y="1500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5"/>
          <p:cNvSpPr>
            <a:spLocks noChangeArrowheads="1"/>
          </p:cNvSpPr>
          <p:nvPr/>
        </p:nvSpPr>
        <p:spPr bwMode="auto">
          <a:xfrm>
            <a:off x="1714500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5"/>
          <p:cNvSpPr>
            <a:spLocks noChangeArrowheads="1"/>
          </p:cNvSpPr>
          <p:nvPr/>
        </p:nvSpPr>
        <p:spPr bwMode="auto">
          <a:xfrm>
            <a:off x="6000750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428625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6"/>
          <p:cNvSpPr>
            <a:spLocks noChangeArrowheads="1"/>
          </p:cNvSpPr>
          <p:nvPr/>
        </p:nvSpPr>
        <p:spPr bwMode="auto">
          <a:xfrm>
            <a:off x="4500563" y="2357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5"/>
          <p:cNvSpPr>
            <a:spLocks noChangeArrowheads="1"/>
          </p:cNvSpPr>
          <p:nvPr/>
        </p:nvSpPr>
        <p:spPr bwMode="auto">
          <a:xfrm>
            <a:off x="2500313" y="2428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>
            <a:off x="2786063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5429250" y="3929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9"/>
          <p:cNvSpPr>
            <a:spLocks noChangeArrowheads="1"/>
          </p:cNvSpPr>
          <p:nvPr/>
        </p:nvSpPr>
        <p:spPr bwMode="auto">
          <a:xfrm>
            <a:off x="785813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5"/>
          <p:cNvSpPr>
            <a:spLocks noChangeArrowheads="1"/>
          </p:cNvSpPr>
          <p:nvPr/>
        </p:nvSpPr>
        <p:spPr bwMode="auto">
          <a:xfrm>
            <a:off x="4929188" y="3357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5"/>
          <p:cNvSpPr>
            <a:spLocks noChangeArrowheads="1"/>
          </p:cNvSpPr>
          <p:nvPr/>
        </p:nvSpPr>
        <p:spPr bwMode="auto">
          <a:xfrm>
            <a:off x="6858000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6"/>
          <p:cNvSpPr>
            <a:spLocks noChangeArrowheads="1"/>
          </p:cNvSpPr>
          <p:nvPr/>
        </p:nvSpPr>
        <p:spPr bwMode="auto">
          <a:xfrm>
            <a:off x="2857500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19" name="矩形 9"/>
          <p:cNvSpPr>
            <a:spLocks noChangeArrowheads="1"/>
          </p:cNvSpPr>
          <p:nvPr/>
        </p:nvSpPr>
        <p:spPr bwMode="auto">
          <a:xfrm>
            <a:off x="2571750" y="2714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5"/>
          <p:cNvSpPr>
            <a:spLocks noChangeArrowheads="1"/>
          </p:cNvSpPr>
          <p:nvPr/>
        </p:nvSpPr>
        <p:spPr bwMode="auto">
          <a:xfrm>
            <a:off x="1643063" y="3643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5"/>
          <p:cNvSpPr>
            <a:spLocks noChangeArrowheads="1"/>
          </p:cNvSpPr>
          <p:nvPr/>
        </p:nvSpPr>
        <p:spPr bwMode="auto">
          <a:xfrm>
            <a:off x="5000625" y="2714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5"/>
          <p:cNvSpPr>
            <a:spLocks noChangeArrowheads="1"/>
          </p:cNvSpPr>
          <p:nvPr/>
        </p:nvSpPr>
        <p:spPr bwMode="auto">
          <a:xfrm>
            <a:off x="4071938" y="3643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6"/>
          <p:cNvSpPr>
            <a:spLocks noChangeArrowheads="1"/>
          </p:cNvSpPr>
          <p:nvPr/>
        </p:nvSpPr>
        <p:spPr bwMode="auto">
          <a:xfrm>
            <a:off x="6500813" y="3500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3" name="矩形 9"/>
          <p:cNvSpPr>
            <a:spLocks noChangeArrowheads="1"/>
          </p:cNvSpPr>
          <p:nvPr/>
        </p:nvSpPr>
        <p:spPr bwMode="auto">
          <a:xfrm>
            <a:off x="2071688" y="2214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5"/>
          <p:cNvSpPr>
            <a:spLocks noChangeArrowheads="1"/>
          </p:cNvSpPr>
          <p:nvPr/>
        </p:nvSpPr>
        <p:spPr bwMode="auto">
          <a:xfrm>
            <a:off x="2071688" y="4214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5"/>
          <p:cNvSpPr>
            <a:spLocks noChangeArrowheads="1"/>
          </p:cNvSpPr>
          <p:nvPr/>
        </p:nvSpPr>
        <p:spPr bwMode="auto">
          <a:xfrm>
            <a:off x="5929313" y="2286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5"/>
          <p:cNvSpPr>
            <a:spLocks noChangeArrowheads="1"/>
          </p:cNvSpPr>
          <p:nvPr/>
        </p:nvSpPr>
        <p:spPr bwMode="auto">
          <a:xfrm>
            <a:off x="5643563" y="4286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</TotalTime>
  <Words>135</Words>
  <Application>Microsoft Office PowerPoint</Application>
  <PresentationFormat>全屏显示(4:3)</PresentationFormat>
  <Paragraphs>48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109</cp:revision>
  <dcterms:created xsi:type="dcterms:W3CDTF">2013-10-30T09:04:50Z</dcterms:created>
  <dcterms:modified xsi:type="dcterms:W3CDTF">2014-10-31T02:36:21Z</dcterms:modified>
</cp:coreProperties>
</file>