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68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BE861-BDE4-4A3C-A30E-766DF159E63F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0DE3-20E0-4052-8744-0C57146A5C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A16FE-D053-4C8B-97FA-20CE5DB74B5B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92B77-BC1F-40EA-98C9-5AEB3BF5961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AF229-DD14-455F-B60C-AFF1CFE4F869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128583-EB7B-4D9D-BBEF-D1CFD3C12E9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A09C4-E1BE-4979-A757-C5ECF00CF198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E866E-8153-416E-A83B-05BFB8F9AD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8D5A-BF8D-42BB-94BA-9A6D3624A3C0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72144-2949-4678-AFB4-9F25155493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B7A01-F31E-4FB9-BC8A-7123D933FD16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D0298-80BD-4442-BCC8-895E081DF6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01D76-FCA9-42D7-A2D6-939BDD9B6615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313F26-BCFA-41CC-838E-B0DD92DBFFC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E6EE4-1D59-45E4-87E7-3D85E58CF855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DADBE-5C37-4374-B417-7DBF9BFD0D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1A3A0-67D9-4A49-95D3-0348855C8C74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C8C7E-8A01-4954-A6FB-A08E2A46119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9AA592-37FD-496A-80E5-1196DDC6706B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FD5420-2828-4791-9820-0A05F631EF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7F448-0D66-4821-90C5-FBE66186E86F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03A80-2F93-41FB-B60E-E4EFDC2ACE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4D18BC7-D1C7-42BF-971A-815EA85EA2D8}" type="datetimeFigureOut">
              <a:rPr lang="zh-CN" altLang="en-US"/>
              <a:pPr>
                <a:defRPr/>
              </a:pPr>
              <a:t>2014/10/31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779AC64-980D-4E58-A16B-D934458C34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1728788" y="1285875"/>
            <a:ext cx="120015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4800">
                <a:latin typeface="Calibri" pitchFamily="34" charset="0"/>
              </a:rPr>
              <a:t>POWEPOINT</a:t>
            </a:r>
            <a:endParaRPr lang="zh-CN" altLang="en-US" sz="4800">
              <a:latin typeface="Calibri" pitchFamily="34" charset="0"/>
            </a:endParaRPr>
          </a:p>
          <a:p>
            <a:endParaRPr lang="zh-CN" altLang="en-US"/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1903413" y="4516438"/>
            <a:ext cx="954087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latin typeface="微软雅黑" pitchFamily="34" charset="-122"/>
                <a:ea typeface="微软雅黑" pitchFamily="34" charset="-122"/>
              </a:rPr>
              <a:t>模板</a:t>
            </a:r>
          </a:p>
          <a:p>
            <a:endParaRPr lang="zh-CN" altLang="en-US"/>
          </a:p>
        </p:txBody>
      </p:sp>
      <p:sp>
        <p:nvSpPr>
          <p:cNvPr id="2052" name="TextBox 6"/>
          <p:cNvSpPr txBox="1">
            <a:spLocks noChangeArrowheads="1"/>
          </p:cNvSpPr>
          <p:nvPr/>
        </p:nvSpPr>
        <p:spPr bwMode="auto">
          <a:xfrm>
            <a:off x="2500313" y="1357313"/>
            <a:ext cx="769937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0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  <a:endParaRPr lang="zh-CN" altLang="en-US" sz="2000"/>
          </a:p>
          <a:p>
            <a:endParaRPr lang="zh-CN" altLang="en-US"/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14688" y="1357313"/>
            <a:ext cx="4619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站长素材      </a:t>
            </a:r>
          </a:p>
        </p:txBody>
      </p:sp>
      <p:sp>
        <p:nvSpPr>
          <p:cNvPr id="2054" name="TextBox 6"/>
          <p:cNvSpPr txBox="1">
            <a:spLocks noChangeArrowheads="1"/>
          </p:cNvSpPr>
          <p:nvPr/>
        </p:nvSpPr>
        <p:spPr bwMode="auto">
          <a:xfrm>
            <a:off x="3214688" y="2428875"/>
            <a:ext cx="46196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/>
              <a:t>sc.chinaz.com</a:t>
            </a:r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1267" name="矩形 9"/>
          <p:cNvSpPr>
            <a:spLocks noChangeArrowheads="1"/>
          </p:cNvSpPr>
          <p:nvPr/>
        </p:nvSpPr>
        <p:spPr bwMode="auto">
          <a:xfrm>
            <a:off x="5929313" y="2714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4000500" y="35004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6"/>
          <p:cNvSpPr>
            <a:spLocks noChangeArrowheads="1"/>
          </p:cNvSpPr>
          <p:nvPr/>
        </p:nvSpPr>
        <p:spPr bwMode="auto">
          <a:xfrm>
            <a:off x="1500188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571500" y="428625"/>
            <a:ext cx="1143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114300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8"/>
          <p:cNvSpPr>
            <a:spLocks noChangeArrowheads="1"/>
          </p:cNvSpPr>
          <p:nvPr/>
        </p:nvSpPr>
        <p:spPr bwMode="auto">
          <a:xfrm>
            <a:off x="3714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6"/>
          <p:cNvSpPr>
            <a:spLocks noChangeArrowheads="1"/>
          </p:cNvSpPr>
          <p:nvPr/>
        </p:nvSpPr>
        <p:spPr bwMode="auto">
          <a:xfrm>
            <a:off x="6572250" y="28575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46831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6"/>
          <p:cNvSpPr>
            <a:spLocks noChangeArrowheads="1"/>
          </p:cNvSpPr>
          <p:nvPr/>
        </p:nvSpPr>
        <p:spPr bwMode="auto">
          <a:xfrm>
            <a:off x="4000500" y="1143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5"/>
          <p:cNvSpPr>
            <a:spLocks noChangeArrowheads="1"/>
          </p:cNvSpPr>
          <p:nvPr/>
        </p:nvSpPr>
        <p:spPr bwMode="auto">
          <a:xfrm>
            <a:off x="5786438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2214563" y="2928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7"/>
          <p:cNvSpPr>
            <a:spLocks noChangeArrowheads="1"/>
          </p:cNvSpPr>
          <p:nvPr/>
        </p:nvSpPr>
        <p:spPr bwMode="auto">
          <a:xfrm>
            <a:off x="1428750" y="3286125"/>
            <a:ext cx="17859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328612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5"/>
          <p:cNvSpPr>
            <a:spLocks noChangeArrowheads="1"/>
          </p:cNvSpPr>
          <p:nvPr/>
        </p:nvSpPr>
        <p:spPr bwMode="auto">
          <a:xfrm>
            <a:off x="4714875" y="33575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6" name="矩形 6"/>
          <p:cNvSpPr>
            <a:spLocks noChangeArrowheads="1"/>
          </p:cNvSpPr>
          <p:nvPr/>
        </p:nvSpPr>
        <p:spPr bwMode="auto">
          <a:xfrm>
            <a:off x="6429375" y="2714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4683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7"/>
          <p:cNvSpPr>
            <a:spLocks noChangeArrowheads="1"/>
          </p:cNvSpPr>
          <p:nvPr/>
        </p:nvSpPr>
        <p:spPr bwMode="auto">
          <a:xfrm>
            <a:off x="2571750" y="1785938"/>
            <a:ext cx="17859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7"/>
          <p:cNvSpPr>
            <a:spLocks noChangeArrowheads="1"/>
          </p:cNvSpPr>
          <p:nvPr/>
        </p:nvSpPr>
        <p:spPr bwMode="auto">
          <a:xfrm>
            <a:off x="5214938" y="1785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5072063" y="407193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5"/>
          <p:cNvSpPr>
            <a:spLocks noChangeArrowheads="1"/>
          </p:cNvSpPr>
          <p:nvPr/>
        </p:nvSpPr>
        <p:spPr bwMode="auto">
          <a:xfrm>
            <a:off x="2500313" y="4214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571500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5"/>
          <p:cNvSpPr>
            <a:spLocks noChangeArrowheads="1"/>
          </p:cNvSpPr>
          <p:nvPr/>
        </p:nvSpPr>
        <p:spPr bwMode="auto">
          <a:xfrm>
            <a:off x="1500188" y="307181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6429375" y="3071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3929063" y="30003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9"/>
          <p:cNvSpPr>
            <a:spLocks noChangeArrowheads="1"/>
          </p:cNvSpPr>
          <p:nvPr/>
        </p:nvSpPr>
        <p:spPr bwMode="auto">
          <a:xfrm>
            <a:off x="5286375" y="1857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7"/>
          <p:cNvSpPr>
            <a:spLocks noChangeArrowheads="1"/>
          </p:cNvSpPr>
          <p:nvPr/>
        </p:nvSpPr>
        <p:spPr bwMode="auto">
          <a:xfrm>
            <a:off x="250031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9"/>
          <p:cNvSpPr>
            <a:spLocks noChangeArrowheads="1"/>
          </p:cNvSpPr>
          <p:nvPr/>
        </p:nvSpPr>
        <p:spPr bwMode="auto">
          <a:xfrm>
            <a:off x="514350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5"/>
          <p:cNvSpPr>
            <a:spLocks noChangeArrowheads="1"/>
          </p:cNvSpPr>
          <p:nvPr/>
        </p:nvSpPr>
        <p:spPr bwMode="auto">
          <a:xfrm>
            <a:off x="2786063" y="1143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9219" name="矩形 9"/>
          <p:cNvSpPr>
            <a:spLocks noChangeArrowheads="1"/>
          </p:cNvSpPr>
          <p:nvPr/>
        </p:nvSpPr>
        <p:spPr bwMode="auto">
          <a:xfrm>
            <a:off x="4000500" y="1571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5572125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6"/>
          <p:cNvSpPr>
            <a:spLocks noChangeArrowheads="1"/>
          </p:cNvSpPr>
          <p:nvPr/>
        </p:nvSpPr>
        <p:spPr bwMode="auto">
          <a:xfrm>
            <a:off x="2571750" y="3643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8"/>
          <p:cNvSpPr>
            <a:spLocks noChangeArrowheads="1"/>
          </p:cNvSpPr>
          <p:nvPr/>
        </p:nvSpPr>
        <p:spPr bwMode="auto">
          <a:xfrm>
            <a:off x="50006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10243" name="矩形 9"/>
          <p:cNvSpPr>
            <a:spLocks noChangeArrowheads="1"/>
          </p:cNvSpPr>
          <p:nvPr/>
        </p:nvSpPr>
        <p:spPr bwMode="auto">
          <a:xfrm>
            <a:off x="6286500" y="314325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378618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5" name="矩形 6"/>
          <p:cNvSpPr>
            <a:spLocks noChangeArrowheads="1"/>
          </p:cNvSpPr>
          <p:nvPr/>
        </p:nvSpPr>
        <p:spPr bwMode="auto">
          <a:xfrm>
            <a:off x="1285875" y="3214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120</Words>
  <Application>Microsoft Office PowerPoint</Application>
  <PresentationFormat>全屏显示(4:3)</PresentationFormat>
  <Paragraphs>44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5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41</cp:revision>
  <dcterms:created xsi:type="dcterms:W3CDTF">2013-10-30T09:04:50Z</dcterms:created>
  <dcterms:modified xsi:type="dcterms:W3CDTF">2014-10-31T02:35:06Z</dcterms:modified>
</cp:coreProperties>
</file>