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CA71-6759-4DBA-8A9F-4197E93058DF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377F-D0C5-464F-8AA1-8036AB2202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73010-7455-4CD7-844F-B5D878527769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A30EA-AD3E-484F-A203-B454042CBE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9CA33-67A7-49B7-959D-F1B330814D0B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0B12B-4CC8-44B9-9A67-488A912CD3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EA056-2540-40C4-BE05-302549D30085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B4318-EC6B-43DC-B3D6-AA2680D0C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8A118-32C7-4881-A6C1-3218005634DB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AD2A4-F8BE-4F38-948D-3E0F343E74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48B3B-6AD1-4B74-A66D-592E6480C346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CDFFA-5B97-4271-B499-124224DEC4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FB472-8F6D-490B-8BE8-729F32667A7B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6321B-255E-402A-A44D-39B4354073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BA036-FC2B-4C30-BFC9-1F2AAA8C313A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72EBD-8B19-46B4-A1DB-23D7330860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32F9C-291B-4F4E-8FE3-042D7887638B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59172-5D85-4EC5-BED3-68AB284B9D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0C2CF-F2CC-4F82-9AE9-A2B85B35462C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C7442-B262-4438-A257-6C1F5C448E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32C68-560B-4063-8492-9BEA924E9B51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2A816-8853-4CC7-BEC3-151C60171A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85B75AE-099F-4C39-9E91-53D8AF1F184D}" type="datetimeFigureOut">
              <a:rPr lang="zh-CN" altLang="en-US"/>
              <a:pPr>
                <a:defRPr/>
              </a:pPr>
              <a:t>2014/9/3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17464E3-9875-4519-91B3-AE222BB01C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928938" y="4429125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429000" y="5264150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1500188" y="571500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85762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6286500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1643063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5500688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4357688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4"/>
          <p:cNvSpPr>
            <a:spLocks noChangeArrowheads="1"/>
          </p:cNvSpPr>
          <p:nvPr/>
        </p:nvSpPr>
        <p:spPr bwMode="auto">
          <a:xfrm>
            <a:off x="2643188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5"/>
          <p:cNvSpPr>
            <a:spLocks noChangeArrowheads="1"/>
          </p:cNvSpPr>
          <p:nvPr/>
        </p:nvSpPr>
        <p:spPr bwMode="auto">
          <a:xfrm>
            <a:off x="4214813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585787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2428875" y="4857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5572125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57212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3500438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3286125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385762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4143375" y="1357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6143625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2143125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33575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6286500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77</Words>
  <Application>Microsoft Office PowerPoint</Application>
  <PresentationFormat>全屏显示(4:3)</PresentationFormat>
  <Paragraphs>27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67</cp:revision>
  <dcterms:created xsi:type="dcterms:W3CDTF">2013-10-30T09:04:50Z</dcterms:created>
  <dcterms:modified xsi:type="dcterms:W3CDTF">2014-09-03T02:26:51Z</dcterms:modified>
</cp:coreProperties>
</file>