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919D9-7549-4CA2-B948-3A44090E0CCF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C7092-0249-425A-9207-FECE452A0E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4EC7C-8AE7-478D-96B2-60031E52E97D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AC5BA-4C8F-4282-B690-61A7D96E0C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B50A2-CDC3-4995-B9EE-536286D065CD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A863D-4185-44BC-954E-C9C1691351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D3B9D-1CC7-40AF-8A62-8D4826BFF972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4AF83-6C42-470D-A474-A1AF839195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85310-CE5A-403A-AC3A-C9277A8E0C38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90891-1368-451A-B160-1C6329B209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D790E-57B7-4FEC-8B52-D45CC619031B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54EB8-A84F-4251-B91B-7293621698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5E8EC-3CD2-48E3-9FE6-A8B9B81715B4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5B8FD-7999-48F4-BBA0-5C4D207267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52E8F-DCC5-48D0-B8AF-7CF843058DBD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33AE8-9481-4F1E-81D8-69BD5151A6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30213-004F-458C-ABA8-E78090BDEB4E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C1E18-4624-463B-A4B8-F0AC7E9F60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DF312-1D33-4F4B-8914-A2F0C418D437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7A95F-17B1-480E-8E43-035B240E19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2FBEB-7862-4B2E-9AAD-D90E33D3876E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3EA48-E3B0-419B-A950-2BEC61CF75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A1C91E-E30E-460B-AAE3-A2942BF66371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4BDB8C-01A9-4F96-8E6E-66D4DB644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357313" y="4148138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428750" y="4929188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适用于抽象简约及相关类别演示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71475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114300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5929313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592931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364331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7"/>
          <p:cNvSpPr>
            <a:spLocks noChangeArrowheads="1"/>
          </p:cNvSpPr>
          <p:nvPr/>
        </p:nvSpPr>
        <p:spPr bwMode="auto">
          <a:xfrm>
            <a:off x="1928813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250031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2643188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5"/>
          <p:cNvSpPr>
            <a:spLocks noChangeArrowheads="1"/>
          </p:cNvSpPr>
          <p:nvPr/>
        </p:nvSpPr>
        <p:spPr bwMode="auto">
          <a:xfrm>
            <a:off x="6000750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5"/>
          <p:cNvSpPr>
            <a:spLocks noChangeArrowheads="1"/>
          </p:cNvSpPr>
          <p:nvPr/>
        </p:nvSpPr>
        <p:spPr bwMode="auto">
          <a:xfrm>
            <a:off x="50720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357813" y="3714750"/>
            <a:ext cx="1785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2071688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3643313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714750" y="5429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142875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6143625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1428750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592931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2714625" y="5214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242887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/>
          <p:cNvSpPr>
            <a:spLocks noChangeArrowheads="1"/>
          </p:cNvSpPr>
          <p:nvPr/>
        </p:nvSpPr>
        <p:spPr bwMode="auto">
          <a:xfrm>
            <a:off x="542925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5"/>
          <p:cNvSpPr>
            <a:spLocks noChangeArrowheads="1"/>
          </p:cNvSpPr>
          <p:nvPr/>
        </p:nvSpPr>
        <p:spPr bwMode="auto">
          <a:xfrm>
            <a:off x="5643563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85</Words>
  <Application>Microsoft Office PowerPoint</Application>
  <PresentationFormat>全屏显示(4:3)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47</cp:revision>
  <dcterms:created xsi:type="dcterms:W3CDTF">2013-10-30T09:04:50Z</dcterms:created>
  <dcterms:modified xsi:type="dcterms:W3CDTF">2014-06-19T09:48:18Z</dcterms:modified>
</cp:coreProperties>
</file>