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1FA8F-1447-4196-B451-C10A5E802899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ECB96-A7FB-4891-AF6E-48BF053115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33665-B21D-40F2-B122-92BC2946E803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2C486-753A-4F17-90CB-2A95745E5E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57711-986F-4469-9246-F38E033BE85C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551AA-A429-43BE-ABFA-A80B971A2F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EDF92-0963-41DD-AB9C-EE126340117A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38FB0-E50E-4B2F-A4AC-BDECE51C76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6CE7D-924A-4E8E-9F6E-87C892BEEC9A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684ED-9084-4338-B001-BF37E45CAF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C25B5-FC2D-48CF-B996-5CBB2DA70D72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2A720-8DF3-425E-9AE5-3591488C3E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79602-8E7A-433E-B9E0-A7A8CCF832E4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30580-3C84-4D10-971C-92170E75A2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18E07-380A-4EBC-B6AB-870FC038F87D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13CEC-8C00-410A-A27F-1C3AE59348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7CA0F-8555-4052-B277-D9103BB89FAC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9DBE1-F9CA-4B0C-8155-53B713BE9B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F029F-7D2D-4428-8B91-A06A74C2D130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30D61-F40C-47D0-8B34-C74E22FC5E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201F3-ECEF-4D29-983E-96CD9C9F96FE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2AE8A-4946-4E2C-A366-B675C8B670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25EC27E-172E-4A7F-91DC-A840DF5420E9}" type="datetimeFigureOut">
              <a:rPr lang="zh-CN" altLang="en-US"/>
              <a:pPr>
                <a:defRPr/>
              </a:pPr>
              <a:t>2014/6/19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F254D2B-4BE1-4AAC-8B39-28727DE25C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500188" y="1362075"/>
            <a:ext cx="5286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POWEPOINT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1500188" y="2143125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适用于唯美梦幻及相关类别演示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714375" y="357188"/>
            <a:ext cx="114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314325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1143000" y="4000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5"/>
          <p:cNvSpPr>
            <a:spLocks noChangeArrowheads="1"/>
          </p:cNvSpPr>
          <p:nvPr/>
        </p:nvSpPr>
        <p:spPr bwMode="auto">
          <a:xfrm>
            <a:off x="4500563" y="3000375"/>
            <a:ext cx="1641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8" name="矩形 5"/>
          <p:cNvSpPr>
            <a:spLocks noChangeArrowheads="1"/>
          </p:cNvSpPr>
          <p:nvPr/>
        </p:nvSpPr>
        <p:spPr bwMode="auto">
          <a:xfrm>
            <a:off x="6072188" y="2571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50006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5929313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3000375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7"/>
          <p:cNvSpPr>
            <a:spLocks noChangeArrowheads="1"/>
          </p:cNvSpPr>
          <p:nvPr/>
        </p:nvSpPr>
        <p:spPr bwMode="auto">
          <a:xfrm>
            <a:off x="1643063" y="4429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3714750" y="4572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00063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2500313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/>
          <p:cNvSpPr>
            <a:spLocks noChangeArrowheads="1"/>
          </p:cNvSpPr>
          <p:nvPr/>
        </p:nvSpPr>
        <p:spPr bwMode="auto">
          <a:xfrm>
            <a:off x="2071688" y="4572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5"/>
          <p:cNvSpPr>
            <a:spLocks noChangeArrowheads="1"/>
          </p:cNvSpPr>
          <p:nvPr/>
        </p:nvSpPr>
        <p:spPr bwMode="auto">
          <a:xfrm>
            <a:off x="6000750" y="4286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78581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5786438" y="3929063"/>
            <a:ext cx="1785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/>
          <p:cNvSpPr>
            <a:spLocks noChangeArrowheads="1"/>
          </p:cNvSpPr>
          <p:nvPr/>
        </p:nvSpPr>
        <p:spPr bwMode="auto">
          <a:xfrm>
            <a:off x="2428875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428625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3643313" y="3357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3643313" y="48450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3286125" y="4071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3857625" y="2500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6"/>
          <p:cNvSpPr>
            <a:spLocks noChangeArrowheads="1"/>
          </p:cNvSpPr>
          <p:nvPr/>
        </p:nvSpPr>
        <p:spPr bwMode="auto">
          <a:xfrm>
            <a:off x="3500438" y="5572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9"/>
          <p:cNvSpPr>
            <a:spLocks noChangeArrowheads="1"/>
          </p:cNvSpPr>
          <p:nvPr/>
        </p:nvSpPr>
        <p:spPr bwMode="auto">
          <a:xfrm>
            <a:off x="1714500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/>
          <p:cNvSpPr>
            <a:spLocks noChangeArrowheads="1"/>
          </p:cNvSpPr>
          <p:nvPr/>
        </p:nvSpPr>
        <p:spPr bwMode="auto">
          <a:xfrm>
            <a:off x="6000750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5"/>
          <p:cNvSpPr>
            <a:spLocks noChangeArrowheads="1"/>
          </p:cNvSpPr>
          <p:nvPr/>
        </p:nvSpPr>
        <p:spPr bwMode="auto">
          <a:xfrm>
            <a:off x="4000500" y="1285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83</Words>
  <Application>Microsoft Office PowerPoint</Application>
  <PresentationFormat>全屏显示(4:3)</PresentationFormat>
  <Paragraphs>29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46</cp:revision>
  <dcterms:created xsi:type="dcterms:W3CDTF">2013-10-30T09:04:50Z</dcterms:created>
  <dcterms:modified xsi:type="dcterms:W3CDTF">2014-06-19T09:48:11Z</dcterms:modified>
</cp:coreProperties>
</file>