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BFC02-AF5E-41BB-B5CA-A6791246D139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F517F-2956-4F6A-B889-8C6046C08B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FCDC-862A-41D6-94AF-AFEA41A4464F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9BC6-595B-45FE-8640-B83EDA422C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079A8-660E-440D-85B9-922B001FB8B2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C1E8-31FB-4315-8BC4-542BEA8634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15FC-F697-4E64-A78B-3BFA1C6D3B10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D177E-6599-47A3-B107-69F12133D5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C7E31-DFE1-4C34-869D-71E895E35531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2512-D160-43F2-A8C5-5194BC888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44470-4719-406F-8BD3-953A61BB987D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5C423-F8AB-4B47-B849-690AA8132C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75515-9CAB-4745-88C1-FF3CF31E1E4D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B30EA-EEA5-45FA-8E76-FAA832716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AD1F8-028F-40C7-B93A-DA40F42C0E21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CCFC-246E-44A7-865D-BC68B6CFCA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0E2E1-C7D1-4544-AB07-457605F9B31A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E8F-DD08-451F-9B37-0CC496C41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8B28D-64A1-49F6-B931-87FDA2F20A4D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0CBF-BA8D-43D4-AA75-941A1D71A2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F5EF5-7CA5-4358-B7C1-F282882A372A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EA952-3BB4-4BD7-9911-5EB32E9D37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176C77-0FB3-41BE-BF5D-CBCB61C62634}" type="datetimeFigureOut">
              <a:rPr lang="zh-CN" altLang="en-US"/>
              <a:pPr>
                <a:defRPr/>
              </a:pPr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5E010D-74CF-4FA9-A5D2-122FFAC423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85875" y="1004888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428750" y="200025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适用于可爱卡通主题及相关类别演示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328612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33575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335756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/>
          <p:cNvSpPr>
            <a:spLocks noChangeArrowheads="1"/>
          </p:cNvSpPr>
          <p:nvPr/>
        </p:nvSpPr>
        <p:spPr bwMode="auto">
          <a:xfrm>
            <a:off x="335756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928688" y="64293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6"/>
          <p:cNvSpPr>
            <a:spLocks noChangeArrowheads="1"/>
          </p:cNvSpPr>
          <p:nvPr/>
        </p:nvSpPr>
        <p:spPr bwMode="auto">
          <a:xfrm>
            <a:off x="407193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7"/>
          <p:cNvSpPr>
            <a:spLocks noChangeArrowheads="1"/>
          </p:cNvSpPr>
          <p:nvPr/>
        </p:nvSpPr>
        <p:spPr bwMode="auto">
          <a:xfrm>
            <a:off x="39290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8"/>
          <p:cNvSpPr>
            <a:spLocks noChangeArrowheads="1"/>
          </p:cNvSpPr>
          <p:nvPr/>
        </p:nvSpPr>
        <p:spPr bwMode="auto">
          <a:xfrm>
            <a:off x="207168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7"/>
          <p:cNvSpPr>
            <a:spLocks noChangeArrowheads="1"/>
          </p:cNvSpPr>
          <p:nvPr/>
        </p:nvSpPr>
        <p:spPr bwMode="auto">
          <a:xfrm>
            <a:off x="60721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642938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3429000" y="20716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571500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21431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714750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6"/>
          <p:cNvSpPr>
            <a:spLocks noChangeArrowheads="1"/>
          </p:cNvSpPr>
          <p:nvPr/>
        </p:nvSpPr>
        <p:spPr bwMode="auto">
          <a:xfrm>
            <a:off x="635793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178593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40719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571500" y="5683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157162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78618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/>
          <p:cNvSpPr>
            <a:spLocks noChangeArrowheads="1"/>
          </p:cNvSpPr>
          <p:nvPr/>
        </p:nvSpPr>
        <p:spPr bwMode="auto">
          <a:xfrm>
            <a:off x="421481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642937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2500313" y="2928938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5000625" y="3929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5429250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264318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492918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285750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692943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/>
          <p:cNvSpPr>
            <a:spLocks noChangeArrowheads="1"/>
          </p:cNvSpPr>
          <p:nvPr/>
        </p:nvSpPr>
        <p:spPr bwMode="auto">
          <a:xfrm>
            <a:off x="9286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6"/>
          <p:cNvSpPr>
            <a:spLocks noChangeArrowheads="1"/>
          </p:cNvSpPr>
          <p:nvPr/>
        </p:nvSpPr>
        <p:spPr bwMode="auto">
          <a:xfrm>
            <a:off x="671512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/>
          <p:cNvSpPr>
            <a:spLocks noChangeArrowheads="1"/>
          </p:cNvSpPr>
          <p:nvPr/>
        </p:nvSpPr>
        <p:spPr bwMode="auto">
          <a:xfrm>
            <a:off x="29289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107156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50006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6"/>
          <p:cNvSpPr>
            <a:spLocks noChangeArrowheads="1"/>
          </p:cNvSpPr>
          <p:nvPr/>
        </p:nvSpPr>
        <p:spPr bwMode="auto">
          <a:xfrm>
            <a:off x="42148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/>
          <p:cNvSpPr>
            <a:spLocks noChangeArrowheads="1"/>
          </p:cNvSpPr>
          <p:nvPr/>
        </p:nvSpPr>
        <p:spPr bwMode="auto">
          <a:xfrm>
            <a:off x="3929063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292893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3357563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131</Words>
  <Application>Microsoft Office PowerPoint</Application>
  <PresentationFormat>全屏显示(4:3)</PresentationFormat>
  <Paragraphs>46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41</cp:revision>
  <dcterms:created xsi:type="dcterms:W3CDTF">2013-10-30T09:04:50Z</dcterms:created>
  <dcterms:modified xsi:type="dcterms:W3CDTF">2014-04-17T08:33:10Z</dcterms:modified>
</cp:coreProperties>
</file>