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2" r:id="rId5"/>
    <p:sldId id="263" r:id="rId6"/>
    <p:sldId id="264" r:id="rId7"/>
    <p:sldId id="265" r:id="rId8"/>
    <p:sldId id="266" r:id="rId9"/>
    <p:sldId id="267" r:id="rId10"/>
    <p:sldId id="268" r:id="rId11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718A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5" d="100"/>
          <a:sy n="85" d="100"/>
        </p:scale>
        <p:origin x="-112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E78C8D-B446-40BD-814E-6231C16068F2}" type="datetimeFigureOut">
              <a:rPr lang="zh-CN" altLang="en-US"/>
              <a:pPr>
                <a:defRPr/>
              </a:pPr>
              <a:t>2014-3-7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3D93C8-E822-469C-83FB-2C8510B3460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DDCF43-88EB-468E-90B6-8A874006A12D}" type="datetimeFigureOut">
              <a:rPr lang="zh-CN" altLang="en-US"/>
              <a:pPr>
                <a:defRPr/>
              </a:pPr>
              <a:t>2014-3-7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6E4288-2499-455D-A855-F049B6F9721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C2F71E-F8B7-4272-884A-1FD3579E2752}" type="datetimeFigureOut">
              <a:rPr lang="zh-CN" altLang="en-US"/>
              <a:pPr>
                <a:defRPr/>
              </a:pPr>
              <a:t>2014-3-7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E2AF87-363F-452B-AFDE-98336EBB435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2A950C-A517-4EB3-9C0E-D970395704D2}" type="datetimeFigureOut">
              <a:rPr lang="zh-CN" altLang="en-US"/>
              <a:pPr>
                <a:defRPr/>
              </a:pPr>
              <a:t>2014-3-7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741672-BAEC-47E8-8DE2-5C5366B8F8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6255BF-31A4-4983-B019-91A39AE606C3}" type="datetimeFigureOut">
              <a:rPr lang="zh-CN" altLang="en-US"/>
              <a:pPr>
                <a:defRPr/>
              </a:pPr>
              <a:t>2014-3-7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D515D-0832-4A90-A051-E8DBEDEC54C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C3CBE7-2E34-43EF-90A8-4BAE5131505C}" type="datetimeFigureOut">
              <a:rPr lang="zh-CN" altLang="en-US"/>
              <a:pPr>
                <a:defRPr/>
              </a:pPr>
              <a:t>2014-3-7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4BDEEE-B890-4CEF-B701-1B146647FDB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287278-45CE-4D57-96DB-6BFB7AA356E2}" type="datetimeFigureOut">
              <a:rPr lang="zh-CN" altLang="en-US"/>
              <a:pPr>
                <a:defRPr/>
              </a:pPr>
              <a:t>2014-3-7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E69531-D99C-491B-8A13-D20A1DE0CE1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7C5BBA-0BC0-44E8-8CC6-56619CAD02B5}" type="datetimeFigureOut">
              <a:rPr lang="zh-CN" altLang="en-US"/>
              <a:pPr>
                <a:defRPr/>
              </a:pPr>
              <a:t>2014-3-7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8288CA-9BB5-4876-A069-A23883C2942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235F2B-0457-474A-BCC5-22F8EDAD77CF}" type="datetimeFigureOut">
              <a:rPr lang="zh-CN" altLang="en-US"/>
              <a:pPr>
                <a:defRPr/>
              </a:pPr>
              <a:t>2014-3-7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633D5E-BADE-40CD-A0F0-6BE70C34949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06EDD3-8873-4A1F-990D-30E42E2448D2}" type="datetimeFigureOut">
              <a:rPr lang="zh-CN" altLang="en-US"/>
              <a:pPr>
                <a:defRPr/>
              </a:pPr>
              <a:t>2014-3-7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03653C-44C9-4945-B968-AE0553F75BB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3AA148-AB66-4404-B940-F4807CBCF163}" type="datetimeFigureOut">
              <a:rPr lang="zh-CN" altLang="en-US"/>
              <a:pPr>
                <a:defRPr/>
              </a:pPr>
              <a:t>2014-3-7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21F523-B673-4E2B-9F02-DCCB6DD007B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104EF4AC-6AF1-4AFF-8E26-293231DB3CEB}" type="datetimeFigureOut">
              <a:rPr lang="zh-CN" altLang="en-US"/>
              <a:pPr>
                <a:defRPr/>
              </a:pPr>
              <a:t>2014-3-7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B4AF57AC-A7D0-4C5C-A9E9-88665794305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Box 4"/>
          <p:cNvSpPr txBox="1">
            <a:spLocks noChangeArrowheads="1"/>
          </p:cNvSpPr>
          <p:nvPr/>
        </p:nvSpPr>
        <p:spPr bwMode="auto">
          <a:xfrm>
            <a:off x="1500188" y="2428875"/>
            <a:ext cx="1016000" cy="35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r>
              <a:rPr lang="en-US" altLang="zh-CN" sz="3600">
                <a:latin typeface="Calibri" pitchFamily="34" charset="0"/>
              </a:rPr>
              <a:t>POWEPOINT</a:t>
            </a:r>
            <a:endParaRPr lang="zh-CN" altLang="en-US" sz="3600">
              <a:latin typeface="Calibri" pitchFamily="34" charset="0"/>
            </a:endParaRPr>
          </a:p>
          <a:p>
            <a:endParaRPr lang="zh-CN" altLang="en-US"/>
          </a:p>
        </p:txBody>
      </p:sp>
      <p:sp>
        <p:nvSpPr>
          <p:cNvPr id="2051" name="TextBox 5"/>
          <p:cNvSpPr txBox="1">
            <a:spLocks noChangeArrowheads="1"/>
          </p:cNvSpPr>
          <p:nvPr/>
        </p:nvSpPr>
        <p:spPr bwMode="auto">
          <a:xfrm>
            <a:off x="1546225" y="4786313"/>
            <a:ext cx="954088" cy="912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 wrap="none">
            <a:spAutoFit/>
          </a:bodyPr>
          <a:lstStyle/>
          <a:p>
            <a:r>
              <a:rPr lang="zh-CN" altLang="en-US" sz="3200">
                <a:latin typeface="微软雅黑" pitchFamily="34" charset="-122"/>
                <a:ea typeface="微软雅黑" pitchFamily="34" charset="-122"/>
              </a:rPr>
              <a:t>模板</a:t>
            </a:r>
          </a:p>
          <a:p>
            <a:endParaRPr lang="zh-CN" altLang="en-US"/>
          </a:p>
        </p:txBody>
      </p:sp>
      <p:sp>
        <p:nvSpPr>
          <p:cNvPr id="2052" name="TextBox 6"/>
          <p:cNvSpPr txBox="1">
            <a:spLocks noChangeArrowheads="1"/>
          </p:cNvSpPr>
          <p:nvPr/>
        </p:nvSpPr>
        <p:spPr bwMode="auto">
          <a:xfrm>
            <a:off x="2087563" y="2357438"/>
            <a:ext cx="769937" cy="407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r>
              <a:rPr lang="zh-CN" altLang="en-US" sz="2000">
                <a:latin typeface="微软雅黑" pitchFamily="34" charset="-122"/>
                <a:ea typeface="微软雅黑" pitchFamily="34" charset="-122"/>
              </a:rPr>
              <a:t>适用于清爽及相关类别演示</a:t>
            </a:r>
            <a:endParaRPr lang="zh-CN" altLang="en-US" sz="2000"/>
          </a:p>
          <a:p>
            <a:endParaRPr lang="zh-CN" alt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矩形 8"/>
          <p:cNvSpPr>
            <a:spLocks noChangeArrowheads="1"/>
          </p:cNvSpPr>
          <p:nvPr/>
        </p:nvSpPr>
        <p:spPr bwMode="auto">
          <a:xfrm>
            <a:off x="3611563" y="857250"/>
            <a:ext cx="20320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11267" name="矩形 7"/>
          <p:cNvSpPr>
            <a:spLocks noChangeArrowheads="1"/>
          </p:cNvSpPr>
          <p:nvPr/>
        </p:nvSpPr>
        <p:spPr bwMode="auto">
          <a:xfrm>
            <a:off x="3357563" y="3071813"/>
            <a:ext cx="17859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1268" name="矩形 6"/>
          <p:cNvSpPr>
            <a:spLocks noChangeArrowheads="1"/>
          </p:cNvSpPr>
          <p:nvPr/>
        </p:nvSpPr>
        <p:spPr bwMode="auto">
          <a:xfrm>
            <a:off x="3357563" y="3857625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1269" name="矩形 6"/>
          <p:cNvSpPr>
            <a:spLocks noChangeArrowheads="1"/>
          </p:cNvSpPr>
          <p:nvPr/>
        </p:nvSpPr>
        <p:spPr bwMode="auto">
          <a:xfrm>
            <a:off x="3429000" y="4572000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Box 1"/>
          <p:cNvSpPr txBox="1">
            <a:spLocks noChangeArrowheads="1"/>
          </p:cNvSpPr>
          <p:nvPr/>
        </p:nvSpPr>
        <p:spPr bwMode="auto">
          <a:xfrm>
            <a:off x="3786188" y="357188"/>
            <a:ext cx="11430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>
                <a:latin typeface="微软雅黑" pitchFamily="34" charset="-122"/>
                <a:ea typeface="微软雅黑" pitchFamily="34" charset="-122"/>
              </a:rPr>
              <a:t>目录</a:t>
            </a:r>
          </a:p>
        </p:txBody>
      </p:sp>
      <p:sp>
        <p:nvSpPr>
          <p:cNvPr id="3075" name="矩形 8"/>
          <p:cNvSpPr>
            <a:spLocks noChangeArrowheads="1"/>
          </p:cNvSpPr>
          <p:nvPr/>
        </p:nvSpPr>
        <p:spPr bwMode="auto">
          <a:xfrm>
            <a:off x="6430963" y="3916363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sp>
        <p:nvSpPr>
          <p:cNvPr id="3076" name="矩形 8"/>
          <p:cNvSpPr>
            <a:spLocks noChangeArrowheads="1"/>
          </p:cNvSpPr>
          <p:nvPr/>
        </p:nvSpPr>
        <p:spPr bwMode="auto">
          <a:xfrm>
            <a:off x="1357313" y="3857625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sp>
        <p:nvSpPr>
          <p:cNvPr id="3077" name="矩形 6"/>
          <p:cNvSpPr>
            <a:spLocks noChangeArrowheads="1"/>
          </p:cNvSpPr>
          <p:nvPr/>
        </p:nvSpPr>
        <p:spPr bwMode="auto">
          <a:xfrm>
            <a:off x="3930650" y="3844925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矩形 8"/>
          <p:cNvSpPr>
            <a:spLocks noChangeArrowheads="1"/>
          </p:cNvSpPr>
          <p:nvPr/>
        </p:nvSpPr>
        <p:spPr bwMode="auto">
          <a:xfrm>
            <a:off x="3643313" y="357188"/>
            <a:ext cx="20320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4099" name="矩形 6"/>
          <p:cNvSpPr>
            <a:spLocks noChangeArrowheads="1"/>
          </p:cNvSpPr>
          <p:nvPr/>
        </p:nvSpPr>
        <p:spPr bwMode="auto">
          <a:xfrm>
            <a:off x="2357438" y="4714875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0" name="矩形 5"/>
          <p:cNvSpPr>
            <a:spLocks noChangeArrowheads="1"/>
          </p:cNvSpPr>
          <p:nvPr/>
        </p:nvSpPr>
        <p:spPr bwMode="auto">
          <a:xfrm>
            <a:off x="5143500" y="4643438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1" name="矩形 6"/>
          <p:cNvSpPr>
            <a:spLocks noChangeArrowheads="1"/>
          </p:cNvSpPr>
          <p:nvPr/>
        </p:nvSpPr>
        <p:spPr bwMode="auto">
          <a:xfrm>
            <a:off x="3857625" y="2571750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矩形 8"/>
          <p:cNvSpPr>
            <a:spLocks noChangeArrowheads="1"/>
          </p:cNvSpPr>
          <p:nvPr/>
        </p:nvSpPr>
        <p:spPr bwMode="auto">
          <a:xfrm>
            <a:off x="3611563" y="857250"/>
            <a:ext cx="20320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5123" name="矩形 7"/>
          <p:cNvSpPr>
            <a:spLocks noChangeArrowheads="1"/>
          </p:cNvSpPr>
          <p:nvPr/>
        </p:nvSpPr>
        <p:spPr bwMode="auto">
          <a:xfrm>
            <a:off x="2571750" y="3786188"/>
            <a:ext cx="17859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24" name="矩形 7"/>
          <p:cNvSpPr>
            <a:spLocks noChangeArrowheads="1"/>
          </p:cNvSpPr>
          <p:nvPr/>
        </p:nvSpPr>
        <p:spPr bwMode="auto">
          <a:xfrm>
            <a:off x="4643438" y="5000625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25" name="矩形 6"/>
          <p:cNvSpPr>
            <a:spLocks noChangeArrowheads="1"/>
          </p:cNvSpPr>
          <p:nvPr/>
        </p:nvSpPr>
        <p:spPr bwMode="auto">
          <a:xfrm>
            <a:off x="4429125" y="2357438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矩形 8"/>
          <p:cNvSpPr>
            <a:spLocks noChangeArrowheads="1"/>
          </p:cNvSpPr>
          <p:nvPr/>
        </p:nvSpPr>
        <p:spPr bwMode="auto">
          <a:xfrm>
            <a:off x="3611563" y="857250"/>
            <a:ext cx="20320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6147" name="矩形 7"/>
          <p:cNvSpPr>
            <a:spLocks noChangeArrowheads="1"/>
          </p:cNvSpPr>
          <p:nvPr/>
        </p:nvSpPr>
        <p:spPr bwMode="auto">
          <a:xfrm>
            <a:off x="2286000" y="4357688"/>
            <a:ext cx="17859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48" name="矩形 7"/>
          <p:cNvSpPr>
            <a:spLocks noChangeArrowheads="1"/>
          </p:cNvSpPr>
          <p:nvPr/>
        </p:nvSpPr>
        <p:spPr bwMode="auto">
          <a:xfrm>
            <a:off x="3786188" y="2643188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49" name="矩形 5"/>
          <p:cNvSpPr>
            <a:spLocks noChangeArrowheads="1"/>
          </p:cNvSpPr>
          <p:nvPr/>
        </p:nvSpPr>
        <p:spPr bwMode="auto">
          <a:xfrm>
            <a:off x="5572125" y="4429125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矩形 8"/>
          <p:cNvSpPr>
            <a:spLocks noChangeArrowheads="1"/>
          </p:cNvSpPr>
          <p:nvPr/>
        </p:nvSpPr>
        <p:spPr bwMode="auto">
          <a:xfrm>
            <a:off x="3540125" y="857250"/>
            <a:ext cx="20320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7171" name="矩形 5"/>
          <p:cNvSpPr>
            <a:spLocks noChangeArrowheads="1"/>
          </p:cNvSpPr>
          <p:nvPr/>
        </p:nvSpPr>
        <p:spPr bwMode="auto">
          <a:xfrm>
            <a:off x="2000250" y="3714750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72" name="矩形 6"/>
          <p:cNvSpPr>
            <a:spLocks noChangeArrowheads="1"/>
          </p:cNvSpPr>
          <p:nvPr/>
        </p:nvSpPr>
        <p:spPr bwMode="auto">
          <a:xfrm>
            <a:off x="6143625" y="3786188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矩形 8"/>
          <p:cNvSpPr>
            <a:spLocks noChangeArrowheads="1"/>
          </p:cNvSpPr>
          <p:nvPr/>
        </p:nvSpPr>
        <p:spPr bwMode="auto">
          <a:xfrm>
            <a:off x="3643313" y="785813"/>
            <a:ext cx="20320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8195" name="矩形 9"/>
          <p:cNvSpPr>
            <a:spLocks noChangeArrowheads="1"/>
          </p:cNvSpPr>
          <p:nvPr/>
        </p:nvSpPr>
        <p:spPr bwMode="auto">
          <a:xfrm>
            <a:off x="3571875" y="5000625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196" name="矩形 7"/>
          <p:cNvSpPr>
            <a:spLocks noChangeArrowheads="1"/>
          </p:cNvSpPr>
          <p:nvPr/>
        </p:nvSpPr>
        <p:spPr bwMode="auto">
          <a:xfrm>
            <a:off x="6215063" y="5000625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197" name="矩形 9"/>
          <p:cNvSpPr>
            <a:spLocks noChangeArrowheads="1"/>
          </p:cNvSpPr>
          <p:nvPr/>
        </p:nvSpPr>
        <p:spPr bwMode="auto">
          <a:xfrm>
            <a:off x="5000625" y="3071813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198" name="矩形 6"/>
          <p:cNvSpPr>
            <a:spLocks noChangeArrowheads="1"/>
          </p:cNvSpPr>
          <p:nvPr/>
        </p:nvSpPr>
        <p:spPr bwMode="auto">
          <a:xfrm>
            <a:off x="1928813" y="3071813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199" name="矩形 6"/>
          <p:cNvSpPr>
            <a:spLocks noChangeArrowheads="1"/>
          </p:cNvSpPr>
          <p:nvPr/>
        </p:nvSpPr>
        <p:spPr bwMode="auto">
          <a:xfrm>
            <a:off x="1214438" y="5072063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矩形 8"/>
          <p:cNvSpPr>
            <a:spLocks noChangeArrowheads="1"/>
          </p:cNvSpPr>
          <p:nvPr/>
        </p:nvSpPr>
        <p:spPr bwMode="auto">
          <a:xfrm>
            <a:off x="3611563" y="857250"/>
            <a:ext cx="20320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9219" name="矩形 7"/>
          <p:cNvSpPr>
            <a:spLocks noChangeArrowheads="1"/>
          </p:cNvSpPr>
          <p:nvPr/>
        </p:nvSpPr>
        <p:spPr bwMode="auto">
          <a:xfrm>
            <a:off x="1643063" y="2643188"/>
            <a:ext cx="17859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9220" name="矩形 9"/>
          <p:cNvSpPr>
            <a:spLocks noChangeArrowheads="1"/>
          </p:cNvSpPr>
          <p:nvPr/>
        </p:nvSpPr>
        <p:spPr bwMode="auto">
          <a:xfrm>
            <a:off x="6072188" y="2643188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9221" name="矩形 9"/>
          <p:cNvSpPr>
            <a:spLocks noChangeArrowheads="1"/>
          </p:cNvSpPr>
          <p:nvPr/>
        </p:nvSpPr>
        <p:spPr bwMode="auto">
          <a:xfrm>
            <a:off x="3857625" y="2643188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矩形 8"/>
          <p:cNvSpPr>
            <a:spLocks noChangeArrowheads="1"/>
          </p:cNvSpPr>
          <p:nvPr/>
        </p:nvSpPr>
        <p:spPr bwMode="auto">
          <a:xfrm>
            <a:off x="3611563" y="857250"/>
            <a:ext cx="20320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10243" name="矩形 9"/>
          <p:cNvSpPr>
            <a:spLocks noChangeArrowheads="1"/>
          </p:cNvSpPr>
          <p:nvPr/>
        </p:nvSpPr>
        <p:spPr bwMode="auto">
          <a:xfrm>
            <a:off x="5429250" y="2928938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0244" name="矩形 7"/>
          <p:cNvSpPr>
            <a:spLocks noChangeArrowheads="1"/>
          </p:cNvSpPr>
          <p:nvPr/>
        </p:nvSpPr>
        <p:spPr bwMode="auto">
          <a:xfrm>
            <a:off x="2286000" y="4143375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0245" name="矩形 6"/>
          <p:cNvSpPr>
            <a:spLocks noChangeArrowheads="1"/>
          </p:cNvSpPr>
          <p:nvPr/>
        </p:nvSpPr>
        <p:spPr bwMode="auto">
          <a:xfrm>
            <a:off x="4714875" y="4572000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0246" name="矩形 5"/>
          <p:cNvSpPr>
            <a:spLocks noChangeArrowheads="1"/>
          </p:cNvSpPr>
          <p:nvPr/>
        </p:nvSpPr>
        <p:spPr bwMode="auto">
          <a:xfrm>
            <a:off x="2786063" y="2643188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1074</TotalTime>
  <Words>112</Words>
  <Application>Microsoft Office PowerPoint</Application>
  <PresentationFormat>全屏显示(4:3)</PresentationFormat>
  <Paragraphs>41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5" baseType="lpstr">
      <vt:lpstr>Arial</vt:lpstr>
      <vt:lpstr>宋体</vt:lpstr>
      <vt:lpstr>Calibri</vt:lpstr>
      <vt:lpstr>微软雅黑</vt:lpstr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bj</dc:creator>
  <cp:lastModifiedBy>User</cp:lastModifiedBy>
  <cp:revision>35</cp:revision>
  <dcterms:created xsi:type="dcterms:W3CDTF">2013-10-30T09:04:50Z</dcterms:created>
  <dcterms:modified xsi:type="dcterms:W3CDTF">2014-03-07T06:59:28Z</dcterms:modified>
</cp:coreProperties>
</file>